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LOT8Q5GUZG//APHytyyiFa5hK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7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t.slideshare.net/lilianafabbri/palmeras-27786523/2" TargetMode="External"/><Relationship Id="rId4" Type="http://schemas.openxmlformats.org/officeDocument/2006/relationships/hyperlink" Target="https://pt.slideshare.net/lilianafabbri/palmeras-27786523/2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2286293" y="232475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Recurso de aprendizaje gama alta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DI_CF1_2.4_PartesPlanta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Infografía  interactiva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nnas&#10;lámina&#10;&#10;decowoerner.com&#10;&#10;raquis&#10;&#10;Hoja palmada&#10;pecíolo&#10;&#10;Hojas juveniles:con la&#10;lámina entera&#10;&#10;Hojas adultas: con la ..."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1984" y="1753723"/>
            <a:ext cx="6076950" cy="45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imágenes son de referencia, por lo cual se anexan los enlaces correspondientes, y su autoriza a producción su cambio si así se requiere. Se solicita que sea una planta de un producto no maderable del bosque.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Textos editables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Hoja de palmada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Hojas adultas: con  la lámina dividida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Hoja pinnda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Raquis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Lámina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Pecíolo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Vaina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Raíz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Fruto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Hojas juveniles con la lámina entera.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https://pt.slideshare.net/lilianafabbri/palmeras-27786523/2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slide n.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Flor y fruto </a:t>
            </a:r>
            <a:r>
              <a:rPr b="0" i="0" lang="es-CO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https://pt.slideshare.net/lilianafabbri/palmeras-27786523/2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página 6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nnas&#10;lámina&#10;&#10;decowoerner.com&#10;&#10;raquis&#10;&#10;Hoja palmada&#10;pecíolo&#10;&#10;Hojas juveniles:con la&#10;lámina entera&#10;&#10;Hojas adultas: con la ..." id="84" name="Google Shape;8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2187" y="2222204"/>
            <a:ext cx="4502264" cy="33802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 txBox="1"/>
          <p:nvPr/>
        </p:nvSpPr>
        <p:spPr>
          <a:xfrm>
            <a:off x="177915" y="214674"/>
            <a:ext cx="43252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Productos no maderables del bosque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y clasificación de las partes de la planta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5131094" y="4896057"/>
            <a:ext cx="5533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Raíz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4927547" y="1374751"/>
            <a:ext cx="2700669" cy="1127051"/>
            <a:chOff x="1669312" y="765544"/>
            <a:chExt cx="3855544" cy="1796903"/>
          </a:xfrm>
        </p:grpSpPr>
        <p:pic>
          <p:nvPicPr>
            <p:cNvPr descr="Flores de&#10;Chamaedorea ernesti-augusti&#10;(América Central)&#10;&#10;nhm.ac.uk&#10;&#10;Inflorescencias&#10;protegidas por una&#10;espata leñosa&#10;&#10;Mr. ..." id="88" name="Google Shape;88;p2"/>
            <p:cNvPicPr preferRelativeResize="0"/>
            <p:nvPr/>
          </p:nvPicPr>
          <p:blipFill rotWithShape="1">
            <a:blip r:embed="rId6">
              <a:alphaModFix/>
            </a:blip>
            <a:srcRect b="3644" l="24355" r="0" t="49399"/>
            <a:stretch/>
          </p:blipFill>
          <p:spPr>
            <a:xfrm>
              <a:off x="1669312" y="765544"/>
              <a:ext cx="3855544" cy="17969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2"/>
            <p:cNvSpPr/>
            <p:nvPr/>
          </p:nvSpPr>
          <p:spPr>
            <a:xfrm>
              <a:off x="1786270" y="999167"/>
              <a:ext cx="914400" cy="4040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Flor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3619215" y="1414360"/>
              <a:ext cx="60144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Fruto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5168331" y="5473672"/>
            <a:ext cx="3085020" cy="14343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5116" y="-36238"/>
                </a:lnTo>
              </a:path>
            </a:pathLst>
          </a:cu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raíz el cual se encarga de fijarse al suelo, el medio por el cual absorbe agua y los minerales que son necesarios para elaborar su propio alimento, la raíz está conformada por cuello, raíz principal, pelos absorbentes y cofia.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-137103" y="5722204"/>
            <a:ext cx="3312362" cy="1216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32578" y="0"/>
                </a:moveTo>
                <a:close/>
                <a:lnTo>
                  <a:pt x="132578" y="120000"/>
                </a:lnTo>
              </a:path>
              <a:path extrusionOk="0" fill="none" h="120000" w="120000">
                <a:moveTo>
                  <a:pt x="132578" y="26958"/>
                </a:moveTo>
                <a:lnTo>
                  <a:pt x="140555" y="-107221"/>
                </a:lnTo>
              </a:path>
            </a:pathLst>
          </a:cu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tallo es la parte aérea la cual sostiene sus otros órganos vegetales, este crece en sentido opuesto a la gravedad, se encuentran diferentes tipos de tallos pero esto depende del medio en el que se desarrolle siendo así subterráneos o aéreos y su función consiste en sostener toda la planta, transportar los nutrientes por el interior de la planta.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6122094" y="2698240"/>
            <a:ext cx="2037348" cy="130274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3780" y="0"/>
                </a:moveTo>
                <a:close/>
                <a:lnTo>
                  <a:pt x="-13780" y="120000"/>
                </a:lnTo>
              </a:path>
              <a:path extrusionOk="0" fill="none" h="120000" w="120000">
                <a:moveTo>
                  <a:pt x="-13780" y="52086"/>
                </a:moveTo>
                <a:lnTo>
                  <a:pt x="-49778" y="-80371"/>
                </a:lnTo>
              </a:path>
            </a:pathLst>
          </a:cu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 flores son los órganos reproductivos y de allí se generan después los frutos y las semillas, las flores se componen de estambre y pistilos, pero también encontramos flores que nunca florecen. 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978316" y="526942"/>
            <a:ext cx="3128210" cy="93289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12154" y="167912"/>
                </a:lnTo>
              </a:path>
            </a:pathLst>
          </a:cu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 semillas se producen después de la fecundación de la flor algunas semillas tienen carnosidad como frutos, y los frutos son recubrimientos carnosos o secos de la semilla casi siempre son nutritivas y de consumo para los seres vivos.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-461810" y="1022963"/>
            <a:ext cx="1645287" cy="13055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29235" y="0"/>
                </a:moveTo>
                <a:close/>
                <a:lnTo>
                  <a:pt x="129235" y="120000"/>
                </a:lnTo>
              </a:path>
              <a:path extrusionOk="0" fill="none" h="120000" w="120000">
                <a:moveTo>
                  <a:pt x="129235" y="53465"/>
                </a:moveTo>
                <a:lnTo>
                  <a:pt x="279271" y="146796"/>
                </a:lnTo>
              </a:path>
            </a:pathLst>
          </a:custGeom>
          <a:solidFill>
            <a:schemeClr val="accent6"/>
          </a:solidFill>
          <a:ln cap="flat" cmpd="sng" w="25400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Las hojas tiene diferentes forman y nacen del tallo son las encargadas de realizar la fotosíntesis, por lo general se caen cuando hace mucho </a:t>
            </a:r>
            <a:r>
              <a:rPr lang="es-CO" sz="1000">
                <a:solidFill>
                  <a:schemeClr val="lt1"/>
                </a:solidFill>
              </a:rPr>
              <a:t>frío</a:t>
            </a:r>
            <a:r>
              <a:rPr b="0" i="0" lang="es-C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 prevenir la pérdida de agua del árbol.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175259" y="4443836"/>
            <a:ext cx="5725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Tallo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3426289" y="2488911"/>
            <a:ext cx="6431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Hojas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CLAUDIA VASQUEZ</dc:creator>
</cp:coreProperties>
</file>