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XJBS8vOFsCPLhaaxmTMjjHF5V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recursostic.educacion.es/bancoimagenes/web/" TargetMode="External"/><Relationship Id="rId4" Type="http://schemas.openxmlformats.org/officeDocument/2006/relationships/hyperlink" Target="http://recursostic.educacion.es/bancoimagenes/web/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://recursostic.educacion.es/bancoimagenes/web/" TargetMode="External"/><Relationship Id="rId6" Type="http://schemas.openxmlformats.org/officeDocument/2006/relationships/hyperlink" Target="https://www.freepik.es/vector-gratis/infografia-colorida-moderna-pasos_15100675.htm#page=1&amp;query=infografia%203%20pasos&amp;position=16&amp;from_view=search" TargetMode="External"/><Relationship Id="rId7" Type="http://schemas.openxmlformats.org/officeDocument/2006/relationships/hyperlink" Target="https://commons.wikimedia.org/wiki/File:Hervea_brasiliensis.Caucho.jpg" TargetMode="External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2286293" y="232475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Recurso de aprendizaje gama media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DI_CF1_3_AnálisisMercado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grafía colorida moderna con pasos vector gratuito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0670" y="1668379"/>
            <a:ext cx="5962650" cy="45267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/>
          <p:nvPr/>
        </p:nvSpPr>
        <p:spPr>
          <a:xfrm>
            <a:off x="3487320" y="5681082"/>
            <a:ext cx="6096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https://www.freepik.es/vector-gratis/infografia-colorida-moderna-pasos_15100675.htm#page=1&amp;query=infografia%203%20pasos&amp;position=16&amp;from_view=search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8373200" y="741175"/>
            <a:ext cx="5476200" cy="3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esta infografía interactiva, gama alta, con la información que hay en la diapositiva.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tener en cuenta: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Los colores para analizar la información.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La numeración y su secuencia.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La infografía es de referencia, por lo que se entrega el enlace.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La imagen del caucho es de referencia, ya que es un producto no maderable del bosque.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5. El aprendiz hace clic sobre el cuadro con numeración y se desplaza a la derecha una ventana con la información correspondiente.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Se hace de la misma forma con los otros dos contenidos.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El contenido al final debe quedar activo para que el aprendiz pueda revisarlo, las veces que requiera.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Se sugiere usar sonidos de bosque o selva. </a:t>
            </a:r>
            <a:r>
              <a:rPr b="0" i="0" lang="es-CO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http://recursostic.educacion.es/bancoimagenes/web/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selva.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http://recursostic.educacion.es/bancoimagenes/web/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bosque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http://recursostic.educacion.es/bancoimagenes/web/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naturaleza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https://www.freepik.es/vector-gratis/infografia-colorida-moderna-pasos_15100675.htm#page=1&amp;query=infografia%203%20pasos&amp;position=16&amp;from_view=search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 de la imagen del caucho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https://commons.wikimedia.org/wiki/File:Hervea_brasiliensis.Caucho.jpg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grafía colorida moderna con pasos vector gratuito" id="85" name="Google Shape;8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9664" y="1134652"/>
            <a:ext cx="7496514" cy="556573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/>
          <p:nvPr/>
        </p:nvSpPr>
        <p:spPr>
          <a:xfrm>
            <a:off x="401053" y="2743200"/>
            <a:ext cx="2855494" cy="186088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5785" y="3167117"/>
            <a:ext cx="1321296" cy="119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1215963" y="3917522"/>
            <a:ext cx="140134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1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Hervea brasiliensis</a:t>
            </a: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caucho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401053" y="781627"/>
            <a:ext cx="31923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no maderables del bosque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401053" y="456349"/>
            <a:ext cx="56316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del mercado para productos no maderables del bosque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142225" y="2783214"/>
            <a:ext cx="15488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Comercialización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4557579" y="800100"/>
            <a:ext cx="3695771" cy="1485900"/>
          </a:xfrm>
          <a:prstGeom prst="rect">
            <a:avLst/>
          </a:prstGeom>
          <a:solidFill>
            <a:srgbClr val="CC0066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identificación preliminar de los productos y su recolección son importante en el proceso, estos la realizan personas con conocimientos previos, ya sea a nivel local, regional o nacional. Por otro lado, es vital realizarla con la comunidad, ya que son ellos quienes conocen sus usos, por lo que no debe ser impuesta por los técnicos. 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566046" y="2286001"/>
            <a:ext cx="3695771" cy="296799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 realizar una primera selección de los productos identificados.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 visitar a los posibles compradores.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 determinar el precio del producto y el precio de venta al público.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 diseñar la presentación que llevará el producto.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 calcular el volumen de productos a ofrecer.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 analizar la periocidad de las compras de insumos.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 analizar la cantidad de compradores y su capacidad de compra del producto.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deben identificar los diferentes medios de pago.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Todo esto se podrá determinar realizando unas visitas previas a otras organizaciones, como lo son las que están dedicadas a la comercialización de plantas ornamentales, medicinales, artesanías, carbón, y comestibles., entre otros.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4566046" y="5253997"/>
            <a:ext cx="3695771" cy="148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realiza con base en la información que se recolectó anteriormente, por lo que se hace un cálculo de costo de elaboración, producción y comercialización de los productos, para finalmente concretar un estudio de mercado. 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541123" y="2064896"/>
            <a:ext cx="1325023" cy="731409"/>
          </a:xfrm>
          <a:prstGeom prst="rect">
            <a:avLst/>
          </a:prstGeom>
          <a:solidFill>
            <a:srgbClr val="CC0066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b="0" i="0" lang="es-C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Identificación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3343420" y="3353435"/>
            <a:ext cx="1135753" cy="74576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Sondeo del mercado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541123" y="4490898"/>
            <a:ext cx="1249827" cy="71290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Preselección del producto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