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OeqhTiv+YtaYNq4Exk/sHAkf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premium/notificacion-virus-pantalla-portatil-malware-ataque-laptop-pc-virus-informaticos-o-pirateria-concepto-vector-seguro_5717574.htm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img.freepik.com/vector-gratis/mensaje-correo-electronico-gusano-error-advertencia-seguridad-cibernetica_24908-13265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g.freepik.com/vector-gratis/virus-troyano_1454-172.jpg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mg.freepik.com/vector-gratis/ilustracion-concepto-abstracto-malware_335657-2158.jpg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crypted-tbn0.gstatic.com/images?q=tbn:ANd9GcTRTUQ00y5hBR7PWey6ek6Hht8iF_uqw2LDPw&amp;usqp=CAU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2.depositphotos.com/3266441/11213/v/600/depositphotos_112138840-stock-illustration-hand-holding-money-banknote-for.jp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CF01_1.1_TiposMalware_Acordeon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31460" y="1630917"/>
            <a:ext cx="28979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Aplicar recurso: Acordeón A, tipo A.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10788" l="17935" r="4783" t="16602"/>
          <a:stretch/>
        </p:blipFill>
        <p:spPr>
          <a:xfrm>
            <a:off x="284693" y="1164467"/>
            <a:ext cx="7808881" cy="436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/>
          <p:nvPr/>
        </p:nvCxnSpPr>
        <p:spPr>
          <a:xfrm flipH="1">
            <a:off x="5526157" y="2040835"/>
            <a:ext cx="3105304" cy="86139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87732" y="382233"/>
            <a:ext cx="7616414" cy="26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informático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 el funcionamiento de un dispositivo con la “ayuda e intervención” del usuario y se ejecuta cuando ha ingresado al computador, infectando los ficheros, tomando el control y su propagación daña seriamente el dispositivo. Estos virus o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viaja dentro de archivos ejecutables como los .exe de Windows, utilizando nombres de otras aplicaciones para engañar y lograr su cometido.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562650" y="4359690"/>
            <a:ext cx="33461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https://www.freepik.es/vector-premium/notificacion-virus-pantalla-portatil-malware-ataque-laptop-pc-virus-informaticos-o-pirateria-concepto-vector-seguro_5717574.htm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otificación de virus en la pantalla del portátil. malware ataque laptop pc, virus informáticos o piratería concepto de vector seguro Vector Premium "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8349" y="2302136"/>
            <a:ext cx="4095938" cy="409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65759" y="371474"/>
            <a:ext cx="7057017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Gusano informático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replica a sí mismo expandiéndose por las redes a las que están conectadas el equipo. De este modo, el gusano obtiene las direcciones de otros dispositivos a través de las  listas de contactos para enviarles archivos copias e infectarlos también.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nsaje de correo electrónico gusano de error advertencia seguridad  cibernética | Vector Premium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925" y="2270760"/>
            <a:ext cx="4135419" cy="41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8546786" y="4167001"/>
            <a:ext cx="33779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https://img.freepik.com/vector-gratis/mensaje-correo-electronico-gusano-error-advertencia-seguridad-cibernetica_24908-13265.jpg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1365" y="421925"/>
            <a:ext cx="777770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Troyano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tipo de virus aparenta ser un archivo legítimo para que al momento de ser ejecutado, obtenga las vulnerabilidades del computador o dispositivo y roba información sin que el usuario se entere. Se diferencia del virus o gusano informático por no propagarse a sí mismo.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8682108" y="4249807"/>
            <a:ext cx="30811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https://img.freepik.com/vector-gratis/virus-troyano_1454-172.jpg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irus troyano | Vector Premium"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7351" y="2301139"/>
            <a:ext cx="3938649" cy="439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93638" y="382577"/>
            <a:ext cx="7767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Spyware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Recolecta información del usuario en sus dispositivos sin autorización. Tiene la capacidad de instalarse por sí solo o a través de otras aplicaciones, monitorizando y recopilando datos sobre las acciones que se realizan en un equipo, disco duro, las aplicaciones instaladas o del historial de internet; es difícil detectarlo y también puede instalar otras aplicaciones. También es llamado 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espía</a:t>
            </a:r>
            <a:r>
              <a:rPr b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8350804" y="3924157"/>
            <a:ext cx="37437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https://img.freepik.com/vector-gratis/ilustracion-concepto-abstracto-malware_335657-2158.jpg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ectores gratuitos de Spyware, +700 Imágenes en formato AI, EPS"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8210" y="2420470"/>
            <a:ext cx="4297680" cy="42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193638" y="382577"/>
            <a:ext cx="7767021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Adware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no daña los dispositivos, pero los invaden de publicidad. Obtiene información de las búsquedas realizadas en internet y se presenta en forma de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pop-up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(pantalla emergente).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considerado un tipo de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spyware,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porque recolecta y envía datos personales.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8350804" y="3924157"/>
            <a:ext cx="37437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https://encrypted-tbn0.gstatic.com/images?q=tbn:ANd9GcTRTUQ00y5hBR7PWey6ek6Hht8iF_uqw2LDPw&amp;usqp=CAU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yware 101: definición, tipos y prevención - ATTACK Simulator"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588" y="2654225"/>
            <a:ext cx="4736642" cy="315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61364" y="371474"/>
            <a:ext cx="7767021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Ransomware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toma datos cifrándolos, ingresa en los dispositivos con la ayuda de gusanos informáticos o cualquier otro tipo de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malicioso y apenas ingresa bloquea el equipo, mostrando en la pantalla un mensaje “extorsivo”, informando sobre la presencia del </a:t>
            </a:r>
            <a:r>
              <a:rPr i="1"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</a:t>
            </a: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 método de pago que puede ser vía SMS, PayPal o bitcoins para eliminar su presencia y recuperar sus datos.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350804" y="3924157"/>
            <a:ext cx="37437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https://st2.depositphotos.com/3266441/11213/v/600/depositphotos_112138840-stock-illustration-hand-holding-money-banknote-for.jpg</a:t>
            </a: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8509" y="2050965"/>
            <a:ext cx="4577379" cy="457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2022-02-13T18:24:07Z</dcterms:created>
  <dc:creator>Fabian</dc:creator>
</cp:coreProperties>
</file>