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AXiFCtbhkj9HW1xykRlfvA4aC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12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12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5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mg.freepik.com/vector-gratis/concepto-compras-online-landing-page_52683-11069.jpg?size=626&amp;ext=jpg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mg.freepik.com/vector-gratis/concepto-gran-ganancia-slot-estilo-realista_52683-8401.jpg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mg.freepik.com/vector-gratis/ilustracion-soporte-al-cliente-plano-organico_23-2148899174.jpg?size=626&amp;ext=jpg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Avatar-A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CF01_1.2_Ataques DDoS_Tarjetas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Utilizar tarjetas avatar 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información correspondiente a cada tarjeta se encuentra en las siguientes diapositivas.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 b="47656" l="0" r="0" t="0"/>
          <a:stretch/>
        </p:blipFill>
        <p:spPr>
          <a:xfrm>
            <a:off x="210890" y="2225596"/>
            <a:ext cx="8042460" cy="1647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4"/>
          <p:cNvPicPr preferRelativeResize="0"/>
          <p:nvPr/>
        </p:nvPicPr>
        <p:blipFill rotWithShape="1">
          <a:blip r:embed="rId4">
            <a:alphaModFix/>
          </a:blip>
          <a:srcRect b="47657" l="0" r="49452" t="9826"/>
          <a:stretch/>
        </p:blipFill>
        <p:spPr>
          <a:xfrm>
            <a:off x="1906013" y="3872754"/>
            <a:ext cx="4065275" cy="1337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una imagen similar que represente el texto de la tarjeta.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8253350" y="4273499"/>
            <a:ext cx="3948174" cy="25844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https://img.freepik.com/vector-gratis/concepto-compras-online-landing-page_52683-11069.jpg?size=626&amp;ext=jpg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4">
            <a:alphaModFix/>
          </a:blip>
          <a:srcRect b="50224" l="2275" r="49861" t="9955"/>
          <a:stretch/>
        </p:blipFill>
        <p:spPr>
          <a:xfrm>
            <a:off x="135465" y="1984775"/>
            <a:ext cx="7837735" cy="2551289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pic>
      <p:sp>
        <p:nvSpPr>
          <p:cNvPr id="98" name="Google Shape;98;p5"/>
          <p:cNvSpPr/>
          <p:nvPr/>
        </p:nvSpPr>
        <p:spPr>
          <a:xfrm>
            <a:off x="1901462" y="2225246"/>
            <a:ext cx="5640787" cy="2048253"/>
          </a:xfrm>
          <a:prstGeom prst="rect">
            <a:avLst/>
          </a:prstGeom>
          <a:solidFill>
            <a:srgbClr val="D9ED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Sitios de compra por internet.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239253" y="2532288"/>
            <a:ext cx="1501801" cy="1456265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ncepto de compras online para landing page | Vector Gratis" id="100" name="Google Shape;10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4943" y="2390094"/>
            <a:ext cx="2174542" cy="2077812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</a:t>
            </a:r>
            <a:r>
              <a:rPr b="1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 lo posible </a:t>
            </a: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imagen que represente el texto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8253350" y="3841799"/>
            <a:ext cx="3948174" cy="30161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https://img.freepik.com/vector-gratis/concepto-gran-ganancia-slot-estilo-realista_52683-8401.jpg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4">
            <a:alphaModFix/>
          </a:blip>
          <a:srcRect b="50401" l="50325" r="1810" t="9778"/>
          <a:stretch/>
        </p:blipFill>
        <p:spPr>
          <a:xfrm>
            <a:off x="124176" y="1998132"/>
            <a:ext cx="7837735" cy="255128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6"/>
          <p:cNvSpPr/>
          <p:nvPr/>
        </p:nvSpPr>
        <p:spPr>
          <a:xfrm>
            <a:off x="2063366" y="2225246"/>
            <a:ext cx="5697408" cy="16173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Casinos en línea.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ágenes de Casino | Vectores, fotos de stock y PSD gratuitos" id="111" name="Google Shape;11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221" y="2330399"/>
            <a:ext cx="1943100" cy="1943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una imagen similar que represente el texto de la tarjeta.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8253350" y="4273499"/>
            <a:ext cx="3948174" cy="25844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https://img.freepik.com/vector-gratis/ilustracion-soporte-al-cliente-plano-organico_23-2148899174.jpg?size=626&amp;ext=jpg</a:t>
            </a: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7"/>
          <p:cNvPicPr preferRelativeResize="0"/>
          <p:nvPr/>
        </p:nvPicPr>
        <p:blipFill rotWithShape="1">
          <a:blip r:embed="rId4">
            <a:alphaModFix/>
          </a:blip>
          <a:srcRect b="50224" l="2275" r="49861" t="9955"/>
          <a:stretch/>
        </p:blipFill>
        <p:spPr>
          <a:xfrm>
            <a:off x="135465" y="1984775"/>
            <a:ext cx="7837735" cy="2551289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pic>
      <p:sp>
        <p:nvSpPr>
          <p:cNvPr id="121" name="Google Shape;121;p7"/>
          <p:cNvSpPr/>
          <p:nvPr/>
        </p:nvSpPr>
        <p:spPr>
          <a:xfrm>
            <a:off x="1844842" y="2225246"/>
            <a:ext cx="5697408" cy="1872820"/>
          </a:xfrm>
          <a:prstGeom prst="rect">
            <a:avLst/>
          </a:prstGeom>
          <a:solidFill>
            <a:srgbClr val="D9ED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Cualquier empresa u organización que dependa de la prestación de servicios en línea.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239253" y="2532288"/>
            <a:ext cx="1501801" cy="1456265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ágenes de Servicio | Vectores, fotos de stock y PSD gratuitos" id="123" name="Google Shape;12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67592" y="2532288"/>
            <a:ext cx="2093534" cy="1608204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Caterine Bedoya</dc:creator>
</cp:coreProperties>
</file>