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iV+J3v3P4n+y+NKo0v83CizXcj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" name="Google Shape;9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7" name="Google Shape;10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2" name="Google Shape;12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7" name="Google Shape;27;p12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Google Shape;29;p12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15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6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muyseguridad.net/wp-content/uploads/2020/11/autenticaci%C3%B3n_de_dos_factores.jpg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olvetic.com/uploads/tutorials/monthly_05_2019/026544da85249446582e48b4a3a5a7cd.png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osi.es/sites/default/files/images/concienciacion/c3_img_blog_procedimiento_autenticacion.jpg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incibe.es/sites/default/files/styles/recuadro_original/public/contenidos/blog/doblefactor_dr.png?itok=gCn8zUQE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CF01_1.3_Autenticacion-Slider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495465" y="4542552"/>
            <a:ext cx="10869222" cy="776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Recomendaciones generales: 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Emplear imágenes y gráficas puntuales, que faciliten resumir y esquematizar conceptos puntuales. Los conceptos deben abordarse de manera clara.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/>
        </p:nvSpPr>
        <p:spPr>
          <a:xfrm>
            <a:off x="8436230" y="38686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9"/>
          <p:cNvSpPr txBox="1"/>
          <p:nvPr/>
        </p:nvSpPr>
        <p:spPr>
          <a:xfrm>
            <a:off x="8618663" y="852413"/>
            <a:ext cx="3573336" cy="1725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un Sliders de 3 transiciones que permita mostrar la información completa.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9"/>
          <p:cNvSpPr/>
          <p:nvPr/>
        </p:nvSpPr>
        <p:spPr>
          <a:xfrm>
            <a:off x="8436229" y="0"/>
            <a:ext cx="3755770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/>
          <p:nvPr/>
        </p:nvSpPr>
        <p:spPr>
          <a:xfrm>
            <a:off x="8436229" y="3192905"/>
            <a:ext cx="3938649" cy="366509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https://www.muyseguridad.net/wp-content/uploads/2020/11/autenticaci%C3%B3n_de_dos_factores.jpg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9"/>
          <p:cNvSpPr/>
          <p:nvPr/>
        </p:nvSpPr>
        <p:spPr>
          <a:xfrm>
            <a:off x="604911" y="970671"/>
            <a:ext cx="7118252" cy="4994031"/>
          </a:xfrm>
          <a:prstGeom prst="rect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2532113" y="6155829"/>
            <a:ext cx="264942" cy="262816"/>
          </a:xfrm>
          <a:prstGeom prst="ellipse">
            <a:avLst/>
          </a:prstGeom>
          <a:solidFill>
            <a:srgbClr val="0070C0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2942117" y="6155829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9"/>
          <p:cNvSpPr/>
          <p:nvPr/>
        </p:nvSpPr>
        <p:spPr>
          <a:xfrm>
            <a:off x="3345768" y="6162733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9"/>
          <p:cNvSpPr txBox="1"/>
          <p:nvPr/>
        </p:nvSpPr>
        <p:spPr>
          <a:xfrm>
            <a:off x="1469571" y="1212045"/>
            <a:ext cx="4679445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Autenticación de dos factores (2FA)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947058" y="4809349"/>
            <a:ext cx="6183086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recomienda la autenticación de dos factores (2FA), que requiere que el usuario emplee una contraseña y otra forma de autenticación  como un código aleatorio generado a través de mensajes de texto SMS. </a:t>
            </a: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utenticación de dos factores: no por SMS, alerta Microsoft" id="88" name="Google Shape;8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1804" y="1944396"/>
            <a:ext cx="4101191" cy="246071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/>
          <p:nvPr/>
        </p:nvSpPr>
        <p:spPr>
          <a:xfrm>
            <a:off x="3755772" y="6178399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8436230" y="38686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/>
          <p:nvPr/>
        </p:nvSpPr>
        <p:spPr>
          <a:xfrm>
            <a:off x="8436229" y="0"/>
            <a:ext cx="3755770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/>
          <p:nvPr/>
        </p:nvSpPr>
        <p:spPr>
          <a:xfrm>
            <a:off x="8436229" y="2349305"/>
            <a:ext cx="3938649" cy="450869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https://www.solvetic.com/uploads/tutorials/monthly_05_2019/026544da85249446582e48b4a3a5a7cd.png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604911" y="970671"/>
            <a:ext cx="7118252" cy="4994031"/>
          </a:xfrm>
          <a:prstGeom prst="rect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2532113" y="6155829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2942117" y="6155829"/>
            <a:ext cx="264942" cy="262816"/>
          </a:xfrm>
          <a:prstGeom prst="ellipse">
            <a:avLst/>
          </a:prstGeom>
          <a:solidFill>
            <a:srgbClr val="0070C0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3345768" y="6162733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611570" y="4309451"/>
            <a:ext cx="7118252" cy="1169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las aplicaciones IoT se recomienda el  uso de autenticación sensible al contexto (CAA) o autenticación adaptativa, donde se reconoce el dispositivo desde el cual se realizan intentos de acceso a una cuenta, dirección IP, detectando en forma automática  cuántos de esos intentos son de  riesgo alto usando métodos como </a:t>
            </a: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ómo configurar dirección IP estática o DHCP en Ubuntu 19.04 - Solvetic" id="102" name="Google Shape;102;p20"/>
          <p:cNvPicPr preferRelativeResize="0"/>
          <p:nvPr/>
        </p:nvPicPr>
        <p:blipFill rotWithShape="1">
          <a:blip r:embed="rId4">
            <a:alphaModFix/>
          </a:blip>
          <a:srcRect b="6584" l="21574" r="20605" t="0"/>
          <a:stretch/>
        </p:blipFill>
        <p:spPr>
          <a:xfrm>
            <a:off x="2532113" y="2077163"/>
            <a:ext cx="2725687" cy="179815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1752600" y="1313644"/>
            <a:ext cx="4844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Autenticación sensible al contexto (CAA)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3749419" y="6162733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8436230" y="38686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8436229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8436229" y="2119745"/>
            <a:ext cx="3938649" cy="473825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https://www.osi.es/sites/default/files/images/concienciacion/c3_img_blog_procedimiento_autenticacion.jpg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604911" y="970671"/>
            <a:ext cx="7118252" cy="4994031"/>
          </a:xfrm>
          <a:prstGeom prst="rect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2532113" y="6155829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2942117" y="6155829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3345768" y="6162733"/>
            <a:ext cx="264942" cy="262816"/>
          </a:xfrm>
          <a:prstGeom prst="ellipse">
            <a:avLst/>
          </a:prstGeom>
          <a:solidFill>
            <a:srgbClr val="0070C0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1833626" y="1375723"/>
            <a:ext cx="4262374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Autenticación del par/usuario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604910" y="4488871"/>
            <a:ext cx="7003937" cy="1384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par usuario/contraseña sigue siendo la forma más extendida de autenticación.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usuario nos identifica y le comunica al sistema quiénes somos.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contraseña nos autentica, con </a:t>
            </a:r>
            <a:r>
              <a:rPr lang="es-ES"/>
              <a:t>la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se comprueba que realmente somos quienes decimos ser.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l factor de autenticación doble y múltiple | Oficina de Seguridad del  Internauta" id="118" name="Google Shape;11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6286" y="1936141"/>
            <a:ext cx="5304510" cy="235424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/>
          <p:nvPr/>
        </p:nvSpPr>
        <p:spPr>
          <a:xfrm>
            <a:off x="3755772" y="6162733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8436230" y="38686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8436229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8436229" y="2119745"/>
            <a:ext cx="3938649" cy="473825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https://www.incibe.es/sites/default/files/styles/recuadro_original/public/contenidos/blog/doblefactor_dr.png?itok=gCn8zUQE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604911" y="970671"/>
            <a:ext cx="7118252" cy="4994031"/>
          </a:xfrm>
          <a:prstGeom prst="rect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3379383" y="6162733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2942117" y="6155829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3816649" y="6171896"/>
            <a:ext cx="264942" cy="262816"/>
          </a:xfrm>
          <a:prstGeom prst="ellipse">
            <a:avLst/>
          </a:prstGeom>
          <a:solidFill>
            <a:srgbClr val="0070C0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1833626" y="1375723"/>
            <a:ext cx="473046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Autenticación de doble o triple factor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604910" y="4488871"/>
            <a:ext cx="7003937" cy="160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 este par de datos, nos autenticamos con  “algo que conozco” , también podemos autenticarnos con “algo que tengo” como un token, USB o una tarjeta de coordenadas o “con algo que soy” como huellas, el iris de los ojos, nuestra voz o rostro; algunas entidades como los bancos lo hacen desde hace mucho tiempo,  esto es lo que se llama autenticación de doble o triple factor.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8685" y="1858526"/>
            <a:ext cx="4776386" cy="250577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2533845" y="6162733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