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08z6/GCMBS3VmhpRRHgRV/z6C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mg.freepik.com/vector-gratis/cifrado-datos-vectoriales-pagina-web-banner-online_78200-410.jpg?size=626&amp;ext=jpg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ws1.discourse-cdn.com/business4/uploads/cardano/optimized/3X/e/e/ee399226a0608d980157cdc845d44eb35e4eb635_2_1024x575.jpeg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hecryptolegal.com/wp-content/uploads/2020/02/firma-electronica_87720-2490.jpg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1smxttentwwqu.cloudfront.net/wp-content/uploads/2019/07/ca-diagram-b.png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mg.freepik.com/vector-gratis/dibujado-mano-ilustracion-ssl-diseno-plano_23-2149245998.jpg?size=338&amp;ext=jpg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173815" y="2547287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CF01_1.4_ComunicacionesSinCifrado_Sliders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8436230" y="0"/>
            <a:ext cx="3755770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8446834" y="-8567"/>
            <a:ext cx="3758418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8433581" y="3256306"/>
            <a:ext cx="3755771" cy="36367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8574157" y="1073426"/>
            <a:ext cx="347206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la realización de un Slider donde se puedan visualizar las imágenes de una manera más amena y dinámica.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8624569" y="3641018"/>
            <a:ext cx="3421657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https://img.freepik.com/vector-gratis/cifrado-datos-vectoriales-pagina-web-banner-online_78200-410.jpg?size=626&amp;ext=jpg</a:t>
            </a:r>
            <a:endParaRPr b="0" i="0" sz="1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7237829" y="4025"/>
            <a:ext cx="1179443" cy="554655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1184036" y="3380287"/>
            <a:ext cx="6051145" cy="2127325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-1581" y="1121"/>
            <a:ext cx="1179443" cy="5549467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2"/>
          <p:cNvGrpSpPr/>
          <p:nvPr/>
        </p:nvGrpSpPr>
        <p:grpSpPr>
          <a:xfrm rot="-10523194">
            <a:off x="7573042" y="1939686"/>
            <a:ext cx="256313" cy="294692"/>
            <a:chOff x="333730" y="1627424"/>
            <a:chExt cx="477078" cy="481655"/>
          </a:xfrm>
        </p:grpSpPr>
        <p:cxnSp>
          <p:nvCxnSpPr>
            <p:cNvPr id="98" name="Google Shape;98;p2"/>
            <p:cNvCxnSpPr/>
            <p:nvPr/>
          </p:nvCxnSpPr>
          <p:spPr>
            <a:xfrm flipH="1" rot="10800000">
              <a:off x="344557" y="1627424"/>
              <a:ext cx="371060" cy="333898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2"/>
            <p:cNvCxnSpPr/>
            <p:nvPr/>
          </p:nvCxnSpPr>
          <p:spPr>
            <a:xfrm>
              <a:off x="333730" y="1897044"/>
              <a:ext cx="477078" cy="212035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00" name="Google Shape;100;p2"/>
          <p:cNvCxnSpPr/>
          <p:nvPr/>
        </p:nvCxnSpPr>
        <p:spPr>
          <a:xfrm flipH="1" rot="10800000">
            <a:off x="3016617" y="363649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2"/>
          <p:cNvCxnSpPr/>
          <p:nvPr/>
        </p:nvCxnSpPr>
        <p:spPr>
          <a:xfrm flipH="1" rot="10800000">
            <a:off x="3458888" y="363649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2"/>
          <p:cNvSpPr txBox="1"/>
          <p:nvPr/>
        </p:nvSpPr>
        <p:spPr>
          <a:xfrm>
            <a:off x="1177862" y="4051811"/>
            <a:ext cx="594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Cifrar es el proceso de transformar la información  para que nadie pueda entenderla, se cifra con base en un elemento único  conocido como llave, de este modo, a excepción del dueño de la información puede comprenderla.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 flipH="1" rot="10800000">
            <a:off x="3930563" y="363359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2"/>
          <p:cNvCxnSpPr/>
          <p:nvPr/>
        </p:nvCxnSpPr>
        <p:spPr>
          <a:xfrm flipH="1" rot="10800000">
            <a:off x="4431126" y="364101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2"/>
          <p:cNvSpPr txBox="1"/>
          <p:nvPr/>
        </p:nvSpPr>
        <p:spPr>
          <a:xfrm>
            <a:off x="1293056" y="209018"/>
            <a:ext cx="61068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Cifrado, no encriptado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ifrado de datos vectoriales página web banner online | Vector Premium" id="106" name="Google Shape;10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8585" y="32290"/>
            <a:ext cx="5253715" cy="336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8436230" y="0"/>
            <a:ext cx="3755770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8446834" y="-8567"/>
            <a:ext cx="3758418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8433581" y="3256306"/>
            <a:ext cx="3755771" cy="36367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8574157" y="1073426"/>
            <a:ext cx="347206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la realización de un Slider donde se puedan visualizar las imágenes de una manera más amena y dinámica.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624569" y="3641018"/>
            <a:ext cx="3421657" cy="1169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https://aws1.discourse-cdn.com/business4/uploads/cardano/optimized/3X/e/e/ee399226a0608d980157cdc845d44eb35e4eb635_2_1024x575.jpeg</a:t>
            </a:r>
            <a:endParaRPr b="0" i="0" sz="1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7237829" y="4025"/>
            <a:ext cx="1179443" cy="554655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1184036" y="3380287"/>
            <a:ext cx="6051145" cy="2127325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-1581" y="1121"/>
            <a:ext cx="1179443" cy="5549467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18"/>
          <p:cNvGrpSpPr/>
          <p:nvPr/>
        </p:nvGrpSpPr>
        <p:grpSpPr>
          <a:xfrm rot="504841">
            <a:off x="412926" y="1941013"/>
            <a:ext cx="256313" cy="294692"/>
            <a:chOff x="333730" y="1627424"/>
            <a:chExt cx="477078" cy="481655"/>
          </a:xfrm>
        </p:grpSpPr>
        <p:cxnSp>
          <p:nvCxnSpPr>
            <p:cNvPr id="120" name="Google Shape;120;p18"/>
            <p:cNvCxnSpPr/>
            <p:nvPr/>
          </p:nvCxnSpPr>
          <p:spPr>
            <a:xfrm flipH="1" rot="10800000">
              <a:off x="344557" y="1627424"/>
              <a:ext cx="371060" cy="333898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18"/>
            <p:cNvCxnSpPr/>
            <p:nvPr/>
          </p:nvCxnSpPr>
          <p:spPr>
            <a:xfrm>
              <a:off x="333730" y="1897044"/>
              <a:ext cx="477078" cy="212035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2" name="Google Shape;122;p18"/>
          <p:cNvGrpSpPr/>
          <p:nvPr/>
        </p:nvGrpSpPr>
        <p:grpSpPr>
          <a:xfrm rot="-10523194">
            <a:off x="7573042" y="1939686"/>
            <a:ext cx="256313" cy="294692"/>
            <a:chOff x="333730" y="1627424"/>
            <a:chExt cx="477078" cy="481655"/>
          </a:xfrm>
        </p:grpSpPr>
        <p:cxnSp>
          <p:nvCxnSpPr>
            <p:cNvPr id="123" name="Google Shape;123;p18"/>
            <p:cNvCxnSpPr/>
            <p:nvPr/>
          </p:nvCxnSpPr>
          <p:spPr>
            <a:xfrm flipH="1" rot="10800000">
              <a:off x="344557" y="1627424"/>
              <a:ext cx="371060" cy="333898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18"/>
            <p:cNvCxnSpPr/>
            <p:nvPr/>
          </p:nvCxnSpPr>
          <p:spPr>
            <a:xfrm>
              <a:off x="333730" y="1897044"/>
              <a:ext cx="477078" cy="212035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25" name="Google Shape;125;p18"/>
          <p:cNvCxnSpPr/>
          <p:nvPr/>
        </p:nvCxnSpPr>
        <p:spPr>
          <a:xfrm flipH="1" rot="10800000">
            <a:off x="3016617" y="363649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18"/>
          <p:cNvCxnSpPr/>
          <p:nvPr/>
        </p:nvCxnSpPr>
        <p:spPr>
          <a:xfrm flipH="1" rot="10800000">
            <a:off x="3458888" y="363649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18"/>
          <p:cNvSpPr txBox="1"/>
          <p:nvPr/>
        </p:nvSpPr>
        <p:spPr>
          <a:xfrm>
            <a:off x="1177862" y="3641018"/>
            <a:ext cx="5944773" cy="233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un par de claves digitales asociadas a una persona o entidad  y son generadas por medio de métodos de criptografía.  La clave pública se usa para cifrar la información de forma sencilla así como  la llave para asegurar  una puerta y mantener fuera a las personas; por otro lado, la llave privada  se usa para descifrar, es decir, la llave que abre la puerta y solo la posee la persona autorizada, por lo tanto, esta debe mantenerse en secreto.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8"/>
          <p:cNvCxnSpPr/>
          <p:nvPr/>
        </p:nvCxnSpPr>
        <p:spPr>
          <a:xfrm flipH="1" rot="10800000">
            <a:off x="3930563" y="363359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18"/>
          <p:cNvCxnSpPr/>
          <p:nvPr/>
        </p:nvCxnSpPr>
        <p:spPr>
          <a:xfrm flipH="1" rot="10800000">
            <a:off x="4431126" y="364101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18"/>
          <p:cNvSpPr txBox="1"/>
          <p:nvPr/>
        </p:nvSpPr>
        <p:spPr>
          <a:xfrm>
            <a:off x="1293056" y="209018"/>
            <a:ext cx="61068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Llave pública y llave privada</a:t>
            </a:r>
            <a:endParaRPr/>
          </a:p>
        </p:txBody>
      </p:sp>
      <p:pic>
        <p:nvPicPr>
          <p:cNvPr descr="🇪🇸 ¿Qué son las llaves públicas y las llaves privadas? - Educación -  Cardano Forum"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5946" y="614438"/>
            <a:ext cx="4077932" cy="229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8436230" y="0"/>
            <a:ext cx="3755770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8446834" y="-8567"/>
            <a:ext cx="3758418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8433581" y="3256306"/>
            <a:ext cx="3755771" cy="36367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8574157" y="1073426"/>
            <a:ext cx="347206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la realización de un Slider donde se puedan visualizar las imágenes de una manera más amena y dinámica.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8624569" y="3641018"/>
            <a:ext cx="3421657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https://thecryptolegal.com/wp-content/uploads/2020/02/firma-electronica_87720-2490.jpg</a:t>
            </a:r>
            <a:endParaRPr b="0" i="0" sz="1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7237829" y="4025"/>
            <a:ext cx="1179443" cy="554655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1184036" y="3380287"/>
            <a:ext cx="6051145" cy="2127325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-1581" y="1121"/>
            <a:ext cx="1179443" cy="5549467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19"/>
          <p:cNvGrpSpPr/>
          <p:nvPr/>
        </p:nvGrpSpPr>
        <p:grpSpPr>
          <a:xfrm rot="504841">
            <a:off x="412926" y="1941013"/>
            <a:ext cx="256313" cy="294692"/>
            <a:chOff x="333730" y="1627424"/>
            <a:chExt cx="477078" cy="481655"/>
          </a:xfrm>
        </p:grpSpPr>
        <p:cxnSp>
          <p:nvCxnSpPr>
            <p:cNvPr id="145" name="Google Shape;145;p19"/>
            <p:cNvCxnSpPr/>
            <p:nvPr/>
          </p:nvCxnSpPr>
          <p:spPr>
            <a:xfrm flipH="1" rot="10800000">
              <a:off x="344557" y="1627424"/>
              <a:ext cx="371060" cy="333898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333730" y="1897044"/>
              <a:ext cx="477078" cy="212035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47" name="Google Shape;147;p19"/>
          <p:cNvGrpSpPr/>
          <p:nvPr/>
        </p:nvGrpSpPr>
        <p:grpSpPr>
          <a:xfrm rot="-10523194">
            <a:off x="7573042" y="1939686"/>
            <a:ext cx="256313" cy="294692"/>
            <a:chOff x="333730" y="1627424"/>
            <a:chExt cx="477078" cy="481655"/>
          </a:xfrm>
        </p:grpSpPr>
        <p:cxnSp>
          <p:nvCxnSpPr>
            <p:cNvPr id="148" name="Google Shape;148;p19"/>
            <p:cNvCxnSpPr/>
            <p:nvPr/>
          </p:nvCxnSpPr>
          <p:spPr>
            <a:xfrm flipH="1" rot="10800000">
              <a:off x="344557" y="1627424"/>
              <a:ext cx="371060" cy="333898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19"/>
            <p:cNvCxnSpPr/>
            <p:nvPr/>
          </p:nvCxnSpPr>
          <p:spPr>
            <a:xfrm>
              <a:off x="333730" y="1897044"/>
              <a:ext cx="477078" cy="212035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50" name="Google Shape;150;p19"/>
          <p:cNvCxnSpPr/>
          <p:nvPr/>
        </p:nvCxnSpPr>
        <p:spPr>
          <a:xfrm flipH="1" rot="10800000">
            <a:off x="3016617" y="363649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19"/>
          <p:cNvCxnSpPr/>
          <p:nvPr/>
        </p:nvCxnSpPr>
        <p:spPr>
          <a:xfrm flipH="1" rot="10800000">
            <a:off x="3458888" y="363649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19"/>
          <p:cNvSpPr txBox="1"/>
          <p:nvPr/>
        </p:nvSpPr>
        <p:spPr>
          <a:xfrm>
            <a:off x="1177862" y="3641018"/>
            <a:ext cx="5944773" cy="1908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Igual que cualquier firma, esta  nos identifica y nos distingue de otras personas y que cuando firmamos adquirimos derechos y obligaciones.  La firma digital se generará con base a la llave privada de quien firma y por lo tanto es única.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19"/>
          <p:cNvCxnSpPr/>
          <p:nvPr/>
        </p:nvCxnSpPr>
        <p:spPr>
          <a:xfrm flipH="1" rot="10800000">
            <a:off x="3930563" y="363359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19"/>
          <p:cNvCxnSpPr/>
          <p:nvPr/>
        </p:nvCxnSpPr>
        <p:spPr>
          <a:xfrm flipH="1" rot="10800000">
            <a:off x="4431126" y="364101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19"/>
          <p:cNvSpPr txBox="1"/>
          <p:nvPr/>
        </p:nvSpPr>
        <p:spPr>
          <a:xfrm>
            <a:off x="1293056" y="209018"/>
            <a:ext cx="61068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Firma digital</a:t>
            </a:r>
            <a:endParaRPr/>
          </a:p>
        </p:txBody>
      </p:sp>
      <p:pic>
        <p:nvPicPr>
          <p:cNvPr descr="FIRMA ELECTRÓNICA EN CHILE - The Crypto Legal" id="156" name="Google Shape;15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7305" y="69332"/>
            <a:ext cx="3758418" cy="3758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8436230" y="0"/>
            <a:ext cx="3755770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8446834" y="-8567"/>
            <a:ext cx="3758418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8433581" y="3256306"/>
            <a:ext cx="3755771" cy="36367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8574157" y="1073426"/>
            <a:ext cx="347206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la realización de un Slider donde se puedan visualizar las imágenes de una manera más amena y dinámica.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8624569" y="3641018"/>
            <a:ext cx="3421657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https://d1smxttentwwqu.cloudfront.net/wp-content/uploads/2019/07/ca-diagram-b.png</a:t>
            </a:r>
            <a:endParaRPr b="0" i="0" sz="1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7237829" y="4025"/>
            <a:ext cx="1179443" cy="554655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1184036" y="3380287"/>
            <a:ext cx="6051145" cy="2127325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-1581" y="1121"/>
            <a:ext cx="1179443" cy="5549467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20"/>
          <p:cNvGrpSpPr/>
          <p:nvPr/>
        </p:nvGrpSpPr>
        <p:grpSpPr>
          <a:xfrm rot="504841">
            <a:off x="412926" y="1941013"/>
            <a:ext cx="256313" cy="294692"/>
            <a:chOff x="333730" y="1627424"/>
            <a:chExt cx="477078" cy="481655"/>
          </a:xfrm>
        </p:grpSpPr>
        <p:cxnSp>
          <p:nvCxnSpPr>
            <p:cNvPr id="170" name="Google Shape;170;p20"/>
            <p:cNvCxnSpPr/>
            <p:nvPr/>
          </p:nvCxnSpPr>
          <p:spPr>
            <a:xfrm flipH="1" rot="10800000">
              <a:off x="344557" y="1627424"/>
              <a:ext cx="371060" cy="333898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333730" y="1897044"/>
              <a:ext cx="477078" cy="212035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 rot="-10523194">
            <a:off x="7573042" y="1939686"/>
            <a:ext cx="256313" cy="294692"/>
            <a:chOff x="333730" y="1627424"/>
            <a:chExt cx="477078" cy="481655"/>
          </a:xfrm>
        </p:grpSpPr>
        <p:cxnSp>
          <p:nvCxnSpPr>
            <p:cNvPr id="173" name="Google Shape;173;p20"/>
            <p:cNvCxnSpPr/>
            <p:nvPr/>
          </p:nvCxnSpPr>
          <p:spPr>
            <a:xfrm flipH="1" rot="10800000">
              <a:off x="344557" y="1627424"/>
              <a:ext cx="371060" cy="333898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20"/>
            <p:cNvCxnSpPr/>
            <p:nvPr/>
          </p:nvCxnSpPr>
          <p:spPr>
            <a:xfrm>
              <a:off x="333730" y="1897044"/>
              <a:ext cx="477078" cy="212035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75" name="Google Shape;175;p20"/>
          <p:cNvCxnSpPr/>
          <p:nvPr/>
        </p:nvCxnSpPr>
        <p:spPr>
          <a:xfrm flipH="1" rot="10800000">
            <a:off x="3016617" y="363649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20"/>
          <p:cNvCxnSpPr/>
          <p:nvPr/>
        </p:nvCxnSpPr>
        <p:spPr>
          <a:xfrm flipH="1" rot="10800000">
            <a:off x="3458888" y="363649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" name="Google Shape;177;p20"/>
          <p:cNvSpPr txBox="1"/>
          <p:nvPr/>
        </p:nvSpPr>
        <p:spPr>
          <a:xfrm>
            <a:off x="1177862" y="3641018"/>
            <a:ext cx="5944773" cy="1692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autoridad certificadora es una entidad confiable que se encarga de garantizar  que el dueño de un certificado digital sea quien dice ser, y brindando confianza a las partes que se comunican.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20"/>
          <p:cNvCxnSpPr/>
          <p:nvPr/>
        </p:nvCxnSpPr>
        <p:spPr>
          <a:xfrm flipH="1" rot="10800000">
            <a:off x="3930563" y="363359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20"/>
          <p:cNvCxnSpPr/>
          <p:nvPr/>
        </p:nvCxnSpPr>
        <p:spPr>
          <a:xfrm flipH="1" rot="10800000">
            <a:off x="4431126" y="364101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20"/>
          <p:cNvSpPr txBox="1"/>
          <p:nvPr/>
        </p:nvSpPr>
        <p:spPr>
          <a:xfrm>
            <a:off x="1293056" y="209018"/>
            <a:ext cx="61068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Autoridad Certificadora (AC)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Qué es una autoridad de certificación (CA)? - SSL.com" id="181" name="Google Shape;18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3835" y="531958"/>
            <a:ext cx="3874168" cy="2767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/>
        </p:nvSpPr>
        <p:spPr>
          <a:xfrm>
            <a:off x="8436230" y="0"/>
            <a:ext cx="3755770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8446834" y="-8567"/>
            <a:ext cx="3758418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8433581" y="3256306"/>
            <a:ext cx="3755771" cy="36367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8574157" y="1073426"/>
            <a:ext cx="347206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la realización de un Slider donde se puedan visualizar las imágenes de una manera más amena y dinámica.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8624569" y="3641018"/>
            <a:ext cx="3421657" cy="1169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https://img.freepik.com/vector-gratis/dibujado-mano-ilustracion-ssl-diseno-plano_23-2149245998.jpg?size=338&amp;ext=jpg</a:t>
            </a:r>
            <a:endParaRPr b="0" i="0" sz="1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7237829" y="4025"/>
            <a:ext cx="1179443" cy="554655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1184036" y="3380287"/>
            <a:ext cx="6051145" cy="2127325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-1581" y="1121"/>
            <a:ext cx="1179443" cy="5549467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p21"/>
          <p:cNvGrpSpPr/>
          <p:nvPr/>
        </p:nvGrpSpPr>
        <p:grpSpPr>
          <a:xfrm rot="504841">
            <a:off x="412926" y="1941013"/>
            <a:ext cx="256313" cy="294692"/>
            <a:chOff x="333730" y="1627424"/>
            <a:chExt cx="477078" cy="481655"/>
          </a:xfrm>
        </p:grpSpPr>
        <p:cxnSp>
          <p:nvCxnSpPr>
            <p:cNvPr id="195" name="Google Shape;195;p21"/>
            <p:cNvCxnSpPr/>
            <p:nvPr/>
          </p:nvCxnSpPr>
          <p:spPr>
            <a:xfrm flipH="1" rot="10800000">
              <a:off x="344557" y="1627424"/>
              <a:ext cx="371060" cy="333898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21"/>
            <p:cNvCxnSpPr/>
            <p:nvPr/>
          </p:nvCxnSpPr>
          <p:spPr>
            <a:xfrm>
              <a:off x="333730" y="1897044"/>
              <a:ext cx="477078" cy="212035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7" name="Google Shape;197;p21"/>
          <p:cNvGrpSpPr/>
          <p:nvPr/>
        </p:nvGrpSpPr>
        <p:grpSpPr>
          <a:xfrm rot="-10523194">
            <a:off x="7573042" y="1939686"/>
            <a:ext cx="256313" cy="294692"/>
            <a:chOff x="333730" y="1627424"/>
            <a:chExt cx="477078" cy="481655"/>
          </a:xfrm>
        </p:grpSpPr>
        <p:cxnSp>
          <p:nvCxnSpPr>
            <p:cNvPr id="198" name="Google Shape;198;p21"/>
            <p:cNvCxnSpPr/>
            <p:nvPr/>
          </p:nvCxnSpPr>
          <p:spPr>
            <a:xfrm flipH="1" rot="10800000">
              <a:off x="344557" y="1627424"/>
              <a:ext cx="371060" cy="333898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21"/>
            <p:cNvCxnSpPr/>
            <p:nvPr/>
          </p:nvCxnSpPr>
          <p:spPr>
            <a:xfrm>
              <a:off x="333730" y="1897044"/>
              <a:ext cx="477078" cy="212035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200" name="Google Shape;200;p21"/>
          <p:cNvCxnSpPr/>
          <p:nvPr/>
        </p:nvCxnSpPr>
        <p:spPr>
          <a:xfrm flipH="1" rot="10800000">
            <a:off x="3016617" y="363649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1" name="Google Shape;201;p21"/>
          <p:cNvCxnSpPr/>
          <p:nvPr/>
        </p:nvCxnSpPr>
        <p:spPr>
          <a:xfrm flipH="1" rot="10800000">
            <a:off x="3458888" y="363649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21"/>
          <p:cNvSpPr txBox="1"/>
          <p:nvPr/>
        </p:nvSpPr>
        <p:spPr>
          <a:xfrm>
            <a:off x="1177862" y="3641018"/>
            <a:ext cx="5944773" cy="1908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es un documento digital único que garantiza la relación entre una persona o entidad con su llave pública,  contiene información  del titular, como nombre, dirección, correo electrónico, empresa a la que pertenece y la clave pública del titular, fecha de caducidad, entidad emisora del certificado.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21"/>
          <p:cNvCxnSpPr/>
          <p:nvPr/>
        </p:nvCxnSpPr>
        <p:spPr>
          <a:xfrm flipH="1" rot="10800000">
            <a:off x="3930563" y="363359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p21"/>
          <p:cNvCxnSpPr/>
          <p:nvPr/>
        </p:nvCxnSpPr>
        <p:spPr>
          <a:xfrm flipH="1" rot="10800000">
            <a:off x="4431126" y="364101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21"/>
          <p:cNvSpPr txBox="1"/>
          <p:nvPr/>
        </p:nvSpPr>
        <p:spPr>
          <a:xfrm>
            <a:off x="1293056" y="209018"/>
            <a:ext cx="61068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Certificado digital SSL/TLS</a:t>
            </a:r>
            <a:endParaRPr/>
          </a:p>
        </p:txBody>
      </p:sp>
      <p:pic>
        <p:nvPicPr>
          <p:cNvPr descr="Imágenes de Ssl | Vectores, fotos de stock y PSD gratuitos" id="206" name="Google Shape;20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9815" y="228531"/>
            <a:ext cx="3405067" cy="340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/>
          <p:nvPr/>
        </p:nvSpPr>
        <p:spPr>
          <a:xfrm>
            <a:off x="8436230" y="0"/>
            <a:ext cx="3755770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8446834" y="-8567"/>
            <a:ext cx="3758418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8433581" y="3256306"/>
            <a:ext cx="3755771" cy="36367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8574157" y="1073426"/>
            <a:ext cx="347206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la realización de un Slider donde se puedan visualizar las imágenes de una manera más amena y dinámica.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8624569" y="3641018"/>
            <a:ext cx="3421657" cy="1785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freepik.es/vector-gratis/pequenos-empresarios-dispositivos-digitales-gran-globo-navegando-internet-adiccion-internet-sustitucion-vida-real-concepto-trastorno-vida-linea-ilustracion-aislada-violeta-vibrante-brillante_10783001.htm#query=https&amp;position=4&amp;from_view=keyword </a:t>
            </a:r>
            <a:endParaRPr b="0" i="0" sz="1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7237829" y="4025"/>
            <a:ext cx="1179443" cy="554655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1184036" y="3380287"/>
            <a:ext cx="6051145" cy="2127325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-1581" y="1121"/>
            <a:ext cx="1179443" cy="5549467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22"/>
          <p:cNvGrpSpPr/>
          <p:nvPr/>
        </p:nvGrpSpPr>
        <p:grpSpPr>
          <a:xfrm rot="504841">
            <a:off x="412926" y="1941013"/>
            <a:ext cx="256313" cy="294692"/>
            <a:chOff x="333730" y="1627424"/>
            <a:chExt cx="477078" cy="481655"/>
          </a:xfrm>
        </p:grpSpPr>
        <p:cxnSp>
          <p:nvCxnSpPr>
            <p:cNvPr id="220" name="Google Shape;220;p22"/>
            <p:cNvCxnSpPr/>
            <p:nvPr/>
          </p:nvCxnSpPr>
          <p:spPr>
            <a:xfrm flipH="1" rot="10800000">
              <a:off x="344557" y="1627424"/>
              <a:ext cx="371060" cy="333898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22"/>
            <p:cNvCxnSpPr/>
            <p:nvPr/>
          </p:nvCxnSpPr>
          <p:spPr>
            <a:xfrm>
              <a:off x="333730" y="1897044"/>
              <a:ext cx="477078" cy="212035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22" name="Google Shape;222;p22"/>
          <p:cNvGrpSpPr/>
          <p:nvPr/>
        </p:nvGrpSpPr>
        <p:grpSpPr>
          <a:xfrm rot="-10523194">
            <a:off x="7573042" y="1939686"/>
            <a:ext cx="256313" cy="294692"/>
            <a:chOff x="333730" y="1627424"/>
            <a:chExt cx="477078" cy="481655"/>
          </a:xfrm>
        </p:grpSpPr>
        <p:cxnSp>
          <p:nvCxnSpPr>
            <p:cNvPr id="223" name="Google Shape;223;p22"/>
            <p:cNvCxnSpPr/>
            <p:nvPr/>
          </p:nvCxnSpPr>
          <p:spPr>
            <a:xfrm flipH="1" rot="10800000">
              <a:off x="344557" y="1627424"/>
              <a:ext cx="371060" cy="333898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22"/>
            <p:cNvCxnSpPr/>
            <p:nvPr/>
          </p:nvCxnSpPr>
          <p:spPr>
            <a:xfrm>
              <a:off x="333730" y="1897044"/>
              <a:ext cx="477078" cy="212035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225" name="Google Shape;225;p22"/>
          <p:cNvCxnSpPr/>
          <p:nvPr/>
        </p:nvCxnSpPr>
        <p:spPr>
          <a:xfrm flipH="1" rot="10800000">
            <a:off x="3016617" y="363649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6" name="Google Shape;226;p22"/>
          <p:cNvCxnSpPr/>
          <p:nvPr/>
        </p:nvCxnSpPr>
        <p:spPr>
          <a:xfrm flipH="1" rot="10800000">
            <a:off x="3458888" y="363649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22"/>
          <p:cNvSpPr txBox="1"/>
          <p:nvPr/>
        </p:nvSpPr>
        <p:spPr>
          <a:xfrm>
            <a:off x="1177862" y="3641018"/>
            <a:ext cx="5944773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 el protocolo HTTP con el protocolo SSL/TLS para establecer la comunicación cifrada.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22"/>
          <p:cNvCxnSpPr/>
          <p:nvPr/>
        </p:nvCxnSpPr>
        <p:spPr>
          <a:xfrm flipH="1" rot="10800000">
            <a:off x="3930563" y="363359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9" name="Google Shape;229;p22"/>
          <p:cNvCxnSpPr/>
          <p:nvPr/>
        </p:nvCxnSpPr>
        <p:spPr>
          <a:xfrm flipH="1" rot="10800000">
            <a:off x="4431126" y="364101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0" name="Google Shape;230;p22"/>
          <p:cNvSpPr txBox="1"/>
          <p:nvPr/>
        </p:nvSpPr>
        <p:spPr>
          <a:xfrm>
            <a:off x="1293056" y="209018"/>
            <a:ext cx="61068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</a:t>
            </a:r>
            <a:endParaRPr/>
          </a:p>
        </p:txBody>
      </p:sp>
      <p:pic>
        <p:nvPicPr>
          <p:cNvPr descr="Pequeños empresarios con dispositivos digitales en el gran globo navegando por internet. adicción a internet, sustitución de la vida real, concepto de trastorno de vida en línea. ilustración aislada violeta vibrante brillante vector gratuito" id="231" name="Google Shape;2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9230" y="244689"/>
            <a:ext cx="4639049" cy="309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/>
          <p:nvPr/>
        </p:nvSpPr>
        <p:spPr>
          <a:xfrm>
            <a:off x="8436230" y="0"/>
            <a:ext cx="3755770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8446834" y="-8567"/>
            <a:ext cx="3758418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8433581" y="3256306"/>
            <a:ext cx="3755771" cy="36367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8574157" y="777284"/>
            <a:ext cx="3472069" cy="2739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la realización de un Slider donde se puedan visualizar las imágenes de una manera más amena y dinámica. Los textos de la imagen son: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 navegador web solicita al sitio que se identifique.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Facebook presente un Certificado Digital SSL/TLS para identificarse.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Para que el  navegador web confíe en el sitio, Facebook realiza unas pruebas verificando la validez del certificado.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 certificado es válido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*Ahora el navegador confía en el sitio Facebook y se establece una comunicación cifrada. 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8624569" y="3641018"/>
            <a:ext cx="342165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https://revista.seguridad.unam.mx/sites/revista.seguridad.unam.mx/files/images/CIFRADO_2.JPG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7237829" y="4025"/>
            <a:ext cx="1179443" cy="554655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1184036" y="3380287"/>
            <a:ext cx="6051145" cy="2127325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-1581" y="1121"/>
            <a:ext cx="1179443" cy="5549467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" name="Google Shape;244;p23"/>
          <p:cNvGrpSpPr/>
          <p:nvPr/>
        </p:nvGrpSpPr>
        <p:grpSpPr>
          <a:xfrm rot="504841">
            <a:off x="412926" y="1941013"/>
            <a:ext cx="256313" cy="294692"/>
            <a:chOff x="333730" y="1627424"/>
            <a:chExt cx="477078" cy="481655"/>
          </a:xfrm>
        </p:grpSpPr>
        <p:cxnSp>
          <p:nvCxnSpPr>
            <p:cNvPr id="245" name="Google Shape;245;p23"/>
            <p:cNvCxnSpPr/>
            <p:nvPr/>
          </p:nvCxnSpPr>
          <p:spPr>
            <a:xfrm flipH="1" rot="10800000">
              <a:off x="344557" y="1627424"/>
              <a:ext cx="371060" cy="333898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23"/>
            <p:cNvCxnSpPr/>
            <p:nvPr/>
          </p:nvCxnSpPr>
          <p:spPr>
            <a:xfrm>
              <a:off x="333730" y="1897044"/>
              <a:ext cx="477078" cy="212035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7" name="Google Shape;247;p23"/>
          <p:cNvGrpSpPr/>
          <p:nvPr/>
        </p:nvGrpSpPr>
        <p:grpSpPr>
          <a:xfrm rot="-10523194">
            <a:off x="7573042" y="1939686"/>
            <a:ext cx="256313" cy="294692"/>
            <a:chOff x="333730" y="1627424"/>
            <a:chExt cx="477078" cy="481655"/>
          </a:xfrm>
        </p:grpSpPr>
        <p:cxnSp>
          <p:nvCxnSpPr>
            <p:cNvPr id="248" name="Google Shape;248;p23"/>
            <p:cNvCxnSpPr/>
            <p:nvPr/>
          </p:nvCxnSpPr>
          <p:spPr>
            <a:xfrm flipH="1" rot="10800000">
              <a:off x="344557" y="1627424"/>
              <a:ext cx="371060" cy="333898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23"/>
            <p:cNvCxnSpPr/>
            <p:nvPr/>
          </p:nvCxnSpPr>
          <p:spPr>
            <a:xfrm>
              <a:off x="333730" y="1897044"/>
              <a:ext cx="477078" cy="212035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250" name="Google Shape;250;p23"/>
          <p:cNvCxnSpPr/>
          <p:nvPr/>
        </p:nvCxnSpPr>
        <p:spPr>
          <a:xfrm flipH="1" rot="10800000">
            <a:off x="3016617" y="363649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1" name="Google Shape;251;p23"/>
          <p:cNvCxnSpPr/>
          <p:nvPr/>
        </p:nvCxnSpPr>
        <p:spPr>
          <a:xfrm flipH="1" rot="10800000">
            <a:off x="3458888" y="363649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2" name="Google Shape;252;p23"/>
          <p:cNvSpPr txBox="1"/>
          <p:nvPr/>
        </p:nvSpPr>
        <p:spPr>
          <a:xfrm>
            <a:off x="1177862" y="3641018"/>
            <a:ext cx="5944773" cy="1261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tecnología compleja, pero una vez entendidos los conceptos anteriores comprenderás el funcionamiento de este protocolo de forma general.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23"/>
          <p:cNvCxnSpPr/>
          <p:nvPr/>
        </p:nvCxnSpPr>
        <p:spPr>
          <a:xfrm flipH="1" rot="10800000">
            <a:off x="3930563" y="363359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4" name="Google Shape;254;p23"/>
          <p:cNvCxnSpPr/>
          <p:nvPr/>
        </p:nvCxnSpPr>
        <p:spPr>
          <a:xfrm flipH="1" rot="10800000">
            <a:off x="4431126" y="3641018"/>
            <a:ext cx="268699" cy="29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p23"/>
          <p:cNvSpPr txBox="1"/>
          <p:nvPr/>
        </p:nvSpPr>
        <p:spPr>
          <a:xfrm>
            <a:off x="1293056" y="209018"/>
            <a:ext cx="61068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Funcionamiento de SSL/TLS</a:t>
            </a:r>
            <a:endParaRPr/>
          </a:p>
        </p:txBody>
      </p:sp>
      <p:pic>
        <p:nvPicPr>
          <p:cNvPr id="256" name="Google Shape;2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8585" y="437869"/>
            <a:ext cx="5637348" cy="2746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2021-07-15T18:00:54Z</dcterms:created>
  <dc:creator>María E Ceballos</dc:creator>
</cp:coreProperties>
</file>