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D4A0-D341-4B08-A535-183647EB4C61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0B1C1-655F-4703-BAA8-EF9D4E625C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3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7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0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4CCC-2B2B-488C-945E-D60B8A34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5D750-254E-40F4-9A40-3FFD97FE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18BF-8135-44CE-8563-5EB8C47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EB19B-51D7-4F93-98CC-3045F80C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6BB25-6141-4C24-96FD-82C9C1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43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264AD-EB81-47AA-A26E-2467CC3F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F54E4-172B-40B5-979E-874929C7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B0735-3F7D-49E8-979C-296FDD0A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9C85C-3B83-4FA6-BFD5-E32741A2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04F20-6972-4A58-A6CA-2C27A5AA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0191C-FD86-43A4-AC01-B8E6D4698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0EEF5-6BD4-4FC8-A49C-F9A28E5A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112E2-96D4-4D5C-9226-6156B1C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3A9A3-9DDD-466D-9925-F0A29940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39C73-4707-48C0-85D8-D5F1726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3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000A8-2FB0-40E6-BED4-37E07E4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05A5-B5FD-4F09-AADA-3E8DFDEE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ADBAF-AE15-49C2-9C1A-DA1BE1D7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0BAF2-31B3-4089-8257-E2FE51F6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163D0-905C-4031-85A3-17DBAE3B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F5EF-CBED-46A5-AC7D-02880F0E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D7AF7-61D2-42AD-8EE2-5099622E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D4339-B4A2-45FF-AE05-353AB4F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0D60A-A918-4785-830A-C7472691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B46A1-94D5-4D07-85B3-EA954F0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0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FCC3-F9FB-458C-B24F-B1EFF42D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4A19F-A1E1-4F74-BCB8-FE6CF250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6E7A79-52A2-4B65-B5DF-B5576A91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568DE1-0EBC-4F77-9468-5BFDC92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35001-DD32-475E-8C17-F3535740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467DD-F7FD-4C16-B1C2-FB8CE3D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7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E8D9-0AB2-4846-8745-3FF8BC47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78E53-8358-42C7-91E3-F6C8A672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81A4E-E8FE-401F-AF26-59355821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1D3A8-42E4-4DE4-8EE1-9D3256D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3B89F3-DACE-4782-A006-6516B1AA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A4C95C-5882-4934-8A32-63BB648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F678A5-C82C-4443-B107-9457456C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B3346-F3C9-47AA-A2BF-7EA244A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8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1633-DB16-472B-911B-AA645B3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A36084-4719-4D76-9B8A-E0B3654C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54B74-D94C-4A6C-8C11-73D941A7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A614E-8BA4-40EE-9FAE-F371F608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93AEB5-6F41-48D5-8762-BE944F8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F21152-CAF1-483D-9A93-582055D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0F69D-9AB4-4861-8548-FA3A719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C89EC-E918-431D-9897-5B99EDD4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AFD93-6C63-48F3-9656-B2783E8C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BF078-530E-413E-87C1-C5FB8B77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BC7F4-1B18-4879-971D-FA2487CF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D84F04-76C6-4759-A15F-563C7E2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8B7A2-49D7-4FDA-B998-372002A1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4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D38D-36D7-4DA7-90C8-1A13F33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2DD06-EE93-4293-8173-B1EC8003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8F948A-9291-4F16-8A55-1CE09176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7E3E-613A-4EE4-A1D8-5AA4D28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32B51-C020-4114-99D4-D68ADF8D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20F8C-259E-4723-9AA4-9D7E7E2D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366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CD7FE1-B66A-451E-931C-F28B48A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1E641D-251F-4D62-914F-5DC6C0A8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7CA9C-C1D0-4ACB-80D8-7E6126086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56E7F-EE99-4CA9-B31D-350525E18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67305-89DA-4142-A458-BA946617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plantilla-infografia-moderna-linea-tiempo-colorida_23-2148261910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1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s-CO" dirty="0" smtClean="0">
                <a:latin typeface="Arial"/>
                <a:ea typeface="Arial"/>
                <a:cs typeface="Arial"/>
                <a:sym typeface="Arial"/>
                <a:hlinkClick r:id="rId3"/>
              </a:rPr>
              <a:t>image.freepik.com/vector-gratis/plantilla-infografia-moderna-linea-tiempo-colorida_23-2148261910.jpg</a:t>
            </a:r>
            <a:r>
              <a:rPr lang="es-CO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" name="Google Shape;85;p2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CF01_1.5_AtaquesRegistrados_LineadeTiempoB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94022" y="1561999"/>
            <a:ext cx="2995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Línea de Tiempo B.</a:t>
            </a:r>
          </a:p>
        </p:txBody>
      </p:sp>
      <p:pic>
        <p:nvPicPr>
          <p:cNvPr id="3" name="Picture 2" descr="Ubicación | Vector Gratis">
            <a:extLst>
              <a:ext uri="{FF2B5EF4-FFF2-40B4-BE49-F238E27FC236}">
                <a16:creationId xmlns:a16="http://schemas.microsoft.com/office/drawing/2014/main" id="{891F8449-4B30-D445-B9BA-F54717E0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367" y="4747663"/>
            <a:ext cx="1579632" cy="15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tilla de infografía moderna línea de tiempo colorida | Vector Gratis">
            <a:extLst>
              <a:ext uri="{FF2B5EF4-FFF2-40B4-BE49-F238E27FC236}">
                <a16:creationId xmlns:a16="http://schemas.microsoft.com/office/drawing/2014/main" id="{C4790070-5B57-D54E-9790-0C3AA685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" y="1152252"/>
            <a:ext cx="7950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F44638C-CD4E-46D2-8733-1DDCADF6524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141029" y="1746665"/>
            <a:ext cx="1352993" cy="1156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86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C9F396-A2BE-4BE2-B061-4F418A8B4EE2}"/>
              </a:ext>
            </a:extLst>
          </p:cNvPr>
          <p:cNvSpPr txBox="1"/>
          <p:nvPr/>
        </p:nvSpPr>
        <p:spPr>
          <a:xfrm>
            <a:off x="-13253" y="992310"/>
            <a:ext cx="825335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 smtClean="0"/>
              <a:t>1982</a:t>
            </a:r>
            <a:r>
              <a:rPr lang="es-CO" dirty="0" smtClean="0"/>
              <a:t> </a:t>
            </a:r>
            <a:r>
              <a:rPr lang="es-CO" dirty="0"/>
              <a:t>sucedió un ataque en </a:t>
            </a:r>
            <a:r>
              <a:rPr lang="es-CO" dirty="0" smtClean="0"/>
              <a:t>Siberia a los sistemas </a:t>
            </a:r>
            <a:r>
              <a:rPr lang="es-CO" dirty="0"/>
              <a:t>computacionales para controlar la industria  y así se explotó el </a:t>
            </a:r>
            <a:r>
              <a:rPr lang="es-CO" dirty="0" smtClean="0"/>
              <a:t>oleoducto, </a:t>
            </a:r>
            <a:r>
              <a:rPr lang="es-CO" dirty="0"/>
              <a:t>por causa de un </a:t>
            </a:r>
            <a:r>
              <a:rPr lang="es-CO" i="1" dirty="0"/>
              <a:t>software</a:t>
            </a:r>
            <a:r>
              <a:rPr lang="es-CO" dirty="0"/>
              <a:t> del tipo troyano, instalado en computadores que controlan la presión.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 smtClean="0"/>
              <a:t>2000</a:t>
            </a:r>
            <a:r>
              <a:rPr lang="es-CO" b="1" dirty="0"/>
              <a:t>  </a:t>
            </a:r>
            <a:r>
              <a:rPr lang="es-CO" dirty="0"/>
              <a:t>un atacante  provoca daños ecológicos derramando aguas </a:t>
            </a:r>
            <a:r>
              <a:rPr lang="es-CO" dirty="0" smtClean="0"/>
              <a:t>servidas e </a:t>
            </a:r>
            <a:r>
              <a:rPr lang="es-CO" dirty="0"/>
              <a:t>instalando  sistemas de control industrial, como exempleado de la compañía tenía  todas las contraseñas de acceso</a:t>
            </a:r>
            <a:r>
              <a:rPr lang="es-CO" dirty="0" smtClean="0"/>
              <a:t>.</a:t>
            </a:r>
            <a:endParaRPr lang="es-CO" sz="1200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CO" b="1" dirty="0" smtClean="0"/>
              <a:t>2010</a:t>
            </a:r>
            <a:r>
              <a:rPr lang="es-CO" b="1" dirty="0"/>
              <a:t>  </a:t>
            </a:r>
            <a:r>
              <a:rPr lang="es-CO" dirty="0"/>
              <a:t>se descubre un </a:t>
            </a:r>
            <a:r>
              <a:rPr lang="es-CO" i="1" dirty="0" smtClean="0"/>
              <a:t>malware</a:t>
            </a:r>
            <a:r>
              <a:rPr lang="es-CO" dirty="0" smtClean="0"/>
              <a:t> </a:t>
            </a:r>
            <a:r>
              <a:rPr lang="es-CO" dirty="0"/>
              <a:t>instalado en una planta nuclear en Irán,  este provocaba varias  daños en  centrífugas  </a:t>
            </a:r>
            <a:r>
              <a:rPr lang="es-CO" dirty="0" smtClean="0"/>
              <a:t>nucleares</a:t>
            </a:r>
            <a:r>
              <a:rPr lang="es-CO" dirty="0"/>
              <a:t>.</a:t>
            </a:r>
            <a:endParaRPr lang="es-CO" sz="1200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r>
              <a:rPr lang="es-CO" b="1" dirty="0" smtClean="0"/>
              <a:t>2015</a:t>
            </a:r>
            <a:r>
              <a:rPr lang="es-CO" b="1" dirty="0"/>
              <a:t>  </a:t>
            </a:r>
            <a:r>
              <a:rPr lang="es-CO" dirty="0"/>
              <a:t>dos </a:t>
            </a:r>
            <a:r>
              <a:rPr lang="es-CO" i="1" dirty="0"/>
              <a:t>hackers</a:t>
            </a:r>
            <a:r>
              <a:rPr lang="es-CO" dirty="0"/>
              <a:t> lograron controlar remotamente un automóvil  </a:t>
            </a:r>
            <a:r>
              <a:rPr lang="es-CO" dirty="0" err="1" smtClean="0"/>
              <a:t>Cherokee</a:t>
            </a:r>
            <a:r>
              <a:rPr lang="es-CO" dirty="0"/>
              <a:t>  mientras el dueño lo </a:t>
            </a:r>
            <a:r>
              <a:rPr lang="es-CO" dirty="0" smtClean="0"/>
              <a:t>conducía</a:t>
            </a:r>
            <a:r>
              <a:rPr lang="es-CO" dirty="0"/>
              <a:t>.</a:t>
            </a:r>
            <a:endParaRPr lang="es-CO" sz="1200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r>
              <a:rPr lang="es-CO" b="1" dirty="0" smtClean="0"/>
              <a:t>2017</a:t>
            </a:r>
            <a:r>
              <a:rPr lang="es-CO" dirty="0" smtClean="0"/>
              <a:t> </a:t>
            </a:r>
            <a:r>
              <a:rPr lang="es-CO" dirty="0"/>
              <a:t>unos </a:t>
            </a:r>
            <a:r>
              <a:rPr lang="es-CO" i="1" dirty="0"/>
              <a:t>hackers</a:t>
            </a:r>
            <a:r>
              <a:rPr lang="es-CO" dirty="0"/>
              <a:t> robaron información de un casino en </a:t>
            </a:r>
            <a:r>
              <a:rPr lang="es-CO" dirty="0" smtClean="0"/>
              <a:t>Las Vegas atacando</a:t>
            </a:r>
            <a:r>
              <a:rPr lang="es-CO" dirty="0"/>
              <a:t>  sensores de temperatura y calidad del agua en una pecera.</a:t>
            </a:r>
            <a:endParaRPr lang="es-CO" sz="1200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r>
              <a:rPr lang="es-CO" b="1" dirty="0" smtClean="0"/>
              <a:t>2020</a:t>
            </a:r>
            <a:r>
              <a:rPr lang="es-CO" dirty="0" smtClean="0"/>
              <a:t> </a:t>
            </a:r>
            <a:r>
              <a:rPr lang="es-CO" dirty="0"/>
              <a:t>un </a:t>
            </a:r>
            <a:r>
              <a:rPr lang="es-CO" i="1" dirty="0"/>
              <a:t>hacker</a:t>
            </a:r>
            <a:r>
              <a:rPr lang="es-CO" dirty="0"/>
              <a:t> expuso más de </a:t>
            </a:r>
            <a:r>
              <a:rPr lang="es-CO" dirty="0" smtClean="0"/>
              <a:t>500.000 </a:t>
            </a:r>
            <a:r>
              <a:rPr lang="es-CO" dirty="0"/>
              <a:t>credenciales </a:t>
            </a:r>
            <a:r>
              <a:rPr lang="es-CO" dirty="0" smtClean="0"/>
              <a:t>de Telnet</a:t>
            </a:r>
            <a:r>
              <a:rPr lang="es-CO" dirty="0"/>
              <a:t>  y direcciones de IP de servidores, </a:t>
            </a:r>
            <a:r>
              <a:rPr lang="es-CO" i="1" dirty="0" err="1"/>
              <a:t>routers</a:t>
            </a:r>
            <a:r>
              <a:rPr lang="es-CO" dirty="0"/>
              <a:t> caseros y dispositivos inteligentes, usando nombres de usuario y contraseñas </a:t>
            </a:r>
            <a:r>
              <a:rPr lang="es-CO"/>
              <a:t>por </a:t>
            </a:r>
            <a:r>
              <a:rPr lang="es-CO" smtClean="0"/>
              <a:t>defecto </a:t>
            </a:r>
            <a:r>
              <a:rPr lang="es-CO" dirty="0"/>
              <a:t>como </a:t>
            </a:r>
            <a:r>
              <a:rPr lang="es-CO" i="1" dirty="0" err="1"/>
              <a:t>password</a:t>
            </a:r>
            <a:r>
              <a:rPr lang="es-CO" dirty="0"/>
              <a:t>, así como también combinaciones de contraseña personalizadas pero fáciles de adivinar.</a:t>
            </a:r>
            <a:endParaRPr lang="es-CO" sz="1200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93724010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Panorámica</PresentationFormat>
  <Paragraphs>23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Natalia Ortiz</cp:lastModifiedBy>
  <cp:revision>7</cp:revision>
  <dcterms:created xsi:type="dcterms:W3CDTF">2022-02-11T21:17:08Z</dcterms:created>
  <dcterms:modified xsi:type="dcterms:W3CDTF">2022-03-23T01:16:33Z</dcterms:modified>
</cp:coreProperties>
</file>