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3" r:id="rId4"/>
    <p:sldId id="278" r:id="rId5"/>
    <p:sldId id="27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AZ+ptBrkUfle0IMdvDWPHGfw8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7F04D-2A2D-4A38-92DA-42FFD1F99709}">
  <a:tblStyle styleId="{2487F04D-2A2D-4A38-92DA-42FFD1F997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63"/>
  </p:normalViewPr>
  <p:slideViewPr>
    <p:cSldViewPr snapToGrid="0">
      <p:cViewPr varScale="1">
        <p:scale>
          <a:sx n="69" d="100"/>
          <a:sy n="69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3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50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474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hutterstock.com/image-vector/clickjacking-ui-redress-attack-260nw-1028987257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1.wp.com/www.blog.binaria.uno/wp-content/uploads/2019/12/Cross-Site-Request-Forgery-%E2%80%93-CSRF.jpg?fit=1920,1080&amp;ssl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concepto-pirateria-datos-delitos-ciberneticos-fraude-linea-estafador-quiere-robar-datos-personales_543571-9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111829"/>
            <a:ext cx="9144000" cy="1450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CF01_1.5_VulnerabilidadesWeb_Sliders </a:t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53350" y="5238044"/>
            <a:ext cx="3948174" cy="1619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</a:t>
            </a: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https://image.shutterstock.com/image-vector/clickjacking-ui-redress-attack-260nw-1028987257.jpg</a:t>
            </a:r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endParaRPr lang="es-CO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243291" y="1524393"/>
            <a:ext cx="4428336" cy="179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b="1" i="1" dirty="0" err="1"/>
              <a:t>Clickjacking</a:t>
            </a:r>
            <a:endParaRPr lang="es-CO" sz="2400" b="1" i="1" dirty="0"/>
          </a:p>
          <a:p>
            <a:pPr algn="just"/>
            <a:endParaRPr lang="es-CO" dirty="0"/>
          </a:p>
          <a:p>
            <a:pPr algn="just"/>
            <a:r>
              <a:rPr lang="es-CO" sz="1600" dirty="0"/>
              <a:t>Se trata de engañar a la víctima creando links o botones invisibles detrás de </a:t>
            </a:r>
            <a:r>
              <a:rPr lang="es-CO" sz="1600" i="1" dirty="0"/>
              <a:t>links</a:t>
            </a:r>
            <a:r>
              <a:rPr lang="es-CO" sz="1600" dirty="0"/>
              <a:t> </a:t>
            </a:r>
            <a:r>
              <a:rPr lang="es-CO" sz="1600" dirty="0" smtClean="0"/>
              <a:t>reales </a:t>
            </a:r>
            <a:r>
              <a:rPr lang="es-CO" sz="1600" dirty="0"/>
              <a:t>para secuestrar sus </a:t>
            </a:r>
            <a:r>
              <a:rPr lang="es-CO" sz="1600" i="1" dirty="0" err="1"/>
              <a:t>clicks</a:t>
            </a:r>
            <a:r>
              <a:rPr lang="es-CO" sz="1600" dirty="0"/>
              <a:t>.</a:t>
            </a:r>
          </a:p>
          <a:p>
            <a:r>
              <a:rPr lang="es-CO" dirty="0"/>
              <a:t/>
            </a:r>
            <a:br>
              <a:rPr lang="es-CO" dirty="0"/>
            </a:br>
            <a:endParaRPr lang="es-ES" sz="105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ckjacking Images, Stock Photos &amp; Vectors | Shutterstock">
            <a:extLst>
              <a:ext uri="{FF2B5EF4-FFF2-40B4-BE49-F238E27FC236}">
                <a16:creationId xmlns:a16="http://schemas.microsoft.com/office/drawing/2014/main" id="{458009B0-2D70-1C42-AAB0-6CDF90ABA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1"/>
          <a:stretch/>
        </p:blipFill>
        <p:spPr bwMode="auto">
          <a:xfrm>
            <a:off x="4790747" y="1926771"/>
            <a:ext cx="3343483" cy="22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62725" y="5600700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effectLst/>
                <a:latin typeface="+mn-lt"/>
                <a:ea typeface="Arial" panose="020B0604020202020204" pitchFamily="34" charset="0"/>
              </a:rPr>
              <a:t>Fuente: 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https://</a:t>
            </a:r>
            <a:r>
              <a:rPr lang="es-CO" sz="1200" u="sng" dirty="0" err="1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www.softwaretestinghelp.com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/</a:t>
            </a:r>
            <a:r>
              <a:rPr lang="es-CO" sz="1200" u="sng" dirty="0" err="1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wp-content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/</a:t>
            </a:r>
            <a:r>
              <a:rPr lang="es-CO" sz="1200" u="sng" dirty="0" err="1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qa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/</a:t>
            </a:r>
            <a:r>
              <a:rPr lang="es-CO" sz="1200" u="sng" dirty="0" err="1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uploads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/2018/06/Cross-</a:t>
            </a:r>
            <a:r>
              <a:rPr lang="es-CO" sz="1200" u="sng" dirty="0" err="1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Site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-Scripting-XSS-</a:t>
            </a:r>
            <a:r>
              <a:rPr lang="es-CO" sz="1200" u="sng" dirty="0" err="1">
                <a:solidFill>
                  <a:srgbClr val="0000FF"/>
                </a:solidFill>
                <a:latin typeface="+mn-lt"/>
                <a:ea typeface="Arial" panose="020B0604020202020204" pitchFamily="34" charset="0"/>
              </a:rPr>
              <a:t>Tutorial.jpg</a:t>
            </a:r>
            <a:endParaRPr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467474" y="1526721"/>
            <a:ext cx="3664081" cy="348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2400" b="1" i="1" dirty="0"/>
              <a:t>Cross </a:t>
            </a:r>
            <a:r>
              <a:rPr lang="es-CO" sz="2400" b="1" i="1" dirty="0" err="1"/>
              <a:t>Site</a:t>
            </a:r>
            <a:r>
              <a:rPr lang="es-CO" sz="2400" b="1" i="1" dirty="0"/>
              <a:t> Scripting </a:t>
            </a:r>
            <a:r>
              <a:rPr lang="es-CO" sz="2400" b="1" dirty="0"/>
              <a:t>(XSS)</a:t>
            </a:r>
          </a:p>
          <a:p>
            <a:pPr algn="just">
              <a:lnSpc>
                <a:spcPct val="115000"/>
              </a:lnSpc>
            </a:pPr>
            <a:endParaRPr lang="es-CO" sz="2400" b="1" dirty="0"/>
          </a:p>
          <a:p>
            <a:pPr algn="just">
              <a:lnSpc>
                <a:spcPct val="115000"/>
              </a:lnSpc>
            </a:pPr>
            <a:endParaRPr lang="es-CO" sz="2400" b="1" dirty="0"/>
          </a:p>
          <a:p>
            <a:pPr algn="just"/>
            <a:r>
              <a:rPr lang="es-CO" sz="1600" dirty="0"/>
              <a:t>El atacante </a:t>
            </a:r>
            <a:r>
              <a:rPr lang="es-CO" sz="1600" dirty="0" smtClean="0"/>
              <a:t>crea un </a:t>
            </a:r>
            <a:r>
              <a:rPr lang="es-CO" sz="1600" dirty="0"/>
              <a:t>código malicioso dentro de las páginas  evitando que el usuario entre al sitio  real y realmente </a:t>
            </a:r>
            <a:r>
              <a:rPr lang="es-CO" sz="1600" dirty="0" smtClean="0"/>
              <a:t>esté </a:t>
            </a:r>
            <a:r>
              <a:rPr lang="es-CO" sz="1600" dirty="0"/>
              <a:t>entrando a otro sitio (</a:t>
            </a:r>
            <a:r>
              <a:rPr lang="es-CO" sz="1600" i="1" dirty="0" err="1"/>
              <a:t>phishing</a:t>
            </a:r>
            <a:r>
              <a:rPr lang="es-CO" sz="1600" dirty="0"/>
              <a:t>).</a:t>
            </a:r>
          </a:p>
          <a:p>
            <a:r>
              <a:rPr lang="es-CO" dirty="0"/>
              <a:t/>
            </a:r>
            <a:br>
              <a:rPr lang="es-CO" dirty="0"/>
            </a:b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80129D-44E4-4A30-9AB0-C0533C5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391" y="5602432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ross Site Scripting (XSS) Attack Tutorial with Examples, Types &amp; Prevention">
            <a:extLst>
              <a:ext uri="{FF2B5EF4-FFF2-40B4-BE49-F238E27FC236}">
                <a16:creationId xmlns:a16="http://schemas.microsoft.com/office/drawing/2014/main" id="{2B582264-7250-3D47-B480-30642053B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6"/>
          <a:stretch/>
        </p:blipFill>
        <p:spPr bwMode="auto">
          <a:xfrm>
            <a:off x="4369794" y="2100943"/>
            <a:ext cx="3645317" cy="1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7888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62725" y="5600700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effectLst/>
                <a:latin typeface="+mn-lt"/>
                <a:ea typeface="Arial" panose="020B0604020202020204" pitchFamily="34" charset="0"/>
              </a:rPr>
              <a:t>Fuente: 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  <a:hlinkClick r:id="rId3"/>
              </a:rPr>
              <a:t>https://i1.wp.com/www.blog.binaria.uno/wp-content/uploads/2019/12/Cross-Site-Request-Forgery-%E2%80%93-CSRF.jpg?fit=1920%2C1080&amp;ssl=1</a:t>
            </a:r>
            <a:endParaRPr lang="es-CO" sz="1200" u="sng" dirty="0">
              <a:solidFill>
                <a:srgbClr val="0000FF"/>
              </a:solidFill>
              <a:latin typeface="+mn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467474" y="1526721"/>
            <a:ext cx="3664081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2000" b="1" dirty="0"/>
              <a:t>Falsificación de solicitudes entre sitios CSRF</a:t>
            </a:r>
          </a:p>
          <a:p>
            <a:pPr algn="just">
              <a:lnSpc>
                <a:spcPct val="115000"/>
              </a:lnSpc>
            </a:pPr>
            <a:endParaRPr lang="es-CO" sz="2400" b="1" dirty="0"/>
          </a:p>
          <a:p>
            <a:pPr algn="just"/>
            <a:r>
              <a:rPr lang="es-CO" sz="1600" dirty="0"/>
              <a:t>El atacante roba la identidad y los privilegios que tiene la víctima para poder realizar cosas que no haría el </a:t>
            </a:r>
            <a:r>
              <a:rPr lang="es-CO" sz="1600" dirty="0" smtClean="0"/>
              <a:t>usuario normalmente.</a:t>
            </a:r>
          </a:p>
          <a:p>
            <a:pPr algn="just"/>
            <a:r>
              <a:rPr lang="es-CO" sz="1600" dirty="0"/>
              <a:t/>
            </a:r>
            <a:br>
              <a:rPr lang="es-CO" sz="1600" dirty="0"/>
            </a:b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80129D-44E4-4A30-9AB0-C0533C5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391" y="5602432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log | Binaria">
            <a:extLst>
              <a:ext uri="{FF2B5EF4-FFF2-40B4-BE49-F238E27FC236}">
                <a16:creationId xmlns:a16="http://schemas.microsoft.com/office/drawing/2014/main" id="{5668D2EB-0399-7B4E-B3EE-69E1CC4B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39" y="2188028"/>
            <a:ext cx="3135085" cy="17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924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62725" y="5600700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effectLst/>
                <a:latin typeface="+mn-lt"/>
                <a:ea typeface="Arial" panose="020B0604020202020204" pitchFamily="34" charset="0"/>
              </a:rPr>
              <a:t>Fuente: </a:t>
            </a:r>
            <a:r>
              <a:rPr lang="es-CO" sz="1200" u="sng" dirty="0">
                <a:solidFill>
                  <a:srgbClr val="0000FF"/>
                </a:solidFill>
                <a:latin typeface="+mn-lt"/>
                <a:ea typeface="Arial" panose="020B0604020202020204" pitchFamily="34" charset="0"/>
                <a:hlinkClick r:id="rId3"/>
              </a:rPr>
              <a:t>https://img.freepik.com/vector-gratis/concepto-pirateria-datos-delitos-ciberneticos-fraude-linea-estafador-quiere-robar-datos-personales_543571-9.jpg</a:t>
            </a:r>
            <a:endParaRPr lang="es-CO" sz="1200" u="sng" dirty="0">
              <a:solidFill>
                <a:srgbClr val="0000FF"/>
              </a:solidFill>
              <a:latin typeface="+mn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467474" y="1526721"/>
            <a:ext cx="3664081" cy="289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s-CO" sz="2000" b="1" dirty="0"/>
              <a:t>Ejecución remota de código</a:t>
            </a:r>
          </a:p>
          <a:p>
            <a:pPr algn="just">
              <a:lnSpc>
                <a:spcPct val="115000"/>
              </a:lnSpc>
            </a:pPr>
            <a:endParaRPr lang="es-CO" sz="2400" b="1" dirty="0"/>
          </a:p>
          <a:p>
            <a:pPr algn="just"/>
            <a:r>
              <a:rPr lang="es-CO" sz="1600" dirty="0"/>
              <a:t>El atacante en este caso se aprovecha de los errores que pueda tener un sitio y así implantar un </a:t>
            </a:r>
            <a:r>
              <a:rPr lang="es-CO" sz="1600" i="1" dirty="0" smtClean="0"/>
              <a:t>malware</a:t>
            </a:r>
            <a:r>
              <a:rPr lang="es-CO" sz="1600" dirty="0"/>
              <a:t>,  de esta forma el atacante tiene control absoluto sobre el sitio </a:t>
            </a:r>
            <a:r>
              <a:rPr lang="es-CO" sz="1600" dirty="0" smtClean="0"/>
              <a:t>y, </a:t>
            </a:r>
            <a:r>
              <a:rPr lang="es-CO" sz="1600" dirty="0"/>
              <a:t>por </a:t>
            </a:r>
            <a:r>
              <a:rPr lang="es-CO" sz="1600" dirty="0" smtClean="0"/>
              <a:t>tanto, </a:t>
            </a:r>
            <a:r>
              <a:rPr lang="es-CO" sz="1600" dirty="0"/>
              <a:t>sobre la </a:t>
            </a:r>
            <a:r>
              <a:rPr lang="es-CO" sz="1600" dirty="0" smtClean="0"/>
              <a:t>entidad.</a:t>
            </a:r>
            <a:endParaRPr lang="es-CO" sz="1600" dirty="0"/>
          </a:p>
          <a:p>
            <a:r>
              <a:rPr lang="es-CO" dirty="0"/>
              <a:t/>
            </a:r>
            <a:br>
              <a:rPr lang="es-CO" dirty="0"/>
            </a:b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80129D-44E4-4A30-9AB0-C0533C5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391" y="5602432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oncepto de piratería de datos de delitos cibernéticos de fraude en línea  el estafador quiere robar datos personales | Vector Premium">
            <a:extLst>
              <a:ext uri="{FF2B5EF4-FFF2-40B4-BE49-F238E27FC236}">
                <a16:creationId xmlns:a16="http://schemas.microsoft.com/office/drawing/2014/main" id="{E06906F5-FC92-1B4F-A4A5-1100E14C8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74" y="1774371"/>
            <a:ext cx="3587528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8515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194</Words>
  <Application>Microsoft Office PowerPoint</Application>
  <PresentationFormat>Panorámica</PresentationFormat>
  <Paragraphs>39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      CF01_1.5_VulnerabilidadesWeb_Sliders 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DI_CF001_1.1_ElementosMultimedia Pestañas</dc:title>
  <dc:creator>CATERINE</dc:creator>
  <cp:lastModifiedBy>Natalia Ortiz</cp:lastModifiedBy>
  <cp:revision>17</cp:revision>
  <dcterms:created xsi:type="dcterms:W3CDTF">2021-06-02T13:38:48Z</dcterms:created>
  <dcterms:modified xsi:type="dcterms:W3CDTF">2022-03-23T01:28:51Z</dcterms:modified>
</cp:coreProperties>
</file>