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pvBTUi2i4BWfoK2DG5/M1T10m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ostgator.mx/blog/wp-content/uploads/2017/05/blog-ransomware-2-750x300.jpg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14.jpg"/><Relationship Id="rId10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mano-sosteniendo-control-remoto_1338575.htm#query=televisor&amp;position=15&amp;from_view=search" TargetMode="External"/><Relationship Id="rId4" Type="http://schemas.openxmlformats.org/officeDocument/2006/relationships/hyperlink" Target="https://www.freepik.es/vector-premium/icono-realista-camara-videovigilancia-negra-ilustracion-vector-fondo-blanco_23505515.htm#query=camara%20seguridad&amp;from_query=camara%20ip&amp;position=13&amp;from_view=search" TargetMode="External"/><Relationship Id="rId5" Type="http://schemas.openxmlformats.org/officeDocument/2006/relationships/hyperlink" Target="https://www.freepik.es/vector-premium/icono-impresora-simbolo-inalambrico-wifi-o-fax-inyeccion-tinta-tecnologia-impresion-wi-fi-pictograma-ilustracion-dibujos-animados-plana-aislado_7719940.htm#query=impresora&amp;position=20&amp;from_view=search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premium/plantilla-reproductor-video-dispositivos-moviles_8901619.htm#query=reproductor%20video&amp;position=24&amp;from_view=search" TargetMode="External"/><Relationship Id="rId4" Type="http://schemas.openxmlformats.org/officeDocument/2006/relationships/hyperlink" Target="https://www.freepik.es/vector-gratis/lamparas-techo-bombillas-electricas-incandescentes-incandescentes_15753269.htm#query=bombillo%20casa&amp;position=1&amp;from_view=search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426626" y="242343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CF01_1_AmenazasDispositivos-IOT_InfografiaInteractiva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interactivo. Son seis botones. Al hacer clic sobre cada uno se abre una ventana emergente con una información organizada tipo ficha técnica y con una imagen que representa el dispositivo mencionado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5122985"/>
            <a:ext cx="3948174" cy="17350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https://www.hostgator.mx/blog/wp-content/uploads/2017/05/blog-ransomware-2-750x300.jpg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ertura contorno" id="87" name="Google Shape;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817" y="1087015"/>
            <a:ext cx="5374432" cy="5374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1 con relleno sólido" id="88" name="Google Shape;8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8075" y="45423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con relleno sólido" id="89" name="Google Shape;8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9313" y="31256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3 con relleno sólido" id="90" name="Google Shape;9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8075" y="19767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4 con relleno sólido" id="91" name="Google Shape;9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14448" y="20889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5 con relleno sólido" id="92" name="Google Shape;9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32932" y="349198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6 con relleno sólido" id="93" name="Google Shape;9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54374" y="46657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somware HostGator México" id="94" name="Google Shape;94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28943" y="3136093"/>
            <a:ext cx="1939831" cy="1341178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8253350" y="5122985"/>
            <a:ext cx="3948174" cy="17350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https://www.freepik.es/vector-gratis/mano-sosteniendo-control-remoto_1338575.htm#query=televisor&amp;position=15&amp;from_view=search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https://www.freepik.es/vector-premium/icono-realista-camara-videovigilancia-negra-ilustracion-vector-fondo-blanco_23505515.htm#query=camara%20seguridad&amp;from_query=camara%20ip&amp;position=13&amp;from_view=search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https://www.freepik.es/vector-premium/icono-impresora-simbolo-inalambrico-wifi-o-fax-inyeccion-tinta-tecnologia-impresion-wi-fi-pictograma-ilustracion-dibujos-animados-plana-aislado_7719940.htm#query=impresora&amp;position=20&amp;from_view=search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43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ignia 1 con relleno sólido" id="102" name="Google Shape;10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373" y="10623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con relleno sólido" id="103" name="Google Shape;10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3373" y="24339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3 con relleno sólido" id="104" name="Google Shape;10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3373" y="396685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2425959" y="1257300"/>
            <a:ext cx="53371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Televisores modernos,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están conectados, tienen cámara  y sensores de voz. 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2425960" y="2433942"/>
            <a:ext cx="500120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Cámaras IP,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ser usadas por los cibercriminales para generar ataques de denegación de servicios.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425959" y="3966859"/>
            <a:ext cx="44786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Impresoras,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dispositivos vulnerables, porque carecen de la seguridad incorporada necesaria para contrarrestar las amenazas.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8253350" y="5122985"/>
            <a:ext cx="3948174" cy="17350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https://stock.adobe.com/co/images/id/195297681?as_campaign=Freepik&amp;as_content=api&amp;as_audience=srp&amp;as_audience=srp&amp;as_campaign=Freepik&amp;get_facets=1&amp;order=relevance&amp;safe_search=1&amp;k=termostato&amp;filters[content_type:zip_vector]=1&amp;tduid=b90917b59445d1e33a8571257ff8931b&amp;as_channel=affiliate&amp;as_campclass=redirect&amp;as_source=arvat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https://www.freepik.es/vector-premium/plantilla-reproductor-video-dispositivos-moviles_8901619.htm#query=reproductor%20video&amp;position=24&amp;from_view=search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https://www.freepik.es/vector-gratis/lamparas-techo-bombillas-electricas-incandescentes-incandescentes_15753269.htm#query=bombillo%20casa&amp;position=1&amp;from_view=search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ignia 5 con relleno sólido"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254" y="31374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6 con relleno sólido" id="116" name="Google Shape;11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254" y="491023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4 con relleno sólido" id="117" name="Google Shape;11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8254" y="129486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2052734" y="1294860"/>
            <a:ext cx="55423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Termostatos inteligentes,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fallos sin corregir y pueden ser la entrada de amenazas que comprometan nuestra red.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295331" y="3137418"/>
            <a:ext cx="52997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Reproductores de video,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muy atacados por los piratas informáticos cuando detectan vulnerabilidades.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575249" y="5122985"/>
            <a:ext cx="50198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Bombillas inteligentes,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atacados por ser dispositivos conectados a la red doméstica.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