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5"/>
  </p:notesMasterIdLst>
  <p:sldIdLst>
    <p:sldId id="256" r:id="rId3"/>
    <p:sldId id="259" r:id="rId4"/>
  </p:sldIdLst>
  <p:sldSz cx="9144000" cy="6858000" type="screen4x3"/>
  <p:notesSz cx="6858000" cy="9144000"/>
  <p:embeddedFontLst>
    <p:embeddedFont>
      <p:font typeface="Open Sans" panose="020B0604020202020204" charset="0"/>
      <p:regular r:id="rId6"/>
      <p:bold r:id="rId7"/>
      <p:italic r:id="rId8"/>
      <p:boldItalic r:id="rId9"/>
    </p:embeddedFont>
    <p:embeddedFont>
      <p:font typeface="Geo" panose="020B0604020202020204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2880">
          <p15:clr>
            <a:srgbClr val="A4A3A4"/>
          </p15:clr>
        </p15:guide>
        <p15:guide id="5" pos="431">
          <p15:clr>
            <a:srgbClr val="A4A3A4"/>
          </p15:clr>
        </p15:guide>
        <p15:guide id="6" pos="5329">
          <p15:clr>
            <a:srgbClr val="A4A3A4"/>
          </p15:clr>
        </p15:guide>
        <p15:guide id="7" pos="5556">
          <p15:clr>
            <a:srgbClr val="A4A3A4"/>
          </p15:clr>
        </p15:guide>
        <p15:guide id="8" pos="249">
          <p15:clr>
            <a:srgbClr val="A4A3A4"/>
          </p15:clr>
        </p15:guide>
        <p15:guide id="9" pos="1474">
          <p15:clr>
            <a:srgbClr val="A4A3A4"/>
          </p15:clr>
        </p15:guide>
        <p15:guide id="10" pos="4286">
          <p15:clr>
            <a:srgbClr val="A4A3A4"/>
          </p15:clr>
        </p15:guide>
        <p15:guide id="11" pos="3288">
          <p15:clr>
            <a:srgbClr val="A4A3A4"/>
          </p15:clr>
        </p15:guide>
        <p15:guide id="12" orient="horz" pos="3294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PW0oKV96BcVF+hgJx5hbVGvJQ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5" autoAdjust="0"/>
    <p:restoredTop sz="94663"/>
  </p:normalViewPr>
  <p:slideViewPr>
    <p:cSldViewPr snapToGrid="0">
      <p:cViewPr>
        <p:scale>
          <a:sx n="136" d="100"/>
          <a:sy n="136" d="100"/>
        </p:scale>
        <p:origin x="-54" y="-1362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B077B-C968-DA4E-B9E8-86AEB2C096D9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C7558AF-DA18-7649-B5E0-90F3AD914801}">
      <dgm:prSet phldrT="[Texto]"/>
      <dgm:spPr/>
      <dgm:t>
        <a:bodyPr/>
        <a:lstStyle/>
        <a:p>
          <a:r>
            <a:rPr lang="es-ES" b="1" dirty="0"/>
            <a:t>Fundamentos de seguridad </a:t>
          </a:r>
          <a:r>
            <a:rPr lang="es-ES" b="1" dirty="0" smtClean="0"/>
            <a:t>digital.</a:t>
          </a:r>
          <a:endParaRPr lang="es-ES" b="1" dirty="0"/>
        </a:p>
      </dgm:t>
    </dgm:pt>
    <dgm:pt modelId="{110458AA-01F5-1146-BD51-1E3EEC221BAB}" type="parTrans" cxnId="{6C58CC43-1D5D-CC4C-A064-0D6C5B797601}">
      <dgm:prSet/>
      <dgm:spPr/>
      <dgm:t>
        <a:bodyPr/>
        <a:lstStyle/>
        <a:p>
          <a:endParaRPr lang="es-ES"/>
        </a:p>
      </dgm:t>
    </dgm:pt>
    <dgm:pt modelId="{6331AFA5-E0B1-D746-BF9A-1C5DA83F396B}" type="sibTrans" cxnId="{6C58CC43-1D5D-CC4C-A064-0D6C5B797601}">
      <dgm:prSet/>
      <dgm:spPr/>
      <dgm:t>
        <a:bodyPr/>
        <a:lstStyle/>
        <a:p>
          <a:endParaRPr lang="es-ES"/>
        </a:p>
      </dgm:t>
    </dgm:pt>
    <dgm:pt modelId="{D5B1A921-EF9B-4B48-89C6-CF410267469E}" type="asst">
      <dgm:prSet phldrT="[Texto]"/>
      <dgm:spPr/>
      <dgm:t>
        <a:bodyPr/>
        <a:lstStyle/>
        <a:p>
          <a:r>
            <a:rPr lang="es-ES" dirty="0"/>
            <a:t>Detección de intrusos </a:t>
          </a:r>
          <a:r>
            <a:rPr lang="es-ES" dirty="0" err="1" smtClean="0"/>
            <a:t>IoT</a:t>
          </a:r>
          <a:r>
            <a:rPr lang="es-ES" dirty="0" smtClean="0"/>
            <a:t>.</a:t>
          </a:r>
          <a:endParaRPr lang="es-ES" dirty="0"/>
        </a:p>
      </dgm:t>
    </dgm:pt>
    <dgm:pt modelId="{A2FD3AA5-5787-494B-BEC9-30AAE05677FD}" type="parTrans" cxnId="{0A0B2623-84C7-084D-A18E-7BAA49EA35A4}">
      <dgm:prSet/>
      <dgm:spPr/>
      <dgm:t>
        <a:bodyPr/>
        <a:lstStyle/>
        <a:p>
          <a:endParaRPr lang="es-ES"/>
        </a:p>
      </dgm:t>
    </dgm:pt>
    <dgm:pt modelId="{30D0F5AB-21E9-1940-B838-CA76BFBA21A0}" type="sibTrans" cxnId="{0A0B2623-84C7-084D-A18E-7BAA49EA35A4}">
      <dgm:prSet/>
      <dgm:spPr/>
      <dgm:t>
        <a:bodyPr/>
        <a:lstStyle/>
        <a:p>
          <a:endParaRPr lang="es-ES"/>
        </a:p>
      </dgm:t>
    </dgm:pt>
    <dgm:pt modelId="{EF9E8431-05B2-7B47-A6A3-120184F3C601}">
      <dgm:prSet phldrT="[Texto]"/>
      <dgm:spPr/>
      <dgm:t>
        <a:bodyPr/>
        <a:lstStyle/>
        <a:p>
          <a:r>
            <a:rPr lang="es-ES" dirty="0"/>
            <a:t>Dispositivos </a:t>
          </a:r>
          <a:r>
            <a:rPr lang="es-ES" dirty="0" err="1" smtClean="0"/>
            <a:t>IoT</a:t>
          </a:r>
          <a:r>
            <a:rPr lang="es-ES" dirty="0" smtClean="0"/>
            <a:t> vulnerables.</a:t>
          </a:r>
          <a:endParaRPr lang="es-ES" dirty="0"/>
        </a:p>
      </dgm:t>
    </dgm:pt>
    <dgm:pt modelId="{FD3718ED-38E8-0345-AD58-D2A0F28AC906}" type="parTrans" cxnId="{9EC140A7-FE69-7E45-8D34-6207FA86DEC3}">
      <dgm:prSet/>
      <dgm:spPr/>
      <dgm:t>
        <a:bodyPr/>
        <a:lstStyle/>
        <a:p>
          <a:endParaRPr lang="es-ES"/>
        </a:p>
      </dgm:t>
    </dgm:pt>
    <dgm:pt modelId="{11D39F85-78B8-F54A-B341-1BD5DD3C16ED}" type="sibTrans" cxnId="{9EC140A7-FE69-7E45-8D34-6207FA86DEC3}">
      <dgm:prSet/>
      <dgm:spPr/>
      <dgm:t>
        <a:bodyPr/>
        <a:lstStyle/>
        <a:p>
          <a:endParaRPr lang="es-ES"/>
        </a:p>
      </dgm:t>
    </dgm:pt>
    <dgm:pt modelId="{686B851E-191E-EC4F-9D1E-2D14B2478557}">
      <dgm:prSet phldrT="[Texto]"/>
      <dgm:spPr/>
      <dgm:t>
        <a:bodyPr/>
        <a:lstStyle/>
        <a:p>
          <a:r>
            <a:rPr lang="es-ES" i="1" smtClean="0"/>
            <a:t>Botnets</a:t>
          </a:r>
          <a:r>
            <a:rPr lang="es-ES" i="1" dirty="0" smtClean="0"/>
            <a:t>.</a:t>
          </a:r>
          <a:endParaRPr lang="es-ES" i="1" dirty="0"/>
        </a:p>
      </dgm:t>
    </dgm:pt>
    <dgm:pt modelId="{940956D0-B5BB-E244-8300-C148B464E1A7}" type="parTrans" cxnId="{ECD29448-53F1-A94D-ADE2-5D9E257C1833}">
      <dgm:prSet/>
      <dgm:spPr/>
      <dgm:t>
        <a:bodyPr/>
        <a:lstStyle/>
        <a:p>
          <a:endParaRPr lang="es-ES"/>
        </a:p>
      </dgm:t>
    </dgm:pt>
    <dgm:pt modelId="{CB497106-662F-124B-84F1-7260A804EAAD}" type="sibTrans" cxnId="{ECD29448-53F1-A94D-ADE2-5D9E257C1833}">
      <dgm:prSet/>
      <dgm:spPr/>
      <dgm:t>
        <a:bodyPr/>
        <a:lstStyle/>
        <a:p>
          <a:endParaRPr lang="es-ES"/>
        </a:p>
      </dgm:t>
    </dgm:pt>
    <dgm:pt modelId="{7F949153-2D80-FB40-908C-99C38CBA28B0}">
      <dgm:prSet phldrT="[Texto]"/>
      <dgm:spPr/>
      <dgm:t>
        <a:bodyPr/>
        <a:lstStyle/>
        <a:p>
          <a:r>
            <a:rPr lang="es-ES" dirty="0"/>
            <a:t>Ataque </a:t>
          </a:r>
          <a:r>
            <a:rPr lang="es-ES" dirty="0" err="1" smtClean="0"/>
            <a:t>DDoS</a:t>
          </a:r>
          <a:r>
            <a:rPr lang="es-ES" dirty="0" smtClean="0"/>
            <a:t>.</a:t>
          </a:r>
          <a:endParaRPr lang="es-ES" dirty="0"/>
        </a:p>
      </dgm:t>
    </dgm:pt>
    <dgm:pt modelId="{D7898C78-BFFA-DE4F-99B7-A032289E68B5}" type="parTrans" cxnId="{3CD09549-9F9C-EB44-9D66-D733C8AD52F1}">
      <dgm:prSet/>
      <dgm:spPr/>
      <dgm:t>
        <a:bodyPr/>
        <a:lstStyle/>
        <a:p>
          <a:endParaRPr lang="es-ES"/>
        </a:p>
      </dgm:t>
    </dgm:pt>
    <dgm:pt modelId="{2E0B4D12-912D-FE4B-8937-BB8ECF43E2B2}" type="sibTrans" cxnId="{3CD09549-9F9C-EB44-9D66-D733C8AD52F1}">
      <dgm:prSet/>
      <dgm:spPr/>
      <dgm:t>
        <a:bodyPr/>
        <a:lstStyle/>
        <a:p>
          <a:endParaRPr lang="es-ES"/>
        </a:p>
      </dgm:t>
    </dgm:pt>
    <dgm:pt modelId="{D3BD08EA-3C66-8645-818E-614BAC2932B5}">
      <dgm:prSet/>
      <dgm:spPr/>
      <dgm:t>
        <a:bodyPr/>
        <a:lstStyle/>
        <a:p>
          <a:r>
            <a:rPr lang="es-ES" dirty="0"/>
            <a:t>Comunicación </a:t>
          </a:r>
          <a:r>
            <a:rPr lang="es-ES" dirty="0" smtClean="0"/>
            <a:t>segura.</a:t>
          </a:r>
          <a:endParaRPr lang="es-ES" dirty="0"/>
        </a:p>
      </dgm:t>
    </dgm:pt>
    <dgm:pt modelId="{761B1F89-0178-414B-B203-F7F9E6D0F156}" type="parTrans" cxnId="{4646231C-F241-AF43-A782-742932DECE3F}">
      <dgm:prSet/>
      <dgm:spPr/>
      <dgm:t>
        <a:bodyPr/>
        <a:lstStyle/>
        <a:p>
          <a:endParaRPr lang="es-ES"/>
        </a:p>
      </dgm:t>
    </dgm:pt>
    <dgm:pt modelId="{2CB2D18D-E503-394D-8CB1-DEC3B0A29FC1}" type="sibTrans" cxnId="{4646231C-F241-AF43-A782-742932DECE3F}">
      <dgm:prSet/>
      <dgm:spPr/>
      <dgm:t>
        <a:bodyPr/>
        <a:lstStyle/>
        <a:p>
          <a:endParaRPr lang="es-ES"/>
        </a:p>
      </dgm:t>
    </dgm:pt>
    <dgm:pt modelId="{985B9FAA-948D-7147-9561-236B838BF6FC}" type="asst">
      <dgm:prSet/>
      <dgm:spPr/>
      <dgm:t>
        <a:bodyPr/>
        <a:lstStyle/>
        <a:p>
          <a:r>
            <a:rPr lang="es-ES" dirty="0"/>
            <a:t>Se realiza a través de protocolos existentes para proteger la </a:t>
          </a:r>
          <a:r>
            <a:rPr lang="es-ES" dirty="0" smtClean="0"/>
            <a:t>comunicación.</a:t>
          </a:r>
          <a:endParaRPr lang="es-ES" dirty="0"/>
        </a:p>
      </dgm:t>
    </dgm:pt>
    <dgm:pt modelId="{0D818A3A-DD49-3442-BAD5-A162D301616A}" type="parTrans" cxnId="{DC53426F-79DF-614C-AD58-5687FBD858AF}">
      <dgm:prSet/>
      <dgm:spPr/>
      <dgm:t>
        <a:bodyPr/>
        <a:lstStyle/>
        <a:p>
          <a:endParaRPr lang="es-ES"/>
        </a:p>
      </dgm:t>
    </dgm:pt>
    <dgm:pt modelId="{201726DD-50B0-604A-8D35-9827C26BFF94}" type="sibTrans" cxnId="{DC53426F-79DF-614C-AD58-5687FBD858AF}">
      <dgm:prSet/>
      <dgm:spPr/>
      <dgm:t>
        <a:bodyPr/>
        <a:lstStyle/>
        <a:p>
          <a:endParaRPr lang="es-ES"/>
        </a:p>
      </dgm:t>
    </dgm:pt>
    <dgm:pt modelId="{1D37CB08-88DE-004B-8DE7-9FFD509EAF93}">
      <dgm:prSet/>
      <dgm:spPr/>
      <dgm:t>
        <a:bodyPr/>
        <a:lstStyle/>
        <a:p>
          <a:r>
            <a:rPr lang="es-ES" dirty="0"/>
            <a:t>Autenticación y </a:t>
          </a:r>
          <a:r>
            <a:rPr lang="es-ES" dirty="0" smtClean="0"/>
            <a:t>autorización.</a:t>
          </a:r>
          <a:endParaRPr lang="es-ES" dirty="0"/>
        </a:p>
      </dgm:t>
    </dgm:pt>
    <dgm:pt modelId="{BE84E1B4-869F-0544-BA27-96FDF8F35A43}" type="parTrans" cxnId="{12C86033-A3B4-A243-A091-9B5ED229E457}">
      <dgm:prSet/>
      <dgm:spPr/>
      <dgm:t>
        <a:bodyPr/>
        <a:lstStyle/>
        <a:p>
          <a:endParaRPr lang="es-ES"/>
        </a:p>
      </dgm:t>
    </dgm:pt>
    <dgm:pt modelId="{9E3C530A-8BF2-3349-AC4F-C36787144DC9}" type="sibTrans" cxnId="{12C86033-A3B4-A243-A091-9B5ED229E457}">
      <dgm:prSet/>
      <dgm:spPr/>
      <dgm:t>
        <a:bodyPr/>
        <a:lstStyle/>
        <a:p>
          <a:endParaRPr lang="es-ES"/>
        </a:p>
      </dgm:t>
    </dgm:pt>
    <dgm:pt modelId="{1CB12F29-89E2-974B-AD3B-70AD37011FBD}">
      <dgm:prSet/>
      <dgm:spPr/>
      <dgm:t>
        <a:bodyPr/>
        <a:lstStyle/>
        <a:p>
          <a:r>
            <a:rPr lang="es-ES" dirty="0"/>
            <a:t>Son todos los dispositivos conectados a una PC y </a:t>
          </a:r>
          <a:r>
            <a:rPr lang="es-ES" dirty="0" smtClean="0"/>
            <a:t>que, </a:t>
          </a:r>
          <a:r>
            <a:rPr lang="es-ES" dirty="0"/>
            <a:t>de alguna </a:t>
          </a:r>
          <a:r>
            <a:rPr lang="es-ES" dirty="0" smtClean="0"/>
            <a:t>manera, </a:t>
          </a:r>
          <a:r>
            <a:rPr lang="es-ES" dirty="0"/>
            <a:t>representan un riesgo para todo el </a:t>
          </a:r>
          <a:r>
            <a:rPr lang="es-ES" dirty="0" smtClean="0"/>
            <a:t>sistema.</a:t>
          </a:r>
          <a:endParaRPr lang="es-ES" dirty="0"/>
        </a:p>
      </dgm:t>
    </dgm:pt>
    <dgm:pt modelId="{141E85E2-F3C5-AE4A-A68B-2FA7F9D678A3}" type="parTrans" cxnId="{D2E49147-D79E-1E4E-BFF7-661CFC6DEBDF}">
      <dgm:prSet/>
      <dgm:spPr/>
      <dgm:t>
        <a:bodyPr/>
        <a:lstStyle/>
        <a:p>
          <a:endParaRPr lang="es-ES"/>
        </a:p>
      </dgm:t>
    </dgm:pt>
    <dgm:pt modelId="{BFFA9644-4890-3E45-95A2-84F08152C038}" type="sibTrans" cxnId="{D2E49147-D79E-1E4E-BFF7-661CFC6DEBDF}">
      <dgm:prSet/>
      <dgm:spPr/>
      <dgm:t>
        <a:bodyPr/>
        <a:lstStyle/>
        <a:p>
          <a:endParaRPr lang="es-ES"/>
        </a:p>
      </dgm:t>
    </dgm:pt>
    <dgm:pt modelId="{B4A17E73-EDDD-6F4C-87F1-05A188A54173}">
      <dgm:prSet/>
      <dgm:spPr/>
      <dgm:t>
        <a:bodyPr/>
        <a:lstStyle/>
        <a:p>
          <a:r>
            <a:rPr lang="es-ES" dirty="0"/>
            <a:t>Conjunto de redes controladas por un pirata informático, cuyo objetivo es propagar virus a posibles sistemas informáticos </a:t>
          </a:r>
          <a:r>
            <a:rPr lang="es-ES" dirty="0" smtClean="0"/>
            <a:t>.</a:t>
          </a:r>
          <a:endParaRPr lang="es-ES" dirty="0"/>
        </a:p>
      </dgm:t>
    </dgm:pt>
    <dgm:pt modelId="{7306900C-1C53-9246-9757-EEA9C8E7637C}" type="parTrans" cxnId="{77036AEE-92C3-9444-A004-27DA28E26882}">
      <dgm:prSet/>
      <dgm:spPr/>
      <dgm:t>
        <a:bodyPr/>
        <a:lstStyle/>
        <a:p>
          <a:endParaRPr lang="es-ES"/>
        </a:p>
      </dgm:t>
    </dgm:pt>
    <dgm:pt modelId="{C9490E40-BADA-D54F-834B-F33EAF604333}" type="sibTrans" cxnId="{77036AEE-92C3-9444-A004-27DA28E26882}">
      <dgm:prSet/>
      <dgm:spPr/>
      <dgm:t>
        <a:bodyPr/>
        <a:lstStyle/>
        <a:p>
          <a:endParaRPr lang="es-ES"/>
        </a:p>
      </dgm:t>
    </dgm:pt>
    <dgm:pt modelId="{086A93F6-19C5-074F-9D86-276598D86FA3}">
      <dgm:prSet/>
      <dgm:spPr/>
      <dgm:t>
        <a:bodyPr/>
        <a:lstStyle/>
        <a:p>
          <a:r>
            <a:rPr lang="es-ES" dirty="0"/>
            <a:t>Es un ataque informático donde se inutilizan sistemas con fines económicos o </a:t>
          </a:r>
          <a:r>
            <a:rPr lang="es-ES" dirty="0" smtClean="0"/>
            <a:t>destructivos.</a:t>
          </a:r>
          <a:endParaRPr lang="es-ES" dirty="0"/>
        </a:p>
      </dgm:t>
    </dgm:pt>
    <dgm:pt modelId="{5FF815B6-5B39-D84C-97E7-50AA749BCBAA}" type="parTrans" cxnId="{3E504F7E-E629-0A4F-AC69-D31CF5E413E7}">
      <dgm:prSet/>
      <dgm:spPr/>
      <dgm:t>
        <a:bodyPr/>
        <a:lstStyle/>
        <a:p>
          <a:endParaRPr lang="es-ES"/>
        </a:p>
      </dgm:t>
    </dgm:pt>
    <dgm:pt modelId="{579AC040-E8F8-CB45-A5D2-732672A1BC60}" type="sibTrans" cxnId="{3E504F7E-E629-0A4F-AC69-D31CF5E413E7}">
      <dgm:prSet/>
      <dgm:spPr/>
      <dgm:t>
        <a:bodyPr/>
        <a:lstStyle/>
        <a:p>
          <a:endParaRPr lang="es-ES"/>
        </a:p>
      </dgm:t>
    </dgm:pt>
    <dgm:pt modelId="{5FF34C69-145B-E247-A148-99B44DAD39D0}">
      <dgm:prSet/>
      <dgm:spPr/>
      <dgm:t>
        <a:bodyPr/>
        <a:lstStyle/>
        <a:p>
          <a:r>
            <a:rPr lang="es-ES" dirty="0"/>
            <a:t>Es muy necesario realizar buenas prácticas </a:t>
          </a:r>
          <a:r>
            <a:rPr lang="es-ES" dirty="0" smtClean="0"/>
            <a:t>de autenticación </a:t>
          </a:r>
          <a:r>
            <a:rPr lang="es-ES" smtClean="0"/>
            <a:t>y </a:t>
          </a:r>
          <a:r>
            <a:rPr lang="es-ES" smtClean="0"/>
            <a:t>autorización </a:t>
          </a:r>
          <a:r>
            <a:rPr lang="es-ES" dirty="0"/>
            <a:t>para evitar ataques de piratas a los sistemas </a:t>
          </a:r>
          <a:r>
            <a:rPr lang="es-ES" dirty="0" smtClean="0"/>
            <a:t>informáticos.</a:t>
          </a:r>
          <a:endParaRPr lang="es-ES" dirty="0"/>
        </a:p>
      </dgm:t>
    </dgm:pt>
    <dgm:pt modelId="{22D0B3B4-67B9-8746-AD18-4614C63582F9}" type="parTrans" cxnId="{DE10BBBC-A3A5-7F4D-ACB5-819314CEA9E9}">
      <dgm:prSet/>
      <dgm:spPr/>
      <dgm:t>
        <a:bodyPr/>
        <a:lstStyle/>
        <a:p>
          <a:endParaRPr lang="es-ES"/>
        </a:p>
      </dgm:t>
    </dgm:pt>
    <dgm:pt modelId="{C9467135-F101-0E4E-B3E7-BC9EA9B3D66A}" type="sibTrans" cxnId="{DE10BBBC-A3A5-7F4D-ACB5-819314CEA9E9}">
      <dgm:prSet/>
      <dgm:spPr/>
      <dgm:t>
        <a:bodyPr/>
        <a:lstStyle/>
        <a:p>
          <a:endParaRPr lang="es-ES"/>
        </a:p>
      </dgm:t>
    </dgm:pt>
    <dgm:pt modelId="{036CE1FD-8104-4877-9EA7-E4161F89058E}">
      <dgm:prSet/>
      <dgm:spPr>
        <a:solidFill>
          <a:schemeClr val="bg1"/>
        </a:solidFill>
      </dgm:spPr>
      <dgm:t>
        <a:bodyPr/>
        <a:lstStyle/>
        <a:p>
          <a:r>
            <a:rPr lang="es-ES" dirty="0" smtClean="0">
              <a:solidFill>
                <a:schemeClr val="bg2">
                  <a:lumMod val="50000"/>
                </a:schemeClr>
              </a:solidFill>
            </a:rPr>
            <a:t>incluye</a:t>
          </a:r>
          <a:endParaRPr lang="es-ES" dirty="0">
            <a:solidFill>
              <a:schemeClr val="bg2">
                <a:lumMod val="50000"/>
              </a:schemeClr>
            </a:solidFill>
          </a:endParaRPr>
        </a:p>
      </dgm:t>
    </dgm:pt>
    <dgm:pt modelId="{08D678B8-4877-4FE8-9832-41D13E96895F}" type="parTrans" cxnId="{11B27E9B-7AB6-42B0-B341-4CE40894A8D5}">
      <dgm:prSet/>
      <dgm:spPr/>
      <dgm:t>
        <a:bodyPr/>
        <a:lstStyle/>
        <a:p>
          <a:endParaRPr lang="es-ES"/>
        </a:p>
      </dgm:t>
    </dgm:pt>
    <dgm:pt modelId="{9E71A680-20A6-4B5B-882D-C86083EC7C13}" type="sibTrans" cxnId="{11B27E9B-7AB6-42B0-B341-4CE40894A8D5}">
      <dgm:prSet/>
      <dgm:spPr/>
      <dgm:t>
        <a:bodyPr/>
        <a:lstStyle/>
        <a:p>
          <a:endParaRPr lang="es-ES"/>
        </a:p>
      </dgm:t>
    </dgm:pt>
    <dgm:pt modelId="{67F62A4E-97D2-41FF-BCF5-DC660FB99144}">
      <dgm:prSet/>
      <dgm:spPr>
        <a:solidFill>
          <a:schemeClr val="bg1"/>
        </a:solidFill>
      </dgm:spPr>
      <dgm:t>
        <a:bodyPr/>
        <a:lstStyle/>
        <a:p>
          <a:r>
            <a:rPr lang="es-ES" smtClean="0">
              <a:solidFill>
                <a:schemeClr val="bg2">
                  <a:lumMod val="50000"/>
                </a:schemeClr>
              </a:solidFill>
            </a:rPr>
            <a:t>abarca</a:t>
          </a:r>
          <a:endParaRPr lang="es-ES" dirty="0">
            <a:solidFill>
              <a:schemeClr val="bg2">
                <a:lumMod val="50000"/>
              </a:schemeClr>
            </a:solidFill>
          </a:endParaRPr>
        </a:p>
      </dgm:t>
    </dgm:pt>
    <dgm:pt modelId="{14B45988-BB34-428E-BFA1-4B1BB34F4BDC}" type="parTrans" cxnId="{D417349D-A686-4627-AE34-B28BE2636272}">
      <dgm:prSet/>
      <dgm:spPr/>
      <dgm:t>
        <a:bodyPr/>
        <a:lstStyle/>
        <a:p>
          <a:endParaRPr lang="es-ES"/>
        </a:p>
      </dgm:t>
    </dgm:pt>
    <dgm:pt modelId="{2315C561-C725-4C7A-A8F7-6D1B2BE79480}" type="sibTrans" cxnId="{D417349D-A686-4627-AE34-B28BE2636272}">
      <dgm:prSet/>
      <dgm:spPr/>
      <dgm:t>
        <a:bodyPr/>
        <a:lstStyle/>
        <a:p>
          <a:endParaRPr lang="es-ES"/>
        </a:p>
      </dgm:t>
    </dgm:pt>
    <dgm:pt modelId="{6E8E007E-0589-E541-AED6-C1525A4F9BE3}" type="pres">
      <dgm:prSet presAssocID="{327B077B-C968-DA4E-B9E8-86AEB2C096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C6728E6-A9CF-014B-AA32-EDC569A2C41B}" type="pres">
      <dgm:prSet presAssocID="{6C7558AF-DA18-7649-B5E0-90F3AD914801}" presName="hierRoot1" presStyleCnt="0">
        <dgm:presLayoutVars>
          <dgm:hierBranch val="init"/>
        </dgm:presLayoutVars>
      </dgm:prSet>
      <dgm:spPr/>
    </dgm:pt>
    <dgm:pt modelId="{85ED9A08-8AF5-2E44-A2CE-A56D36D37650}" type="pres">
      <dgm:prSet presAssocID="{6C7558AF-DA18-7649-B5E0-90F3AD914801}" presName="rootComposite1" presStyleCnt="0"/>
      <dgm:spPr/>
    </dgm:pt>
    <dgm:pt modelId="{1876D7E1-8B55-4F4B-87BF-1CABA1CC3A77}" type="pres">
      <dgm:prSet presAssocID="{6C7558AF-DA18-7649-B5E0-90F3AD914801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CB57C0-8E4F-314C-AC94-1A7EA0E2066B}" type="pres">
      <dgm:prSet presAssocID="{6C7558AF-DA18-7649-B5E0-90F3AD91480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E160F14-3C81-A342-91EE-FFD3CACAB427}" type="pres">
      <dgm:prSet presAssocID="{6C7558AF-DA18-7649-B5E0-90F3AD914801}" presName="hierChild2" presStyleCnt="0"/>
      <dgm:spPr/>
    </dgm:pt>
    <dgm:pt modelId="{88F72272-F8A4-B54A-AF7B-C73528664E76}" type="pres">
      <dgm:prSet presAssocID="{FD3718ED-38E8-0345-AD58-D2A0F28AC906}" presName="Name37" presStyleLbl="parChTrans1D2" presStyleIdx="0" presStyleCnt="6"/>
      <dgm:spPr/>
      <dgm:t>
        <a:bodyPr/>
        <a:lstStyle/>
        <a:p>
          <a:endParaRPr lang="es-ES"/>
        </a:p>
      </dgm:t>
    </dgm:pt>
    <dgm:pt modelId="{114D63F3-2D7B-6A42-BEAB-4A9ED295BC78}" type="pres">
      <dgm:prSet presAssocID="{EF9E8431-05B2-7B47-A6A3-120184F3C601}" presName="hierRoot2" presStyleCnt="0">
        <dgm:presLayoutVars>
          <dgm:hierBranch val="init"/>
        </dgm:presLayoutVars>
      </dgm:prSet>
      <dgm:spPr/>
    </dgm:pt>
    <dgm:pt modelId="{83025E8F-F4C5-3D48-8866-F1C95988ADB8}" type="pres">
      <dgm:prSet presAssocID="{EF9E8431-05B2-7B47-A6A3-120184F3C601}" presName="rootComposite" presStyleCnt="0"/>
      <dgm:spPr/>
    </dgm:pt>
    <dgm:pt modelId="{330549F6-4312-B14A-8703-1FCA6AD68E06}" type="pres">
      <dgm:prSet presAssocID="{EF9E8431-05B2-7B47-A6A3-120184F3C601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A1DDCE-E883-4849-BE4F-A8FBF34C24F8}" type="pres">
      <dgm:prSet presAssocID="{EF9E8431-05B2-7B47-A6A3-120184F3C601}" presName="rootConnector" presStyleLbl="node2" presStyleIdx="0" presStyleCnt="5"/>
      <dgm:spPr/>
      <dgm:t>
        <a:bodyPr/>
        <a:lstStyle/>
        <a:p>
          <a:endParaRPr lang="es-ES"/>
        </a:p>
      </dgm:t>
    </dgm:pt>
    <dgm:pt modelId="{8EC692F5-E5F8-784C-A03D-E4D3143DB6A7}" type="pres">
      <dgm:prSet presAssocID="{EF9E8431-05B2-7B47-A6A3-120184F3C601}" presName="hierChild4" presStyleCnt="0"/>
      <dgm:spPr/>
    </dgm:pt>
    <dgm:pt modelId="{F89597CA-6279-2F43-9D6F-4D431E695C7E}" type="pres">
      <dgm:prSet presAssocID="{141E85E2-F3C5-AE4A-A68B-2FA7F9D678A3}" presName="Name37" presStyleLbl="parChTrans1D3" presStyleIdx="0" presStyleCnt="5"/>
      <dgm:spPr/>
      <dgm:t>
        <a:bodyPr/>
        <a:lstStyle/>
        <a:p>
          <a:endParaRPr lang="es-ES"/>
        </a:p>
      </dgm:t>
    </dgm:pt>
    <dgm:pt modelId="{02B5AF83-8F28-854C-B26D-49D99D48DBB4}" type="pres">
      <dgm:prSet presAssocID="{1CB12F29-89E2-974B-AD3B-70AD37011FBD}" presName="hierRoot2" presStyleCnt="0">
        <dgm:presLayoutVars>
          <dgm:hierBranch val="init"/>
        </dgm:presLayoutVars>
      </dgm:prSet>
      <dgm:spPr/>
    </dgm:pt>
    <dgm:pt modelId="{AA83DDF2-19A7-0340-98BE-28C9AE73B0AB}" type="pres">
      <dgm:prSet presAssocID="{1CB12F29-89E2-974B-AD3B-70AD37011FBD}" presName="rootComposite" presStyleCnt="0"/>
      <dgm:spPr/>
    </dgm:pt>
    <dgm:pt modelId="{E28EEB3D-AD50-CA42-A863-7A4FDC75EFE4}" type="pres">
      <dgm:prSet presAssocID="{1CB12F29-89E2-974B-AD3B-70AD37011FB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313295-F44A-6A49-9CCF-124B3ACEA189}" type="pres">
      <dgm:prSet presAssocID="{1CB12F29-89E2-974B-AD3B-70AD37011FBD}" presName="rootConnector" presStyleLbl="node3" presStyleIdx="0" presStyleCnt="4"/>
      <dgm:spPr/>
      <dgm:t>
        <a:bodyPr/>
        <a:lstStyle/>
        <a:p>
          <a:endParaRPr lang="es-ES"/>
        </a:p>
      </dgm:t>
    </dgm:pt>
    <dgm:pt modelId="{34A6E1F4-865C-FB46-9263-B34C0450535A}" type="pres">
      <dgm:prSet presAssocID="{1CB12F29-89E2-974B-AD3B-70AD37011FBD}" presName="hierChild4" presStyleCnt="0"/>
      <dgm:spPr/>
    </dgm:pt>
    <dgm:pt modelId="{0E1FE0F0-DAEC-1547-91E8-75CE996B308B}" type="pres">
      <dgm:prSet presAssocID="{1CB12F29-89E2-974B-AD3B-70AD37011FBD}" presName="hierChild5" presStyleCnt="0"/>
      <dgm:spPr/>
    </dgm:pt>
    <dgm:pt modelId="{ADE1CC7D-FCEB-4D43-8D6E-8FCE1AA96E73}" type="pres">
      <dgm:prSet presAssocID="{EF9E8431-05B2-7B47-A6A3-120184F3C601}" presName="hierChild5" presStyleCnt="0"/>
      <dgm:spPr/>
    </dgm:pt>
    <dgm:pt modelId="{C310C46B-F18F-504B-91B3-76F16664DAA8}" type="pres">
      <dgm:prSet presAssocID="{940956D0-B5BB-E244-8300-C148B464E1A7}" presName="Name37" presStyleLbl="parChTrans1D2" presStyleIdx="1" presStyleCnt="6"/>
      <dgm:spPr/>
      <dgm:t>
        <a:bodyPr/>
        <a:lstStyle/>
        <a:p>
          <a:endParaRPr lang="es-ES"/>
        </a:p>
      </dgm:t>
    </dgm:pt>
    <dgm:pt modelId="{67A57994-73D0-D248-8179-104082CBC549}" type="pres">
      <dgm:prSet presAssocID="{686B851E-191E-EC4F-9D1E-2D14B2478557}" presName="hierRoot2" presStyleCnt="0">
        <dgm:presLayoutVars>
          <dgm:hierBranch val="init"/>
        </dgm:presLayoutVars>
      </dgm:prSet>
      <dgm:spPr/>
    </dgm:pt>
    <dgm:pt modelId="{536EA4C0-AB4F-FC48-A315-F138467014F5}" type="pres">
      <dgm:prSet presAssocID="{686B851E-191E-EC4F-9D1E-2D14B2478557}" presName="rootComposite" presStyleCnt="0"/>
      <dgm:spPr/>
    </dgm:pt>
    <dgm:pt modelId="{AAEA6D8C-8FB6-D340-AA90-D11EEE894D57}" type="pres">
      <dgm:prSet presAssocID="{686B851E-191E-EC4F-9D1E-2D14B247855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D1A123-6C4B-4B49-BC36-37C20DB2CAD0}" type="pres">
      <dgm:prSet presAssocID="{686B851E-191E-EC4F-9D1E-2D14B2478557}" presName="rootConnector" presStyleLbl="node2" presStyleIdx="1" presStyleCnt="5"/>
      <dgm:spPr/>
      <dgm:t>
        <a:bodyPr/>
        <a:lstStyle/>
        <a:p>
          <a:endParaRPr lang="es-ES"/>
        </a:p>
      </dgm:t>
    </dgm:pt>
    <dgm:pt modelId="{222D598D-60D2-7B4C-8CCF-C37D31E4033D}" type="pres">
      <dgm:prSet presAssocID="{686B851E-191E-EC4F-9D1E-2D14B2478557}" presName="hierChild4" presStyleCnt="0"/>
      <dgm:spPr/>
    </dgm:pt>
    <dgm:pt modelId="{9A1E4D9A-9D5D-624D-B52B-9A24F8F7997F}" type="pres">
      <dgm:prSet presAssocID="{7306900C-1C53-9246-9757-EEA9C8E7637C}" presName="Name37" presStyleLbl="parChTrans1D3" presStyleIdx="1" presStyleCnt="5"/>
      <dgm:spPr/>
      <dgm:t>
        <a:bodyPr/>
        <a:lstStyle/>
        <a:p>
          <a:endParaRPr lang="es-ES"/>
        </a:p>
      </dgm:t>
    </dgm:pt>
    <dgm:pt modelId="{B37B1E92-D375-5B43-BBC8-67952B719759}" type="pres">
      <dgm:prSet presAssocID="{B4A17E73-EDDD-6F4C-87F1-05A188A54173}" presName="hierRoot2" presStyleCnt="0">
        <dgm:presLayoutVars>
          <dgm:hierBranch val="init"/>
        </dgm:presLayoutVars>
      </dgm:prSet>
      <dgm:spPr/>
    </dgm:pt>
    <dgm:pt modelId="{F3CD39F5-1E1E-A343-A526-9B53376E9808}" type="pres">
      <dgm:prSet presAssocID="{B4A17E73-EDDD-6F4C-87F1-05A188A54173}" presName="rootComposite" presStyleCnt="0"/>
      <dgm:spPr/>
    </dgm:pt>
    <dgm:pt modelId="{612FE033-9169-134C-96BA-53B092C7DB0E}" type="pres">
      <dgm:prSet presAssocID="{B4A17E73-EDDD-6F4C-87F1-05A188A54173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1FC20B-F5A2-7D4B-A683-302EB0902B39}" type="pres">
      <dgm:prSet presAssocID="{B4A17E73-EDDD-6F4C-87F1-05A188A54173}" presName="rootConnector" presStyleLbl="node3" presStyleIdx="1" presStyleCnt="4"/>
      <dgm:spPr/>
      <dgm:t>
        <a:bodyPr/>
        <a:lstStyle/>
        <a:p>
          <a:endParaRPr lang="es-ES"/>
        </a:p>
      </dgm:t>
    </dgm:pt>
    <dgm:pt modelId="{6A70C0D6-B1F8-A242-9FC8-4305B1A95E05}" type="pres">
      <dgm:prSet presAssocID="{B4A17E73-EDDD-6F4C-87F1-05A188A54173}" presName="hierChild4" presStyleCnt="0"/>
      <dgm:spPr/>
    </dgm:pt>
    <dgm:pt modelId="{9EBB0433-A4C1-C14E-B161-56A115F5A929}" type="pres">
      <dgm:prSet presAssocID="{B4A17E73-EDDD-6F4C-87F1-05A188A54173}" presName="hierChild5" presStyleCnt="0"/>
      <dgm:spPr/>
    </dgm:pt>
    <dgm:pt modelId="{0B71268D-B99A-F143-B8D5-E2CBAFC9CC49}" type="pres">
      <dgm:prSet presAssocID="{686B851E-191E-EC4F-9D1E-2D14B2478557}" presName="hierChild5" presStyleCnt="0"/>
      <dgm:spPr/>
    </dgm:pt>
    <dgm:pt modelId="{00445638-C4C9-E942-8FD2-84F6C124D243}" type="pres">
      <dgm:prSet presAssocID="{D7898C78-BFFA-DE4F-99B7-A032289E68B5}" presName="Name37" presStyleLbl="parChTrans1D2" presStyleIdx="2" presStyleCnt="6"/>
      <dgm:spPr/>
      <dgm:t>
        <a:bodyPr/>
        <a:lstStyle/>
        <a:p>
          <a:endParaRPr lang="es-ES"/>
        </a:p>
      </dgm:t>
    </dgm:pt>
    <dgm:pt modelId="{5522E258-251F-154C-9454-DCC7CA218636}" type="pres">
      <dgm:prSet presAssocID="{7F949153-2D80-FB40-908C-99C38CBA28B0}" presName="hierRoot2" presStyleCnt="0">
        <dgm:presLayoutVars>
          <dgm:hierBranch val="init"/>
        </dgm:presLayoutVars>
      </dgm:prSet>
      <dgm:spPr/>
    </dgm:pt>
    <dgm:pt modelId="{B7FD3252-6C03-8846-84EE-EF32EEFB8854}" type="pres">
      <dgm:prSet presAssocID="{7F949153-2D80-FB40-908C-99C38CBA28B0}" presName="rootComposite" presStyleCnt="0"/>
      <dgm:spPr/>
    </dgm:pt>
    <dgm:pt modelId="{78851CDB-4496-9A4E-8FF6-DEBF1941F7F6}" type="pres">
      <dgm:prSet presAssocID="{7F949153-2D80-FB40-908C-99C38CBA28B0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8A72A2-3CA6-894E-941D-00D6F0694EB7}" type="pres">
      <dgm:prSet presAssocID="{7F949153-2D80-FB40-908C-99C38CBA28B0}" presName="rootConnector" presStyleLbl="node2" presStyleIdx="2" presStyleCnt="5"/>
      <dgm:spPr/>
      <dgm:t>
        <a:bodyPr/>
        <a:lstStyle/>
        <a:p>
          <a:endParaRPr lang="es-ES"/>
        </a:p>
      </dgm:t>
    </dgm:pt>
    <dgm:pt modelId="{ECE56B3E-39BE-FB4A-AF85-04C2EDE8138B}" type="pres">
      <dgm:prSet presAssocID="{7F949153-2D80-FB40-908C-99C38CBA28B0}" presName="hierChild4" presStyleCnt="0"/>
      <dgm:spPr/>
    </dgm:pt>
    <dgm:pt modelId="{591275A4-669B-604B-A9B7-BE2F04660E99}" type="pres">
      <dgm:prSet presAssocID="{5FF815B6-5B39-D84C-97E7-50AA749BCBAA}" presName="Name37" presStyleLbl="parChTrans1D3" presStyleIdx="2" presStyleCnt="5"/>
      <dgm:spPr/>
      <dgm:t>
        <a:bodyPr/>
        <a:lstStyle/>
        <a:p>
          <a:endParaRPr lang="es-ES"/>
        </a:p>
      </dgm:t>
    </dgm:pt>
    <dgm:pt modelId="{5392AC92-A386-9B4B-AF52-4C1CA58442E2}" type="pres">
      <dgm:prSet presAssocID="{086A93F6-19C5-074F-9D86-276598D86FA3}" presName="hierRoot2" presStyleCnt="0">
        <dgm:presLayoutVars>
          <dgm:hierBranch val="init"/>
        </dgm:presLayoutVars>
      </dgm:prSet>
      <dgm:spPr/>
    </dgm:pt>
    <dgm:pt modelId="{FE85E73D-183E-A243-8F0B-DFE49933078B}" type="pres">
      <dgm:prSet presAssocID="{086A93F6-19C5-074F-9D86-276598D86FA3}" presName="rootComposite" presStyleCnt="0"/>
      <dgm:spPr/>
    </dgm:pt>
    <dgm:pt modelId="{6AD602A0-DA70-4447-A8B0-8BA358127118}" type="pres">
      <dgm:prSet presAssocID="{086A93F6-19C5-074F-9D86-276598D86FA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E6DBDBF-F85D-C64C-8094-F5D5B4DC212C}" type="pres">
      <dgm:prSet presAssocID="{086A93F6-19C5-074F-9D86-276598D86FA3}" presName="rootConnector" presStyleLbl="node3" presStyleIdx="2" presStyleCnt="4"/>
      <dgm:spPr/>
      <dgm:t>
        <a:bodyPr/>
        <a:lstStyle/>
        <a:p>
          <a:endParaRPr lang="es-ES"/>
        </a:p>
      </dgm:t>
    </dgm:pt>
    <dgm:pt modelId="{F3D406B5-EB11-9B42-AD62-3E70C8B4BD4B}" type="pres">
      <dgm:prSet presAssocID="{086A93F6-19C5-074F-9D86-276598D86FA3}" presName="hierChild4" presStyleCnt="0"/>
      <dgm:spPr/>
    </dgm:pt>
    <dgm:pt modelId="{150EAF01-13B2-724C-A714-FB4EB80991AD}" type="pres">
      <dgm:prSet presAssocID="{086A93F6-19C5-074F-9D86-276598D86FA3}" presName="hierChild5" presStyleCnt="0"/>
      <dgm:spPr/>
    </dgm:pt>
    <dgm:pt modelId="{7DE3D5DC-D711-3742-8AF9-FF65A0B31A8E}" type="pres">
      <dgm:prSet presAssocID="{7F949153-2D80-FB40-908C-99C38CBA28B0}" presName="hierChild5" presStyleCnt="0"/>
      <dgm:spPr/>
    </dgm:pt>
    <dgm:pt modelId="{49AA263B-9669-DB4C-8DA8-AE55F0CE5347}" type="pres">
      <dgm:prSet presAssocID="{BE84E1B4-869F-0544-BA27-96FDF8F35A43}" presName="Name37" presStyleLbl="parChTrans1D2" presStyleIdx="3" presStyleCnt="6"/>
      <dgm:spPr/>
      <dgm:t>
        <a:bodyPr/>
        <a:lstStyle/>
        <a:p>
          <a:endParaRPr lang="es-ES"/>
        </a:p>
      </dgm:t>
    </dgm:pt>
    <dgm:pt modelId="{67FD08C6-EE9B-1345-972E-E57E2A0E716B}" type="pres">
      <dgm:prSet presAssocID="{1D37CB08-88DE-004B-8DE7-9FFD509EAF93}" presName="hierRoot2" presStyleCnt="0">
        <dgm:presLayoutVars>
          <dgm:hierBranch val="init"/>
        </dgm:presLayoutVars>
      </dgm:prSet>
      <dgm:spPr/>
    </dgm:pt>
    <dgm:pt modelId="{C14B4740-006E-E14E-AD4C-1AF2A6DA93CF}" type="pres">
      <dgm:prSet presAssocID="{1D37CB08-88DE-004B-8DE7-9FFD509EAF93}" presName="rootComposite" presStyleCnt="0"/>
      <dgm:spPr/>
    </dgm:pt>
    <dgm:pt modelId="{56B678E4-0210-254C-9547-69C126810CFD}" type="pres">
      <dgm:prSet presAssocID="{1D37CB08-88DE-004B-8DE7-9FFD509EAF9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2AA02D-FBD6-B244-AFF7-CA4CA9405DF6}" type="pres">
      <dgm:prSet presAssocID="{1D37CB08-88DE-004B-8DE7-9FFD509EAF93}" presName="rootConnector" presStyleLbl="node2" presStyleIdx="3" presStyleCnt="5"/>
      <dgm:spPr/>
      <dgm:t>
        <a:bodyPr/>
        <a:lstStyle/>
        <a:p>
          <a:endParaRPr lang="es-ES"/>
        </a:p>
      </dgm:t>
    </dgm:pt>
    <dgm:pt modelId="{945979D6-8F01-7348-86A7-8FDF3C99D0D1}" type="pres">
      <dgm:prSet presAssocID="{1D37CB08-88DE-004B-8DE7-9FFD509EAF93}" presName="hierChild4" presStyleCnt="0"/>
      <dgm:spPr/>
    </dgm:pt>
    <dgm:pt modelId="{9F15A4D4-EF54-2641-A11E-BAE6B13A3BAE}" type="pres">
      <dgm:prSet presAssocID="{22D0B3B4-67B9-8746-AD18-4614C63582F9}" presName="Name37" presStyleLbl="parChTrans1D3" presStyleIdx="3" presStyleCnt="5"/>
      <dgm:spPr/>
      <dgm:t>
        <a:bodyPr/>
        <a:lstStyle/>
        <a:p>
          <a:endParaRPr lang="es-ES"/>
        </a:p>
      </dgm:t>
    </dgm:pt>
    <dgm:pt modelId="{92242899-5DCD-B342-BBEF-91EA0DA5B1C9}" type="pres">
      <dgm:prSet presAssocID="{5FF34C69-145B-E247-A148-99B44DAD39D0}" presName="hierRoot2" presStyleCnt="0">
        <dgm:presLayoutVars>
          <dgm:hierBranch val="init"/>
        </dgm:presLayoutVars>
      </dgm:prSet>
      <dgm:spPr/>
    </dgm:pt>
    <dgm:pt modelId="{0EA1C39A-AA50-FE48-89F4-D3ABBCBB82B1}" type="pres">
      <dgm:prSet presAssocID="{5FF34C69-145B-E247-A148-99B44DAD39D0}" presName="rootComposite" presStyleCnt="0"/>
      <dgm:spPr/>
    </dgm:pt>
    <dgm:pt modelId="{7F710573-B832-CF4B-A575-36AA0370E38E}" type="pres">
      <dgm:prSet presAssocID="{5FF34C69-145B-E247-A148-99B44DAD39D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5F09231-5E2B-324B-B287-769BF6BFE19A}" type="pres">
      <dgm:prSet presAssocID="{5FF34C69-145B-E247-A148-99B44DAD39D0}" presName="rootConnector" presStyleLbl="node3" presStyleIdx="3" presStyleCnt="4"/>
      <dgm:spPr/>
      <dgm:t>
        <a:bodyPr/>
        <a:lstStyle/>
        <a:p>
          <a:endParaRPr lang="es-ES"/>
        </a:p>
      </dgm:t>
    </dgm:pt>
    <dgm:pt modelId="{D559B348-31A7-864D-8236-84F653A573AB}" type="pres">
      <dgm:prSet presAssocID="{5FF34C69-145B-E247-A148-99B44DAD39D0}" presName="hierChild4" presStyleCnt="0"/>
      <dgm:spPr/>
    </dgm:pt>
    <dgm:pt modelId="{A4BA8450-D6B3-F54E-9413-6EFFA4B0EFC3}" type="pres">
      <dgm:prSet presAssocID="{5FF34C69-145B-E247-A148-99B44DAD39D0}" presName="hierChild5" presStyleCnt="0"/>
      <dgm:spPr/>
    </dgm:pt>
    <dgm:pt modelId="{648840E6-002E-0448-BBEB-B90DE3D09FFE}" type="pres">
      <dgm:prSet presAssocID="{1D37CB08-88DE-004B-8DE7-9FFD509EAF93}" presName="hierChild5" presStyleCnt="0"/>
      <dgm:spPr/>
    </dgm:pt>
    <dgm:pt modelId="{BC5D2E99-D963-3F4D-9523-98D98A447848}" type="pres">
      <dgm:prSet presAssocID="{761B1F89-0178-414B-B203-F7F9E6D0F156}" presName="Name37" presStyleLbl="parChTrans1D2" presStyleIdx="4" presStyleCnt="6"/>
      <dgm:spPr/>
      <dgm:t>
        <a:bodyPr/>
        <a:lstStyle/>
        <a:p>
          <a:endParaRPr lang="es-ES"/>
        </a:p>
      </dgm:t>
    </dgm:pt>
    <dgm:pt modelId="{42F7AB4C-9395-9D47-8130-0639433A917C}" type="pres">
      <dgm:prSet presAssocID="{D3BD08EA-3C66-8645-818E-614BAC2932B5}" presName="hierRoot2" presStyleCnt="0">
        <dgm:presLayoutVars>
          <dgm:hierBranch val="init"/>
        </dgm:presLayoutVars>
      </dgm:prSet>
      <dgm:spPr/>
    </dgm:pt>
    <dgm:pt modelId="{B299A9DF-0463-804F-9924-252FF5F8BB11}" type="pres">
      <dgm:prSet presAssocID="{D3BD08EA-3C66-8645-818E-614BAC2932B5}" presName="rootComposite" presStyleCnt="0"/>
      <dgm:spPr/>
    </dgm:pt>
    <dgm:pt modelId="{6C4D81A8-1A38-7945-8587-18C64A7F6257}" type="pres">
      <dgm:prSet presAssocID="{D3BD08EA-3C66-8645-818E-614BAC2932B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C4BA87-C0AE-2643-AED3-16DB418AB13C}" type="pres">
      <dgm:prSet presAssocID="{D3BD08EA-3C66-8645-818E-614BAC2932B5}" presName="rootConnector" presStyleLbl="node2" presStyleIdx="4" presStyleCnt="5"/>
      <dgm:spPr/>
      <dgm:t>
        <a:bodyPr/>
        <a:lstStyle/>
        <a:p>
          <a:endParaRPr lang="es-ES"/>
        </a:p>
      </dgm:t>
    </dgm:pt>
    <dgm:pt modelId="{61866984-9483-6A4E-A2CD-D97BEB4EFD59}" type="pres">
      <dgm:prSet presAssocID="{D3BD08EA-3C66-8645-818E-614BAC2932B5}" presName="hierChild4" presStyleCnt="0"/>
      <dgm:spPr/>
    </dgm:pt>
    <dgm:pt modelId="{8359F11A-0B0C-B140-A56B-A9FE18CAFB2D}" type="pres">
      <dgm:prSet presAssocID="{D3BD08EA-3C66-8645-818E-614BAC2932B5}" presName="hierChild5" presStyleCnt="0"/>
      <dgm:spPr/>
    </dgm:pt>
    <dgm:pt modelId="{B56DCA47-22B5-194D-9A23-B46662B4192A}" type="pres">
      <dgm:prSet presAssocID="{0D818A3A-DD49-3442-BAD5-A162D301616A}" presName="Name111" presStyleLbl="parChTrans1D3" presStyleIdx="4" presStyleCnt="5"/>
      <dgm:spPr/>
      <dgm:t>
        <a:bodyPr/>
        <a:lstStyle/>
        <a:p>
          <a:endParaRPr lang="es-ES"/>
        </a:p>
      </dgm:t>
    </dgm:pt>
    <dgm:pt modelId="{5769E34D-13AF-B44D-8D77-239ECBD319EB}" type="pres">
      <dgm:prSet presAssocID="{985B9FAA-948D-7147-9561-236B838BF6FC}" presName="hierRoot3" presStyleCnt="0">
        <dgm:presLayoutVars>
          <dgm:hierBranch val="init"/>
        </dgm:presLayoutVars>
      </dgm:prSet>
      <dgm:spPr/>
    </dgm:pt>
    <dgm:pt modelId="{F2EFEDDA-0543-6543-8AFD-376F8D0D0A53}" type="pres">
      <dgm:prSet presAssocID="{985B9FAA-948D-7147-9561-236B838BF6FC}" presName="rootComposite3" presStyleCnt="0"/>
      <dgm:spPr/>
    </dgm:pt>
    <dgm:pt modelId="{D69C3F41-39A7-B043-92D7-E693FF44D59C}" type="pres">
      <dgm:prSet presAssocID="{985B9FAA-948D-7147-9561-236B838BF6FC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B5B14D-73F9-F64A-9B7E-DA907EF7B415}" type="pres">
      <dgm:prSet presAssocID="{985B9FAA-948D-7147-9561-236B838BF6FC}" presName="rootConnector3" presStyleLbl="asst2" presStyleIdx="0" presStyleCnt="1"/>
      <dgm:spPr/>
      <dgm:t>
        <a:bodyPr/>
        <a:lstStyle/>
        <a:p>
          <a:endParaRPr lang="es-ES"/>
        </a:p>
      </dgm:t>
    </dgm:pt>
    <dgm:pt modelId="{3B0D04CA-E3F0-DD46-91D1-E8A4A5925635}" type="pres">
      <dgm:prSet presAssocID="{985B9FAA-948D-7147-9561-236B838BF6FC}" presName="hierChild6" presStyleCnt="0"/>
      <dgm:spPr/>
    </dgm:pt>
    <dgm:pt modelId="{9481C750-3BCA-7A4F-85C8-ABC45FFE1649}" type="pres">
      <dgm:prSet presAssocID="{985B9FAA-948D-7147-9561-236B838BF6FC}" presName="hierChild7" presStyleCnt="0"/>
      <dgm:spPr/>
    </dgm:pt>
    <dgm:pt modelId="{9FFCB681-7178-B94A-ACEE-524F6C0E8A0D}" type="pres">
      <dgm:prSet presAssocID="{6C7558AF-DA18-7649-B5E0-90F3AD914801}" presName="hierChild3" presStyleCnt="0"/>
      <dgm:spPr/>
    </dgm:pt>
    <dgm:pt modelId="{8122487A-D402-A94D-AA5E-1724D110AA7B}" type="pres">
      <dgm:prSet presAssocID="{A2FD3AA5-5787-494B-BEC9-30AAE05677FD}" presName="Name111" presStyleLbl="parChTrans1D2" presStyleIdx="5" presStyleCnt="6"/>
      <dgm:spPr/>
      <dgm:t>
        <a:bodyPr/>
        <a:lstStyle/>
        <a:p>
          <a:endParaRPr lang="es-ES"/>
        </a:p>
      </dgm:t>
    </dgm:pt>
    <dgm:pt modelId="{F17297F8-ADFF-5547-8E33-108E44C6F55F}" type="pres">
      <dgm:prSet presAssocID="{D5B1A921-EF9B-4B48-89C6-CF410267469E}" presName="hierRoot3" presStyleCnt="0">
        <dgm:presLayoutVars>
          <dgm:hierBranch val="init"/>
        </dgm:presLayoutVars>
      </dgm:prSet>
      <dgm:spPr/>
    </dgm:pt>
    <dgm:pt modelId="{4702B5FF-F0F3-EB4F-BF5B-87A81BD6F3B0}" type="pres">
      <dgm:prSet presAssocID="{D5B1A921-EF9B-4B48-89C6-CF410267469E}" presName="rootComposite3" presStyleCnt="0"/>
      <dgm:spPr/>
    </dgm:pt>
    <dgm:pt modelId="{A54C2F9B-43B3-5147-9D30-94A3499C0D11}" type="pres">
      <dgm:prSet presAssocID="{D5B1A921-EF9B-4B48-89C6-CF410267469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60999CB-FCE0-1045-BB18-2C4EEF05378C}" type="pres">
      <dgm:prSet presAssocID="{D5B1A921-EF9B-4B48-89C6-CF410267469E}" presName="rootConnector3" presStyleLbl="asst1" presStyleIdx="0" presStyleCnt="1"/>
      <dgm:spPr/>
      <dgm:t>
        <a:bodyPr/>
        <a:lstStyle/>
        <a:p>
          <a:endParaRPr lang="es-ES"/>
        </a:p>
      </dgm:t>
    </dgm:pt>
    <dgm:pt modelId="{A620A81E-500B-D741-8C81-2784F1F84FF1}" type="pres">
      <dgm:prSet presAssocID="{D5B1A921-EF9B-4B48-89C6-CF410267469E}" presName="hierChild6" presStyleCnt="0"/>
      <dgm:spPr/>
    </dgm:pt>
    <dgm:pt modelId="{8BF272E1-D091-C642-B9F7-994188A848D1}" type="pres">
      <dgm:prSet presAssocID="{D5B1A921-EF9B-4B48-89C6-CF410267469E}" presName="hierChild7" presStyleCnt="0"/>
      <dgm:spPr/>
    </dgm:pt>
    <dgm:pt modelId="{9C16EF83-6941-4DD1-A685-63094EFF8BDC}" type="pres">
      <dgm:prSet presAssocID="{036CE1FD-8104-4877-9EA7-E4161F89058E}" presName="hierRoot1" presStyleCnt="0">
        <dgm:presLayoutVars>
          <dgm:hierBranch val="init"/>
        </dgm:presLayoutVars>
      </dgm:prSet>
      <dgm:spPr/>
    </dgm:pt>
    <dgm:pt modelId="{3C0CBEB6-5814-400D-AD79-1C422017FCE8}" type="pres">
      <dgm:prSet presAssocID="{036CE1FD-8104-4877-9EA7-E4161F89058E}" presName="rootComposite1" presStyleCnt="0"/>
      <dgm:spPr/>
    </dgm:pt>
    <dgm:pt modelId="{5634DD07-937E-47D0-B09B-92A6F2CFA048}" type="pres">
      <dgm:prSet presAssocID="{036CE1FD-8104-4877-9EA7-E4161F89058E}" presName="rootText1" presStyleLbl="node0" presStyleIdx="1" presStyleCnt="3" custScaleY="24225" custLinFactX="-21178" custLinFactY="4489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977C4A-BF86-49AB-A8F5-99E205A9D661}" type="pres">
      <dgm:prSet presAssocID="{036CE1FD-8104-4877-9EA7-E4161F89058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C6BAC0CA-94CF-492F-A5F6-822FA4BCE930}" type="pres">
      <dgm:prSet presAssocID="{036CE1FD-8104-4877-9EA7-E4161F89058E}" presName="hierChild2" presStyleCnt="0"/>
      <dgm:spPr/>
    </dgm:pt>
    <dgm:pt modelId="{DD09872E-F81F-4D4C-9115-07716FFCD1B0}" type="pres">
      <dgm:prSet presAssocID="{036CE1FD-8104-4877-9EA7-E4161F89058E}" presName="hierChild3" presStyleCnt="0"/>
      <dgm:spPr/>
    </dgm:pt>
    <dgm:pt modelId="{0A75839F-6F43-4137-89CE-88DE4C6C7987}" type="pres">
      <dgm:prSet presAssocID="{67F62A4E-97D2-41FF-BCF5-DC660FB99144}" presName="hierRoot1" presStyleCnt="0">
        <dgm:presLayoutVars>
          <dgm:hierBranch val="init"/>
        </dgm:presLayoutVars>
      </dgm:prSet>
      <dgm:spPr/>
    </dgm:pt>
    <dgm:pt modelId="{36203C8A-8DB0-4C89-AF75-F6F140B81252}" type="pres">
      <dgm:prSet presAssocID="{67F62A4E-97D2-41FF-BCF5-DC660FB99144}" presName="rootComposite1" presStyleCnt="0"/>
      <dgm:spPr/>
    </dgm:pt>
    <dgm:pt modelId="{6E1F642E-40F5-4EED-BB38-2171EB5AEBED}" type="pres">
      <dgm:prSet presAssocID="{67F62A4E-97D2-41FF-BCF5-DC660FB99144}" presName="rootText1" presStyleLbl="node0" presStyleIdx="2" presStyleCnt="3" custScaleY="24225" custLinFactX="-100000" custLinFactY="100000" custLinFactNeighborX="-126393" custLinFactNeighborY="12058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8710CD-7860-4F68-9924-E3472C7C04BE}" type="pres">
      <dgm:prSet presAssocID="{67F62A4E-97D2-41FF-BCF5-DC660FB9914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1CF32342-522B-4BA4-A792-E704B0564CF4}" type="pres">
      <dgm:prSet presAssocID="{67F62A4E-97D2-41FF-BCF5-DC660FB99144}" presName="hierChild2" presStyleCnt="0"/>
      <dgm:spPr/>
    </dgm:pt>
    <dgm:pt modelId="{AEA844DA-B3BF-417A-9865-FE8DA467167E}" type="pres">
      <dgm:prSet presAssocID="{67F62A4E-97D2-41FF-BCF5-DC660FB99144}" presName="hierChild3" presStyleCnt="0"/>
      <dgm:spPr/>
    </dgm:pt>
  </dgm:ptLst>
  <dgm:cxnLst>
    <dgm:cxn modelId="{0BF644DF-A04D-DF49-BC02-A174C758F8D9}" type="presOf" srcId="{EF9E8431-05B2-7B47-A6A3-120184F3C601}" destId="{330549F6-4312-B14A-8703-1FCA6AD68E06}" srcOrd="0" destOrd="0" presId="urn:microsoft.com/office/officeart/2005/8/layout/orgChart1"/>
    <dgm:cxn modelId="{BE2D1010-1AE1-DA4D-8E80-3AC0DF3D0481}" type="presOf" srcId="{5FF34C69-145B-E247-A148-99B44DAD39D0}" destId="{C5F09231-5E2B-324B-B287-769BF6BFE19A}" srcOrd="1" destOrd="0" presId="urn:microsoft.com/office/officeart/2005/8/layout/orgChart1"/>
    <dgm:cxn modelId="{2A42A523-ED26-304F-AD14-D59FF1452750}" type="presOf" srcId="{B4A17E73-EDDD-6F4C-87F1-05A188A54173}" destId="{1F1FC20B-F5A2-7D4B-A683-302EB0902B39}" srcOrd="1" destOrd="0" presId="urn:microsoft.com/office/officeart/2005/8/layout/orgChart1"/>
    <dgm:cxn modelId="{12C86033-A3B4-A243-A091-9B5ED229E457}" srcId="{6C7558AF-DA18-7649-B5E0-90F3AD914801}" destId="{1D37CB08-88DE-004B-8DE7-9FFD509EAF93}" srcOrd="4" destOrd="0" parTransId="{BE84E1B4-869F-0544-BA27-96FDF8F35A43}" sibTransId="{9E3C530A-8BF2-3349-AC4F-C36787144DC9}"/>
    <dgm:cxn modelId="{00EAE794-FF66-9543-A3AC-B0D08CCA86D6}" type="presOf" srcId="{1CB12F29-89E2-974B-AD3B-70AD37011FBD}" destId="{B0313295-F44A-6A49-9CCF-124B3ACEA189}" srcOrd="1" destOrd="0" presId="urn:microsoft.com/office/officeart/2005/8/layout/orgChart1"/>
    <dgm:cxn modelId="{A3571B36-1031-A14F-B0A5-44B9269EE34C}" type="presOf" srcId="{7306900C-1C53-9246-9757-EEA9C8E7637C}" destId="{9A1E4D9A-9D5D-624D-B52B-9A24F8F7997F}" srcOrd="0" destOrd="0" presId="urn:microsoft.com/office/officeart/2005/8/layout/orgChart1"/>
    <dgm:cxn modelId="{77036AEE-92C3-9444-A004-27DA28E26882}" srcId="{686B851E-191E-EC4F-9D1E-2D14B2478557}" destId="{B4A17E73-EDDD-6F4C-87F1-05A188A54173}" srcOrd="0" destOrd="0" parTransId="{7306900C-1C53-9246-9757-EEA9C8E7637C}" sibTransId="{C9490E40-BADA-D54F-834B-F33EAF604333}"/>
    <dgm:cxn modelId="{0E09EFD7-5F0B-EF48-9D5A-0E9B71C6C68F}" type="presOf" srcId="{D3BD08EA-3C66-8645-818E-614BAC2932B5}" destId="{5AC4BA87-C0AE-2643-AED3-16DB418AB13C}" srcOrd="1" destOrd="0" presId="urn:microsoft.com/office/officeart/2005/8/layout/orgChart1"/>
    <dgm:cxn modelId="{2F70F349-F0EC-6C4D-8F8A-DB2FAA28C6DC}" type="presOf" srcId="{1D37CB08-88DE-004B-8DE7-9FFD509EAF93}" destId="{56B678E4-0210-254C-9547-69C126810CFD}" srcOrd="0" destOrd="0" presId="urn:microsoft.com/office/officeart/2005/8/layout/orgChart1"/>
    <dgm:cxn modelId="{5C8FF23E-84F1-3F4A-918E-F26E5A5E6AEE}" type="presOf" srcId="{D7898C78-BFFA-DE4F-99B7-A032289E68B5}" destId="{00445638-C4C9-E942-8FD2-84F6C124D243}" srcOrd="0" destOrd="0" presId="urn:microsoft.com/office/officeart/2005/8/layout/orgChart1"/>
    <dgm:cxn modelId="{31F8934F-A270-3147-BA13-76B246B6E979}" type="presOf" srcId="{EF9E8431-05B2-7B47-A6A3-120184F3C601}" destId="{99A1DDCE-E883-4849-BE4F-A8FBF34C24F8}" srcOrd="1" destOrd="0" presId="urn:microsoft.com/office/officeart/2005/8/layout/orgChart1"/>
    <dgm:cxn modelId="{00FF7A93-89AA-5841-AEBD-057FEA22DFF8}" type="presOf" srcId="{22D0B3B4-67B9-8746-AD18-4614C63582F9}" destId="{9F15A4D4-EF54-2641-A11E-BAE6B13A3BAE}" srcOrd="0" destOrd="0" presId="urn:microsoft.com/office/officeart/2005/8/layout/orgChart1"/>
    <dgm:cxn modelId="{8D17397A-9AA8-3B43-8478-DD4AF34C2CC9}" type="presOf" srcId="{141E85E2-F3C5-AE4A-A68B-2FA7F9D678A3}" destId="{F89597CA-6279-2F43-9D6F-4D431E695C7E}" srcOrd="0" destOrd="0" presId="urn:microsoft.com/office/officeart/2005/8/layout/orgChart1"/>
    <dgm:cxn modelId="{E0F1C082-2DE2-D045-A8F3-1F62E349302A}" type="presOf" srcId="{D5B1A921-EF9B-4B48-89C6-CF410267469E}" destId="{760999CB-FCE0-1045-BB18-2C4EEF05378C}" srcOrd="1" destOrd="0" presId="urn:microsoft.com/office/officeart/2005/8/layout/orgChart1"/>
    <dgm:cxn modelId="{3CC827E2-49DB-B443-9097-ED167D93F384}" type="presOf" srcId="{7F949153-2D80-FB40-908C-99C38CBA28B0}" destId="{78851CDB-4496-9A4E-8FF6-DEBF1941F7F6}" srcOrd="0" destOrd="0" presId="urn:microsoft.com/office/officeart/2005/8/layout/orgChart1"/>
    <dgm:cxn modelId="{ECD29448-53F1-A94D-ADE2-5D9E257C1833}" srcId="{6C7558AF-DA18-7649-B5E0-90F3AD914801}" destId="{686B851E-191E-EC4F-9D1E-2D14B2478557}" srcOrd="2" destOrd="0" parTransId="{940956D0-B5BB-E244-8300-C148B464E1A7}" sibTransId="{CB497106-662F-124B-84F1-7260A804EAAD}"/>
    <dgm:cxn modelId="{AFC606CE-9BF7-234F-AAEA-A7C9E18AA69E}" type="presOf" srcId="{985B9FAA-948D-7147-9561-236B838BF6FC}" destId="{D69C3F41-39A7-B043-92D7-E693FF44D59C}" srcOrd="0" destOrd="0" presId="urn:microsoft.com/office/officeart/2005/8/layout/orgChart1"/>
    <dgm:cxn modelId="{D2E49147-D79E-1E4E-BFF7-661CFC6DEBDF}" srcId="{EF9E8431-05B2-7B47-A6A3-120184F3C601}" destId="{1CB12F29-89E2-974B-AD3B-70AD37011FBD}" srcOrd="0" destOrd="0" parTransId="{141E85E2-F3C5-AE4A-A68B-2FA7F9D678A3}" sibTransId="{BFFA9644-4890-3E45-95A2-84F08152C038}"/>
    <dgm:cxn modelId="{93A04A60-A683-7B41-A721-2A949E56C163}" type="presOf" srcId="{086A93F6-19C5-074F-9D86-276598D86FA3}" destId="{6AD602A0-DA70-4447-A8B0-8BA358127118}" srcOrd="0" destOrd="0" presId="urn:microsoft.com/office/officeart/2005/8/layout/orgChart1"/>
    <dgm:cxn modelId="{7F915AF6-552C-D347-B993-DA975063CC77}" type="presOf" srcId="{686B851E-191E-EC4F-9D1E-2D14B2478557}" destId="{ACD1A123-6C4B-4B49-BC36-37C20DB2CAD0}" srcOrd="1" destOrd="0" presId="urn:microsoft.com/office/officeart/2005/8/layout/orgChart1"/>
    <dgm:cxn modelId="{0F035CBA-D215-7940-92C8-AFBE610747C3}" type="presOf" srcId="{6C7558AF-DA18-7649-B5E0-90F3AD914801}" destId="{1876D7E1-8B55-4F4B-87BF-1CABA1CC3A77}" srcOrd="0" destOrd="0" presId="urn:microsoft.com/office/officeart/2005/8/layout/orgChart1"/>
    <dgm:cxn modelId="{6C58CC43-1D5D-CC4C-A064-0D6C5B797601}" srcId="{327B077B-C968-DA4E-B9E8-86AEB2C096D9}" destId="{6C7558AF-DA18-7649-B5E0-90F3AD914801}" srcOrd="0" destOrd="0" parTransId="{110458AA-01F5-1146-BD51-1E3EEC221BAB}" sibTransId="{6331AFA5-E0B1-D746-BF9A-1C5DA83F396B}"/>
    <dgm:cxn modelId="{247E7888-AFDF-D444-A920-546631AAFB31}" type="presOf" srcId="{686B851E-191E-EC4F-9D1E-2D14B2478557}" destId="{AAEA6D8C-8FB6-D340-AA90-D11EEE894D57}" srcOrd="0" destOrd="0" presId="urn:microsoft.com/office/officeart/2005/8/layout/orgChart1"/>
    <dgm:cxn modelId="{DE10BBBC-A3A5-7F4D-ACB5-819314CEA9E9}" srcId="{1D37CB08-88DE-004B-8DE7-9FFD509EAF93}" destId="{5FF34C69-145B-E247-A148-99B44DAD39D0}" srcOrd="0" destOrd="0" parTransId="{22D0B3B4-67B9-8746-AD18-4614C63582F9}" sibTransId="{C9467135-F101-0E4E-B3E7-BC9EA9B3D66A}"/>
    <dgm:cxn modelId="{8D91790B-152B-1E46-916A-51B149CB99C6}" type="presOf" srcId="{FD3718ED-38E8-0345-AD58-D2A0F28AC906}" destId="{88F72272-F8A4-B54A-AF7B-C73528664E76}" srcOrd="0" destOrd="0" presId="urn:microsoft.com/office/officeart/2005/8/layout/orgChart1"/>
    <dgm:cxn modelId="{2AE66E9F-CCC1-1A4A-A05F-459A2CAA4B2B}" type="presOf" srcId="{1D37CB08-88DE-004B-8DE7-9FFD509EAF93}" destId="{212AA02D-FBD6-B244-AFF7-CA4CA9405DF6}" srcOrd="1" destOrd="0" presId="urn:microsoft.com/office/officeart/2005/8/layout/orgChart1"/>
    <dgm:cxn modelId="{67857635-BEDE-7A42-83BB-38F827CFA04C}" type="presOf" srcId="{A2FD3AA5-5787-494B-BEC9-30AAE05677FD}" destId="{8122487A-D402-A94D-AA5E-1724D110AA7B}" srcOrd="0" destOrd="0" presId="urn:microsoft.com/office/officeart/2005/8/layout/orgChart1"/>
    <dgm:cxn modelId="{28FDADAB-70C4-4DCB-9465-7D8DCA203921}" type="presOf" srcId="{036CE1FD-8104-4877-9EA7-E4161F89058E}" destId="{14977C4A-BF86-49AB-A8F5-99E205A9D661}" srcOrd="1" destOrd="0" presId="urn:microsoft.com/office/officeart/2005/8/layout/orgChart1"/>
    <dgm:cxn modelId="{3E504F7E-E629-0A4F-AC69-D31CF5E413E7}" srcId="{7F949153-2D80-FB40-908C-99C38CBA28B0}" destId="{086A93F6-19C5-074F-9D86-276598D86FA3}" srcOrd="0" destOrd="0" parTransId="{5FF815B6-5B39-D84C-97E7-50AA749BCBAA}" sibTransId="{579AC040-E8F8-CB45-A5D2-732672A1BC60}"/>
    <dgm:cxn modelId="{3CD09549-9F9C-EB44-9D66-D733C8AD52F1}" srcId="{6C7558AF-DA18-7649-B5E0-90F3AD914801}" destId="{7F949153-2D80-FB40-908C-99C38CBA28B0}" srcOrd="3" destOrd="0" parTransId="{D7898C78-BFFA-DE4F-99B7-A032289E68B5}" sibTransId="{2E0B4D12-912D-FE4B-8937-BB8ECF43E2B2}"/>
    <dgm:cxn modelId="{668151F5-A338-D745-91BF-3B3383D7A7DE}" type="presOf" srcId="{D3BD08EA-3C66-8645-818E-614BAC2932B5}" destId="{6C4D81A8-1A38-7945-8587-18C64A7F6257}" srcOrd="0" destOrd="0" presId="urn:microsoft.com/office/officeart/2005/8/layout/orgChart1"/>
    <dgm:cxn modelId="{D417349D-A686-4627-AE34-B28BE2636272}" srcId="{327B077B-C968-DA4E-B9E8-86AEB2C096D9}" destId="{67F62A4E-97D2-41FF-BCF5-DC660FB99144}" srcOrd="2" destOrd="0" parTransId="{14B45988-BB34-428E-BFA1-4B1BB34F4BDC}" sibTransId="{2315C561-C725-4C7A-A8F7-6D1B2BE79480}"/>
    <dgm:cxn modelId="{75703786-2CA1-41EC-A394-A1702449C27B}" type="presOf" srcId="{036CE1FD-8104-4877-9EA7-E4161F89058E}" destId="{5634DD07-937E-47D0-B09B-92A6F2CFA048}" srcOrd="0" destOrd="0" presId="urn:microsoft.com/office/officeart/2005/8/layout/orgChart1"/>
    <dgm:cxn modelId="{0A0B2623-84C7-084D-A18E-7BAA49EA35A4}" srcId="{6C7558AF-DA18-7649-B5E0-90F3AD914801}" destId="{D5B1A921-EF9B-4B48-89C6-CF410267469E}" srcOrd="0" destOrd="0" parTransId="{A2FD3AA5-5787-494B-BEC9-30AAE05677FD}" sibTransId="{30D0F5AB-21E9-1940-B838-CA76BFBA21A0}"/>
    <dgm:cxn modelId="{DC53426F-79DF-614C-AD58-5687FBD858AF}" srcId="{D3BD08EA-3C66-8645-818E-614BAC2932B5}" destId="{985B9FAA-948D-7147-9561-236B838BF6FC}" srcOrd="0" destOrd="0" parTransId="{0D818A3A-DD49-3442-BAD5-A162D301616A}" sibTransId="{201726DD-50B0-604A-8D35-9827C26BFF94}"/>
    <dgm:cxn modelId="{DF71F6A7-D69E-834D-B6CB-9B4451330D80}" type="presOf" srcId="{761B1F89-0178-414B-B203-F7F9E6D0F156}" destId="{BC5D2E99-D963-3F4D-9523-98D98A447848}" srcOrd="0" destOrd="0" presId="urn:microsoft.com/office/officeart/2005/8/layout/orgChart1"/>
    <dgm:cxn modelId="{1CEA6A10-EFA4-3C45-9B4F-CD2B10EFDCBB}" type="presOf" srcId="{940956D0-B5BB-E244-8300-C148B464E1A7}" destId="{C310C46B-F18F-504B-91B3-76F16664DAA8}" srcOrd="0" destOrd="0" presId="urn:microsoft.com/office/officeart/2005/8/layout/orgChart1"/>
    <dgm:cxn modelId="{B3B8BBE9-294C-4593-841F-6764EA9D3DB7}" type="presOf" srcId="{67F62A4E-97D2-41FF-BCF5-DC660FB99144}" destId="{6E1F642E-40F5-4EED-BB38-2171EB5AEBED}" srcOrd="0" destOrd="0" presId="urn:microsoft.com/office/officeart/2005/8/layout/orgChart1"/>
    <dgm:cxn modelId="{0408A529-1EDE-A44F-BC6B-D3E96AFD0EEC}" type="presOf" srcId="{BE84E1B4-869F-0544-BA27-96FDF8F35A43}" destId="{49AA263B-9669-DB4C-8DA8-AE55F0CE5347}" srcOrd="0" destOrd="0" presId="urn:microsoft.com/office/officeart/2005/8/layout/orgChart1"/>
    <dgm:cxn modelId="{E4C9AE29-54D5-8040-806D-9D2490DE7FD1}" type="presOf" srcId="{985B9FAA-948D-7147-9561-236B838BF6FC}" destId="{77B5B14D-73F9-F64A-9B7E-DA907EF7B415}" srcOrd="1" destOrd="0" presId="urn:microsoft.com/office/officeart/2005/8/layout/orgChart1"/>
    <dgm:cxn modelId="{5FC6E07A-3DF6-584B-9183-1D0221328780}" type="presOf" srcId="{086A93F6-19C5-074F-9D86-276598D86FA3}" destId="{0E6DBDBF-F85D-C64C-8094-F5D5B4DC212C}" srcOrd="1" destOrd="0" presId="urn:microsoft.com/office/officeart/2005/8/layout/orgChart1"/>
    <dgm:cxn modelId="{02062F16-1851-FC4C-9906-A1A37D3E9FEA}" type="presOf" srcId="{0D818A3A-DD49-3442-BAD5-A162D301616A}" destId="{B56DCA47-22B5-194D-9A23-B46662B4192A}" srcOrd="0" destOrd="0" presId="urn:microsoft.com/office/officeart/2005/8/layout/orgChart1"/>
    <dgm:cxn modelId="{D33E07B2-5D0B-B743-BBA3-E79C1CBCE2FA}" type="presOf" srcId="{327B077B-C968-DA4E-B9E8-86AEB2C096D9}" destId="{6E8E007E-0589-E541-AED6-C1525A4F9BE3}" srcOrd="0" destOrd="0" presId="urn:microsoft.com/office/officeart/2005/8/layout/orgChart1"/>
    <dgm:cxn modelId="{11B27E9B-7AB6-42B0-B341-4CE40894A8D5}" srcId="{327B077B-C968-DA4E-B9E8-86AEB2C096D9}" destId="{036CE1FD-8104-4877-9EA7-E4161F89058E}" srcOrd="1" destOrd="0" parTransId="{08D678B8-4877-4FE8-9832-41D13E96895F}" sibTransId="{9E71A680-20A6-4B5B-882D-C86083EC7C13}"/>
    <dgm:cxn modelId="{FF126EA0-90CA-0E4F-AF16-1223F8418B3D}" type="presOf" srcId="{1CB12F29-89E2-974B-AD3B-70AD37011FBD}" destId="{E28EEB3D-AD50-CA42-A863-7A4FDC75EFE4}" srcOrd="0" destOrd="0" presId="urn:microsoft.com/office/officeart/2005/8/layout/orgChart1"/>
    <dgm:cxn modelId="{09E2075E-0147-4A49-8F5E-86076C178FA7}" type="presOf" srcId="{D5B1A921-EF9B-4B48-89C6-CF410267469E}" destId="{A54C2F9B-43B3-5147-9D30-94A3499C0D11}" srcOrd="0" destOrd="0" presId="urn:microsoft.com/office/officeart/2005/8/layout/orgChart1"/>
    <dgm:cxn modelId="{83BF20E7-5A50-6242-ADC0-00B68397E5FC}" type="presOf" srcId="{5FF815B6-5B39-D84C-97E7-50AA749BCBAA}" destId="{591275A4-669B-604B-A9B7-BE2F04660E99}" srcOrd="0" destOrd="0" presId="urn:microsoft.com/office/officeart/2005/8/layout/orgChart1"/>
    <dgm:cxn modelId="{4646231C-F241-AF43-A782-742932DECE3F}" srcId="{6C7558AF-DA18-7649-B5E0-90F3AD914801}" destId="{D3BD08EA-3C66-8645-818E-614BAC2932B5}" srcOrd="5" destOrd="0" parTransId="{761B1F89-0178-414B-B203-F7F9E6D0F156}" sibTransId="{2CB2D18D-E503-394D-8CB1-DEC3B0A29FC1}"/>
    <dgm:cxn modelId="{42341656-D509-304E-A2F3-4354D6370DB6}" type="presOf" srcId="{5FF34C69-145B-E247-A148-99B44DAD39D0}" destId="{7F710573-B832-CF4B-A575-36AA0370E38E}" srcOrd="0" destOrd="0" presId="urn:microsoft.com/office/officeart/2005/8/layout/orgChart1"/>
    <dgm:cxn modelId="{9EC140A7-FE69-7E45-8D34-6207FA86DEC3}" srcId="{6C7558AF-DA18-7649-B5E0-90F3AD914801}" destId="{EF9E8431-05B2-7B47-A6A3-120184F3C601}" srcOrd="1" destOrd="0" parTransId="{FD3718ED-38E8-0345-AD58-D2A0F28AC906}" sibTransId="{11D39F85-78B8-F54A-B341-1BD5DD3C16ED}"/>
    <dgm:cxn modelId="{3B633A16-CFC6-804D-851A-214C493DB782}" type="presOf" srcId="{6C7558AF-DA18-7649-B5E0-90F3AD914801}" destId="{52CB57C0-8E4F-314C-AC94-1A7EA0E2066B}" srcOrd="1" destOrd="0" presId="urn:microsoft.com/office/officeart/2005/8/layout/orgChart1"/>
    <dgm:cxn modelId="{CF8E8EC1-8C66-4F37-B4F8-C6C3BED82241}" type="presOf" srcId="{67F62A4E-97D2-41FF-BCF5-DC660FB99144}" destId="{2C8710CD-7860-4F68-9924-E3472C7C04BE}" srcOrd="1" destOrd="0" presId="urn:microsoft.com/office/officeart/2005/8/layout/orgChart1"/>
    <dgm:cxn modelId="{CA2BCA5C-4C20-2346-AAFD-AC1505ABE58D}" type="presOf" srcId="{7F949153-2D80-FB40-908C-99C38CBA28B0}" destId="{CD8A72A2-3CA6-894E-941D-00D6F0694EB7}" srcOrd="1" destOrd="0" presId="urn:microsoft.com/office/officeart/2005/8/layout/orgChart1"/>
    <dgm:cxn modelId="{7F83F6A1-C06E-5B41-B135-8DE90ECE0495}" type="presOf" srcId="{B4A17E73-EDDD-6F4C-87F1-05A188A54173}" destId="{612FE033-9169-134C-96BA-53B092C7DB0E}" srcOrd="0" destOrd="0" presId="urn:microsoft.com/office/officeart/2005/8/layout/orgChart1"/>
    <dgm:cxn modelId="{B399CB7C-E928-0646-99C5-5E5A25B8C74E}" type="presParOf" srcId="{6E8E007E-0589-E541-AED6-C1525A4F9BE3}" destId="{8C6728E6-A9CF-014B-AA32-EDC569A2C41B}" srcOrd="0" destOrd="0" presId="urn:microsoft.com/office/officeart/2005/8/layout/orgChart1"/>
    <dgm:cxn modelId="{03FA20E0-310A-0949-9DDC-D58CB44A6165}" type="presParOf" srcId="{8C6728E6-A9CF-014B-AA32-EDC569A2C41B}" destId="{85ED9A08-8AF5-2E44-A2CE-A56D36D37650}" srcOrd="0" destOrd="0" presId="urn:microsoft.com/office/officeart/2005/8/layout/orgChart1"/>
    <dgm:cxn modelId="{80BB4D0D-F803-3341-80FE-3C3D33107606}" type="presParOf" srcId="{85ED9A08-8AF5-2E44-A2CE-A56D36D37650}" destId="{1876D7E1-8B55-4F4B-87BF-1CABA1CC3A77}" srcOrd="0" destOrd="0" presId="urn:microsoft.com/office/officeart/2005/8/layout/orgChart1"/>
    <dgm:cxn modelId="{45E85453-5128-8141-AB21-694D322D3740}" type="presParOf" srcId="{85ED9A08-8AF5-2E44-A2CE-A56D36D37650}" destId="{52CB57C0-8E4F-314C-AC94-1A7EA0E2066B}" srcOrd="1" destOrd="0" presId="urn:microsoft.com/office/officeart/2005/8/layout/orgChart1"/>
    <dgm:cxn modelId="{76AA373C-4466-144B-9F62-2FD532BF06E1}" type="presParOf" srcId="{8C6728E6-A9CF-014B-AA32-EDC569A2C41B}" destId="{6E160F14-3C81-A342-91EE-FFD3CACAB427}" srcOrd="1" destOrd="0" presId="urn:microsoft.com/office/officeart/2005/8/layout/orgChart1"/>
    <dgm:cxn modelId="{C4A06F4F-A149-D240-BD57-7A17499C26B9}" type="presParOf" srcId="{6E160F14-3C81-A342-91EE-FFD3CACAB427}" destId="{88F72272-F8A4-B54A-AF7B-C73528664E76}" srcOrd="0" destOrd="0" presId="urn:microsoft.com/office/officeart/2005/8/layout/orgChart1"/>
    <dgm:cxn modelId="{75BBD72F-5D81-5746-8FA6-4816E53280E3}" type="presParOf" srcId="{6E160F14-3C81-A342-91EE-FFD3CACAB427}" destId="{114D63F3-2D7B-6A42-BEAB-4A9ED295BC78}" srcOrd="1" destOrd="0" presId="urn:microsoft.com/office/officeart/2005/8/layout/orgChart1"/>
    <dgm:cxn modelId="{8E6F1B0E-8479-DC4A-A62E-B5E23E9A868F}" type="presParOf" srcId="{114D63F3-2D7B-6A42-BEAB-4A9ED295BC78}" destId="{83025E8F-F4C5-3D48-8866-F1C95988ADB8}" srcOrd="0" destOrd="0" presId="urn:microsoft.com/office/officeart/2005/8/layout/orgChart1"/>
    <dgm:cxn modelId="{9F7FE4A5-20E1-8A4F-BCCD-AC993B88796F}" type="presParOf" srcId="{83025E8F-F4C5-3D48-8866-F1C95988ADB8}" destId="{330549F6-4312-B14A-8703-1FCA6AD68E06}" srcOrd="0" destOrd="0" presId="urn:microsoft.com/office/officeart/2005/8/layout/orgChart1"/>
    <dgm:cxn modelId="{19E32D9B-7391-774F-92BE-362FDA808234}" type="presParOf" srcId="{83025E8F-F4C5-3D48-8866-F1C95988ADB8}" destId="{99A1DDCE-E883-4849-BE4F-A8FBF34C24F8}" srcOrd="1" destOrd="0" presId="urn:microsoft.com/office/officeart/2005/8/layout/orgChart1"/>
    <dgm:cxn modelId="{3F51BF07-F853-3747-818A-FDB137806F6C}" type="presParOf" srcId="{114D63F3-2D7B-6A42-BEAB-4A9ED295BC78}" destId="{8EC692F5-E5F8-784C-A03D-E4D3143DB6A7}" srcOrd="1" destOrd="0" presId="urn:microsoft.com/office/officeart/2005/8/layout/orgChart1"/>
    <dgm:cxn modelId="{323E017D-DF29-3742-AA25-8C1710560B65}" type="presParOf" srcId="{8EC692F5-E5F8-784C-A03D-E4D3143DB6A7}" destId="{F89597CA-6279-2F43-9D6F-4D431E695C7E}" srcOrd="0" destOrd="0" presId="urn:microsoft.com/office/officeart/2005/8/layout/orgChart1"/>
    <dgm:cxn modelId="{57CB11A4-A278-C34A-8786-824539E686FE}" type="presParOf" srcId="{8EC692F5-E5F8-784C-A03D-E4D3143DB6A7}" destId="{02B5AF83-8F28-854C-B26D-49D99D48DBB4}" srcOrd="1" destOrd="0" presId="urn:microsoft.com/office/officeart/2005/8/layout/orgChart1"/>
    <dgm:cxn modelId="{C589A5B0-83FE-DA46-BEEB-9B2EFF7C3887}" type="presParOf" srcId="{02B5AF83-8F28-854C-B26D-49D99D48DBB4}" destId="{AA83DDF2-19A7-0340-98BE-28C9AE73B0AB}" srcOrd="0" destOrd="0" presId="urn:microsoft.com/office/officeart/2005/8/layout/orgChart1"/>
    <dgm:cxn modelId="{1A87E214-3A07-554A-8809-6C55E0F427B8}" type="presParOf" srcId="{AA83DDF2-19A7-0340-98BE-28C9AE73B0AB}" destId="{E28EEB3D-AD50-CA42-A863-7A4FDC75EFE4}" srcOrd="0" destOrd="0" presId="urn:microsoft.com/office/officeart/2005/8/layout/orgChart1"/>
    <dgm:cxn modelId="{A0FB5BBD-5B12-A241-B8AC-3E31124AAC14}" type="presParOf" srcId="{AA83DDF2-19A7-0340-98BE-28C9AE73B0AB}" destId="{B0313295-F44A-6A49-9CCF-124B3ACEA189}" srcOrd="1" destOrd="0" presId="urn:microsoft.com/office/officeart/2005/8/layout/orgChart1"/>
    <dgm:cxn modelId="{7B912D24-57E1-884A-B20C-2B2B5C045F75}" type="presParOf" srcId="{02B5AF83-8F28-854C-B26D-49D99D48DBB4}" destId="{34A6E1F4-865C-FB46-9263-B34C0450535A}" srcOrd="1" destOrd="0" presId="urn:microsoft.com/office/officeart/2005/8/layout/orgChart1"/>
    <dgm:cxn modelId="{EF5FE50F-E16B-D346-B540-28606D2BA4EB}" type="presParOf" srcId="{02B5AF83-8F28-854C-B26D-49D99D48DBB4}" destId="{0E1FE0F0-DAEC-1547-91E8-75CE996B308B}" srcOrd="2" destOrd="0" presId="urn:microsoft.com/office/officeart/2005/8/layout/orgChart1"/>
    <dgm:cxn modelId="{FBD27E8A-AA1C-9843-BB50-CB73559A1A0D}" type="presParOf" srcId="{114D63F3-2D7B-6A42-BEAB-4A9ED295BC78}" destId="{ADE1CC7D-FCEB-4D43-8D6E-8FCE1AA96E73}" srcOrd="2" destOrd="0" presId="urn:microsoft.com/office/officeart/2005/8/layout/orgChart1"/>
    <dgm:cxn modelId="{E2A01C65-A002-1E4C-8755-9C2BF12106EB}" type="presParOf" srcId="{6E160F14-3C81-A342-91EE-FFD3CACAB427}" destId="{C310C46B-F18F-504B-91B3-76F16664DAA8}" srcOrd="2" destOrd="0" presId="urn:microsoft.com/office/officeart/2005/8/layout/orgChart1"/>
    <dgm:cxn modelId="{2F22C933-E448-8245-A9EA-891A49FC2740}" type="presParOf" srcId="{6E160F14-3C81-A342-91EE-FFD3CACAB427}" destId="{67A57994-73D0-D248-8179-104082CBC549}" srcOrd="3" destOrd="0" presId="urn:microsoft.com/office/officeart/2005/8/layout/orgChart1"/>
    <dgm:cxn modelId="{68E3B3AE-00C4-9245-AC7B-FE981E0ED4AA}" type="presParOf" srcId="{67A57994-73D0-D248-8179-104082CBC549}" destId="{536EA4C0-AB4F-FC48-A315-F138467014F5}" srcOrd="0" destOrd="0" presId="urn:microsoft.com/office/officeart/2005/8/layout/orgChart1"/>
    <dgm:cxn modelId="{3DEA6C4D-DF59-DB4E-A4F5-83C853EB2F4F}" type="presParOf" srcId="{536EA4C0-AB4F-FC48-A315-F138467014F5}" destId="{AAEA6D8C-8FB6-D340-AA90-D11EEE894D57}" srcOrd="0" destOrd="0" presId="urn:microsoft.com/office/officeart/2005/8/layout/orgChart1"/>
    <dgm:cxn modelId="{B6AC5CE3-69E3-2841-99EB-CFE4109BAA51}" type="presParOf" srcId="{536EA4C0-AB4F-FC48-A315-F138467014F5}" destId="{ACD1A123-6C4B-4B49-BC36-37C20DB2CAD0}" srcOrd="1" destOrd="0" presId="urn:microsoft.com/office/officeart/2005/8/layout/orgChart1"/>
    <dgm:cxn modelId="{1A78FE20-A0D5-A846-AD50-AAF58E79F18A}" type="presParOf" srcId="{67A57994-73D0-D248-8179-104082CBC549}" destId="{222D598D-60D2-7B4C-8CCF-C37D31E4033D}" srcOrd="1" destOrd="0" presId="urn:microsoft.com/office/officeart/2005/8/layout/orgChart1"/>
    <dgm:cxn modelId="{3F085B24-1D34-3B4B-8725-38C80E5F14EE}" type="presParOf" srcId="{222D598D-60D2-7B4C-8CCF-C37D31E4033D}" destId="{9A1E4D9A-9D5D-624D-B52B-9A24F8F7997F}" srcOrd="0" destOrd="0" presId="urn:microsoft.com/office/officeart/2005/8/layout/orgChart1"/>
    <dgm:cxn modelId="{4979A6F8-EFE1-CD42-9CB2-73FB695290C7}" type="presParOf" srcId="{222D598D-60D2-7B4C-8CCF-C37D31E4033D}" destId="{B37B1E92-D375-5B43-BBC8-67952B719759}" srcOrd="1" destOrd="0" presId="urn:microsoft.com/office/officeart/2005/8/layout/orgChart1"/>
    <dgm:cxn modelId="{DFE6C7B6-29B2-7B4F-8A63-35926CF1EF10}" type="presParOf" srcId="{B37B1E92-D375-5B43-BBC8-67952B719759}" destId="{F3CD39F5-1E1E-A343-A526-9B53376E9808}" srcOrd="0" destOrd="0" presId="urn:microsoft.com/office/officeart/2005/8/layout/orgChart1"/>
    <dgm:cxn modelId="{8F067DDE-2069-B344-AB19-450045868CF5}" type="presParOf" srcId="{F3CD39F5-1E1E-A343-A526-9B53376E9808}" destId="{612FE033-9169-134C-96BA-53B092C7DB0E}" srcOrd="0" destOrd="0" presId="urn:microsoft.com/office/officeart/2005/8/layout/orgChart1"/>
    <dgm:cxn modelId="{8F64FE61-43CA-C54E-B134-8F7017D9A21F}" type="presParOf" srcId="{F3CD39F5-1E1E-A343-A526-9B53376E9808}" destId="{1F1FC20B-F5A2-7D4B-A683-302EB0902B39}" srcOrd="1" destOrd="0" presId="urn:microsoft.com/office/officeart/2005/8/layout/orgChart1"/>
    <dgm:cxn modelId="{66D19423-F892-194B-BF6B-EB20CF6F8CFF}" type="presParOf" srcId="{B37B1E92-D375-5B43-BBC8-67952B719759}" destId="{6A70C0D6-B1F8-A242-9FC8-4305B1A95E05}" srcOrd="1" destOrd="0" presId="urn:microsoft.com/office/officeart/2005/8/layout/orgChart1"/>
    <dgm:cxn modelId="{9C92590D-135A-864D-B24B-1A1D34514AAD}" type="presParOf" srcId="{B37B1E92-D375-5B43-BBC8-67952B719759}" destId="{9EBB0433-A4C1-C14E-B161-56A115F5A929}" srcOrd="2" destOrd="0" presId="urn:microsoft.com/office/officeart/2005/8/layout/orgChart1"/>
    <dgm:cxn modelId="{949A3971-07B8-624B-A816-92C29D76236B}" type="presParOf" srcId="{67A57994-73D0-D248-8179-104082CBC549}" destId="{0B71268D-B99A-F143-B8D5-E2CBAFC9CC49}" srcOrd="2" destOrd="0" presId="urn:microsoft.com/office/officeart/2005/8/layout/orgChart1"/>
    <dgm:cxn modelId="{E6632BE5-021E-B544-9145-0B6AAE5CB75A}" type="presParOf" srcId="{6E160F14-3C81-A342-91EE-FFD3CACAB427}" destId="{00445638-C4C9-E942-8FD2-84F6C124D243}" srcOrd="4" destOrd="0" presId="urn:microsoft.com/office/officeart/2005/8/layout/orgChart1"/>
    <dgm:cxn modelId="{ADB623E4-98D7-F741-BF8B-385D3BC01C8E}" type="presParOf" srcId="{6E160F14-3C81-A342-91EE-FFD3CACAB427}" destId="{5522E258-251F-154C-9454-DCC7CA218636}" srcOrd="5" destOrd="0" presId="urn:microsoft.com/office/officeart/2005/8/layout/orgChart1"/>
    <dgm:cxn modelId="{89F872B1-F50D-C94E-B1A2-3CA6E8E7FAA3}" type="presParOf" srcId="{5522E258-251F-154C-9454-DCC7CA218636}" destId="{B7FD3252-6C03-8846-84EE-EF32EEFB8854}" srcOrd="0" destOrd="0" presId="urn:microsoft.com/office/officeart/2005/8/layout/orgChart1"/>
    <dgm:cxn modelId="{EFCAF511-1C20-BE46-8061-8683D497D97F}" type="presParOf" srcId="{B7FD3252-6C03-8846-84EE-EF32EEFB8854}" destId="{78851CDB-4496-9A4E-8FF6-DEBF1941F7F6}" srcOrd="0" destOrd="0" presId="urn:microsoft.com/office/officeart/2005/8/layout/orgChart1"/>
    <dgm:cxn modelId="{9561287D-1ED7-1149-8108-0AB2CFA5F01B}" type="presParOf" srcId="{B7FD3252-6C03-8846-84EE-EF32EEFB8854}" destId="{CD8A72A2-3CA6-894E-941D-00D6F0694EB7}" srcOrd="1" destOrd="0" presId="urn:microsoft.com/office/officeart/2005/8/layout/orgChart1"/>
    <dgm:cxn modelId="{801056F1-8E12-CA4F-9B36-F006D71F2BD2}" type="presParOf" srcId="{5522E258-251F-154C-9454-DCC7CA218636}" destId="{ECE56B3E-39BE-FB4A-AF85-04C2EDE8138B}" srcOrd="1" destOrd="0" presId="urn:microsoft.com/office/officeart/2005/8/layout/orgChart1"/>
    <dgm:cxn modelId="{95513496-2069-1847-84A7-873E16FB169E}" type="presParOf" srcId="{ECE56B3E-39BE-FB4A-AF85-04C2EDE8138B}" destId="{591275A4-669B-604B-A9B7-BE2F04660E99}" srcOrd="0" destOrd="0" presId="urn:microsoft.com/office/officeart/2005/8/layout/orgChart1"/>
    <dgm:cxn modelId="{A4D143F9-FBDA-9948-A154-EA31A41E04DB}" type="presParOf" srcId="{ECE56B3E-39BE-FB4A-AF85-04C2EDE8138B}" destId="{5392AC92-A386-9B4B-AF52-4C1CA58442E2}" srcOrd="1" destOrd="0" presId="urn:microsoft.com/office/officeart/2005/8/layout/orgChart1"/>
    <dgm:cxn modelId="{705CE107-67A3-3A43-B343-56687532EA93}" type="presParOf" srcId="{5392AC92-A386-9B4B-AF52-4C1CA58442E2}" destId="{FE85E73D-183E-A243-8F0B-DFE49933078B}" srcOrd="0" destOrd="0" presId="urn:microsoft.com/office/officeart/2005/8/layout/orgChart1"/>
    <dgm:cxn modelId="{1DB06CA1-62DD-D54C-8D38-221C2EAD2E51}" type="presParOf" srcId="{FE85E73D-183E-A243-8F0B-DFE49933078B}" destId="{6AD602A0-DA70-4447-A8B0-8BA358127118}" srcOrd="0" destOrd="0" presId="urn:microsoft.com/office/officeart/2005/8/layout/orgChart1"/>
    <dgm:cxn modelId="{5B647C92-FABA-4D4C-A7BA-34B3CC4BAB72}" type="presParOf" srcId="{FE85E73D-183E-A243-8F0B-DFE49933078B}" destId="{0E6DBDBF-F85D-C64C-8094-F5D5B4DC212C}" srcOrd="1" destOrd="0" presId="urn:microsoft.com/office/officeart/2005/8/layout/orgChart1"/>
    <dgm:cxn modelId="{F825A62F-7FE3-2549-894E-1F01FCF6D2AF}" type="presParOf" srcId="{5392AC92-A386-9B4B-AF52-4C1CA58442E2}" destId="{F3D406B5-EB11-9B42-AD62-3E70C8B4BD4B}" srcOrd="1" destOrd="0" presId="urn:microsoft.com/office/officeart/2005/8/layout/orgChart1"/>
    <dgm:cxn modelId="{3471083E-8009-6941-AC81-3C71EAF8A8CF}" type="presParOf" srcId="{5392AC92-A386-9B4B-AF52-4C1CA58442E2}" destId="{150EAF01-13B2-724C-A714-FB4EB80991AD}" srcOrd="2" destOrd="0" presId="urn:microsoft.com/office/officeart/2005/8/layout/orgChart1"/>
    <dgm:cxn modelId="{F161B973-6FBE-E049-B74E-34EE304526CA}" type="presParOf" srcId="{5522E258-251F-154C-9454-DCC7CA218636}" destId="{7DE3D5DC-D711-3742-8AF9-FF65A0B31A8E}" srcOrd="2" destOrd="0" presId="urn:microsoft.com/office/officeart/2005/8/layout/orgChart1"/>
    <dgm:cxn modelId="{94B1EDE2-166D-DA47-B272-A984F16088F5}" type="presParOf" srcId="{6E160F14-3C81-A342-91EE-FFD3CACAB427}" destId="{49AA263B-9669-DB4C-8DA8-AE55F0CE5347}" srcOrd="6" destOrd="0" presId="urn:microsoft.com/office/officeart/2005/8/layout/orgChart1"/>
    <dgm:cxn modelId="{A453388C-4149-C744-9002-04D307611713}" type="presParOf" srcId="{6E160F14-3C81-A342-91EE-FFD3CACAB427}" destId="{67FD08C6-EE9B-1345-972E-E57E2A0E716B}" srcOrd="7" destOrd="0" presId="urn:microsoft.com/office/officeart/2005/8/layout/orgChart1"/>
    <dgm:cxn modelId="{2F3F5796-CB16-F745-BBFE-A478434A6A95}" type="presParOf" srcId="{67FD08C6-EE9B-1345-972E-E57E2A0E716B}" destId="{C14B4740-006E-E14E-AD4C-1AF2A6DA93CF}" srcOrd="0" destOrd="0" presId="urn:microsoft.com/office/officeart/2005/8/layout/orgChart1"/>
    <dgm:cxn modelId="{4146F3E4-D01A-9E4E-A771-4F49873EC497}" type="presParOf" srcId="{C14B4740-006E-E14E-AD4C-1AF2A6DA93CF}" destId="{56B678E4-0210-254C-9547-69C126810CFD}" srcOrd="0" destOrd="0" presId="urn:microsoft.com/office/officeart/2005/8/layout/orgChart1"/>
    <dgm:cxn modelId="{BFF02CA0-035B-7941-A00F-E5218BF5FB57}" type="presParOf" srcId="{C14B4740-006E-E14E-AD4C-1AF2A6DA93CF}" destId="{212AA02D-FBD6-B244-AFF7-CA4CA9405DF6}" srcOrd="1" destOrd="0" presId="urn:microsoft.com/office/officeart/2005/8/layout/orgChart1"/>
    <dgm:cxn modelId="{5D1F847C-C33F-DD45-8700-222F245F47C0}" type="presParOf" srcId="{67FD08C6-EE9B-1345-972E-E57E2A0E716B}" destId="{945979D6-8F01-7348-86A7-8FDF3C99D0D1}" srcOrd="1" destOrd="0" presId="urn:microsoft.com/office/officeart/2005/8/layout/orgChart1"/>
    <dgm:cxn modelId="{12E5F348-924F-E440-BE13-CC221AB54704}" type="presParOf" srcId="{945979D6-8F01-7348-86A7-8FDF3C99D0D1}" destId="{9F15A4D4-EF54-2641-A11E-BAE6B13A3BAE}" srcOrd="0" destOrd="0" presId="urn:microsoft.com/office/officeart/2005/8/layout/orgChart1"/>
    <dgm:cxn modelId="{DB2F29AD-E0DB-D446-A742-63AA36115660}" type="presParOf" srcId="{945979D6-8F01-7348-86A7-8FDF3C99D0D1}" destId="{92242899-5DCD-B342-BBEF-91EA0DA5B1C9}" srcOrd="1" destOrd="0" presId="urn:microsoft.com/office/officeart/2005/8/layout/orgChart1"/>
    <dgm:cxn modelId="{958A5F7A-9031-9F47-811A-B537C63010F1}" type="presParOf" srcId="{92242899-5DCD-B342-BBEF-91EA0DA5B1C9}" destId="{0EA1C39A-AA50-FE48-89F4-D3ABBCBB82B1}" srcOrd="0" destOrd="0" presId="urn:microsoft.com/office/officeart/2005/8/layout/orgChart1"/>
    <dgm:cxn modelId="{242526F2-2E8B-B048-8888-A428993A7408}" type="presParOf" srcId="{0EA1C39A-AA50-FE48-89F4-D3ABBCBB82B1}" destId="{7F710573-B832-CF4B-A575-36AA0370E38E}" srcOrd="0" destOrd="0" presId="urn:microsoft.com/office/officeart/2005/8/layout/orgChart1"/>
    <dgm:cxn modelId="{54EC2AE4-22AE-C744-BB6A-7F060EDD7C8F}" type="presParOf" srcId="{0EA1C39A-AA50-FE48-89F4-D3ABBCBB82B1}" destId="{C5F09231-5E2B-324B-B287-769BF6BFE19A}" srcOrd="1" destOrd="0" presId="urn:microsoft.com/office/officeart/2005/8/layout/orgChart1"/>
    <dgm:cxn modelId="{15B42D16-29A2-B543-AD0A-B66B215B5580}" type="presParOf" srcId="{92242899-5DCD-B342-BBEF-91EA0DA5B1C9}" destId="{D559B348-31A7-864D-8236-84F653A573AB}" srcOrd="1" destOrd="0" presId="urn:microsoft.com/office/officeart/2005/8/layout/orgChart1"/>
    <dgm:cxn modelId="{CD2751EA-BAEC-494C-A7B0-7E15C21DF240}" type="presParOf" srcId="{92242899-5DCD-B342-BBEF-91EA0DA5B1C9}" destId="{A4BA8450-D6B3-F54E-9413-6EFFA4B0EFC3}" srcOrd="2" destOrd="0" presId="urn:microsoft.com/office/officeart/2005/8/layout/orgChart1"/>
    <dgm:cxn modelId="{D3BA249B-BA61-4444-B11B-5DC413348DB7}" type="presParOf" srcId="{67FD08C6-EE9B-1345-972E-E57E2A0E716B}" destId="{648840E6-002E-0448-BBEB-B90DE3D09FFE}" srcOrd="2" destOrd="0" presId="urn:microsoft.com/office/officeart/2005/8/layout/orgChart1"/>
    <dgm:cxn modelId="{501EF1BE-0298-AC42-9679-90C57F253983}" type="presParOf" srcId="{6E160F14-3C81-A342-91EE-FFD3CACAB427}" destId="{BC5D2E99-D963-3F4D-9523-98D98A447848}" srcOrd="8" destOrd="0" presId="urn:microsoft.com/office/officeart/2005/8/layout/orgChart1"/>
    <dgm:cxn modelId="{5AC5ABDD-6CD1-EF43-A088-04C5BF0D660E}" type="presParOf" srcId="{6E160F14-3C81-A342-91EE-FFD3CACAB427}" destId="{42F7AB4C-9395-9D47-8130-0639433A917C}" srcOrd="9" destOrd="0" presId="urn:microsoft.com/office/officeart/2005/8/layout/orgChart1"/>
    <dgm:cxn modelId="{969ACC66-C1DC-4740-980B-F85B4C8812C5}" type="presParOf" srcId="{42F7AB4C-9395-9D47-8130-0639433A917C}" destId="{B299A9DF-0463-804F-9924-252FF5F8BB11}" srcOrd="0" destOrd="0" presId="urn:microsoft.com/office/officeart/2005/8/layout/orgChart1"/>
    <dgm:cxn modelId="{9F213AB5-01EC-AF47-8BA8-2B9F52420AB5}" type="presParOf" srcId="{B299A9DF-0463-804F-9924-252FF5F8BB11}" destId="{6C4D81A8-1A38-7945-8587-18C64A7F6257}" srcOrd="0" destOrd="0" presId="urn:microsoft.com/office/officeart/2005/8/layout/orgChart1"/>
    <dgm:cxn modelId="{ECB1C3D6-8F09-114F-8394-E0EBD1CA1EEC}" type="presParOf" srcId="{B299A9DF-0463-804F-9924-252FF5F8BB11}" destId="{5AC4BA87-C0AE-2643-AED3-16DB418AB13C}" srcOrd="1" destOrd="0" presId="urn:microsoft.com/office/officeart/2005/8/layout/orgChart1"/>
    <dgm:cxn modelId="{E6D86217-F7AF-5C45-A310-29380D389BD5}" type="presParOf" srcId="{42F7AB4C-9395-9D47-8130-0639433A917C}" destId="{61866984-9483-6A4E-A2CD-D97BEB4EFD59}" srcOrd="1" destOrd="0" presId="urn:microsoft.com/office/officeart/2005/8/layout/orgChart1"/>
    <dgm:cxn modelId="{87485418-F378-5D4B-B0BF-6DB808070CFD}" type="presParOf" srcId="{42F7AB4C-9395-9D47-8130-0639433A917C}" destId="{8359F11A-0B0C-B140-A56B-A9FE18CAFB2D}" srcOrd="2" destOrd="0" presId="urn:microsoft.com/office/officeart/2005/8/layout/orgChart1"/>
    <dgm:cxn modelId="{96B9A666-ABE1-CA45-A9E5-D9DC80C9C0B3}" type="presParOf" srcId="{8359F11A-0B0C-B140-A56B-A9FE18CAFB2D}" destId="{B56DCA47-22B5-194D-9A23-B46662B4192A}" srcOrd="0" destOrd="0" presId="urn:microsoft.com/office/officeart/2005/8/layout/orgChart1"/>
    <dgm:cxn modelId="{BDE0E429-7EB2-F64D-B5FD-F93D8279EFE4}" type="presParOf" srcId="{8359F11A-0B0C-B140-A56B-A9FE18CAFB2D}" destId="{5769E34D-13AF-B44D-8D77-239ECBD319EB}" srcOrd="1" destOrd="0" presId="urn:microsoft.com/office/officeart/2005/8/layout/orgChart1"/>
    <dgm:cxn modelId="{03636FCA-83A4-BA4B-8C92-2558659C7722}" type="presParOf" srcId="{5769E34D-13AF-B44D-8D77-239ECBD319EB}" destId="{F2EFEDDA-0543-6543-8AFD-376F8D0D0A53}" srcOrd="0" destOrd="0" presId="urn:microsoft.com/office/officeart/2005/8/layout/orgChart1"/>
    <dgm:cxn modelId="{8BCF0734-F2D3-5D4D-9800-C5B73423FFDE}" type="presParOf" srcId="{F2EFEDDA-0543-6543-8AFD-376F8D0D0A53}" destId="{D69C3F41-39A7-B043-92D7-E693FF44D59C}" srcOrd="0" destOrd="0" presId="urn:microsoft.com/office/officeart/2005/8/layout/orgChart1"/>
    <dgm:cxn modelId="{E83F4110-31AD-7948-B99B-FC2788080B15}" type="presParOf" srcId="{F2EFEDDA-0543-6543-8AFD-376F8D0D0A53}" destId="{77B5B14D-73F9-F64A-9B7E-DA907EF7B415}" srcOrd="1" destOrd="0" presId="urn:microsoft.com/office/officeart/2005/8/layout/orgChart1"/>
    <dgm:cxn modelId="{4FA655DF-D167-0442-A81C-9E1DFDECB6BE}" type="presParOf" srcId="{5769E34D-13AF-B44D-8D77-239ECBD319EB}" destId="{3B0D04CA-E3F0-DD46-91D1-E8A4A5925635}" srcOrd="1" destOrd="0" presId="urn:microsoft.com/office/officeart/2005/8/layout/orgChart1"/>
    <dgm:cxn modelId="{368B501A-7095-E64D-8C44-3512B2BC00AD}" type="presParOf" srcId="{5769E34D-13AF-B44D-8D77-239ECBD319EB}" destId="{9481C750-3BCA-7A4F-85C8-ABC45FFE1649}" srcOrd="2" destOrd="0" presId="urn:microsoft.com/office/officeart/2005/8/layout/orgChart1"/>
    <dgm:cxn modelId="{BCB00023-A875-4644-ACDE-C32E59AB3686}" type="presParOf" srcId="{8C6728E6-A9CF-014B-AA32-EDC569A2C41B}" destId="{9FFCB681-7178-B94A-ACEE-524F6C0E8A0D}" srcOrd="2" destOrd="0" presId="urn:microsoft.com/office/officeart/2005/8/layout/orgChart1"/>
    <dgm:cxn modelId="{7DB3DC1D-1D16-C44E-B30D-39675BE8BFA7}" type="presParOf" srcId="{9FFCB681-7178-B94A-ACEE-524F6C0E8A0D}" destId="{8122487A-D402-A94D-AA5E-1724D110AA7B}" srcOrd="0" destOrd="0" presId="urn:microsoft.com/office/officeart/2005/8/layout/orgChart1"/>
    <dgm:cxn modelId="{492575F8-C2EF-684E-91C4-CE3DC697C924}" type="presParOf" srcId="{9FFCB681-7178-B94A-ACEE-524F6C0E8A0D}" destId="{F17297F8-ADFF-5547-8E33-108E44C6F55F}" srcOrd="1" destOrd="0" presId="urn:microsoft.com/office/officeart/2005/8/layout/orgChart1"/>
    <dgm:cxn modelId="{66601F27-8AAE-8845-8AD4-668C3E13B972}" type="presParOf" srcId="{F17297F8-ADFF-5547-8E33-108E44C6F55F}" destId="{4702B5FF-F0F3-EB4F-BF5B-87A81BD6F3B0}" srcOrd="0" destOrd="0" presId="urn:microsoft.com/office/officeart/2005/8/layout/orgChart1"/>
    <dgm:cxn modelId="{806158D2-376B-8F48-9308-9D130C74B8F4}" type="presParOf" srcId="{4702B5FF-F0F3-EB4F-BF5B-87A81BD6F3B0}" destId="{A54C2F9B-43B3-5147-9D30-94A3499C0D11}" srcOrd="0" destOrd="0" presId="urn:microsoft.com/office/officeart/2005/8/layout/orgChart1"/>
    <dgm:cxn modelId="{82AB6CE9-3C0D-D24C-81A4-8CFAD7BD602D}" type="presParOf" srcId="{4702B5FF-F0F3-EB4F-BF5B-87A81BD6F3B0}" destId="{760999CB-FCE0-1045-BB18-2C4EEF05378C}" srcOrd="1" destOrd="0" presId="urn:microsoft.com/office/officeart/2005/8/layout/orgChart1"/>
    <dgm:cxn modelId="{39456D4B-204B-124A-9792-8219D13BF3FE}" type="presParOf" srcId="{F17297F8-ADFF-5547-8E33-108E44C6F55F}" destId="{A620A81E-500B-D741-8C81-2784F1F84FF1}" srcOrd="1" destOrd="0" presId="urn:microsoft.com/office/officeart/2005/8/layout/orgChart1"/>
    <dgm:cxn modelId="{CA1285D1-5CE1-9F45-89DB-BE7CA7257299}" type="presParOf" srcId="{F17297F8-ADFF-5547-8E33-108E44C6F55F}" destId="{8BF272E1-D091-C642-B9F7-994188A848D1}" srcOrd="2" destOrd="0" presId="urn:microsoft.com/office/officeart/2005/8/layout/orgChart1"/>
    <dgm:cxn modelId="{80BC4ADB-F016-4146-A49B-465CC80145EF}" type="presParOf" srcId="{6E8E007E-0589-E541-AED6-C1525A4F9BE3}" destId="{9C16EF83-6941-4DD1-A685-63094EFF8BDC}" srcOrd="1" destOrd="0" presId="urn:microsoft.com/office/officeart/2005/8/layout/orgChart1"/>
    <dgm:cxn modelId="{7E9E24B6-87D4-4DAA-BBD6-7DF0FD5D9152}" type="presParOf" srcId="{9C16EF83-6941-4DD1-A685-63094EFF8BDC}" destId="{3C0CBEB6-5814-400D-AD79-1C422017FCE8}" srcOrd="0" destOrd="0" presId="urn:microsoft.com/office/officeart/2005/8/layout/orgChart1"/>
    <dgm:cxn modelId="{49E9A747-1E65-43D3-BC61-3E4C1C8DF150}" type="presParOf" srcId="{3C0CBEB6-5814-400D-AD79-1C422017FCE8}" destId="{5634DD07-937E-47D0-B09B-92A6F2CFA048}" srcOrd="0" destOrd="0" presId="urn:microsoft.com/office/officeart/2005/8/layout/orgChart1"/>
    <dgm:cxn modelId="{2CF199E7-72F7-406F-8CCC-B60C0D58C43F}" type="presParOf" srcId="{3C0CBEB6-5814-400D-AD79-1C422017FCE8}" destId="{14977C4A-BF86-49AB-A8F5-99E205A9D661}" srcOrd="1" destOrd="0" presId="urn:microsoft.com/office/officeart/2005/8/layout/orgChart1"/>
    <dgm:cxn modelId="{DF024029-7E4B-4CF0-A806-D1DA2A6F2B2C}" type="presParOf" srcId="{9C16EF83-6941-4DD1-A685-63094EFF8BDC}" destId="{C6BAC0CA-94CF-492F-A5F6-822FA4BCE930}" srcOrd="1" destOrd="0" presId="urn:microsoft.com/office/officeart/2005/8/layout/orgChart1"/>
    <dgm:cxn modelId="{A1169BDC-0067-4873-A9F6-70F114C58C49}" type="presParOf" srcId="{9C16EF83-6941-4DD1-A685-63094EFF8BDC}" destId="{DD09872E-F81F-4D4C-9115-07716FFCD1B0}" srcOrd="2" destOrd="0" presId="urn:microsoft.com/office/officeart/2005/8/layout/orgChart1"/>
    <dgm:cxn modelId="{60D68EB8-4779-4E39-A0AE-5A4501DC7104}" type="presParOf" srcId="{6E8E007E-0589-E541-AED6-C1525A4F9BE3}" destId="{0A75839F-6F43-4137-89CE-88DE4C6C7987}" srcOrd="2" destOrd="0" presId="urn:microsoft.com/office/officeart/2005/8/layout/orgChart1"/>
    <dgm:cxn modelId="{9065BA3B-5F5F-4265-AA17-39407B0D99E3}" type="presParOf" srcId="{0A75839F-6F43-4137-89CE-88DE4C6C7987}" destId="{36203C8A-8DB0-4C89-AF75-F6F140B81252}" srcOrd="0" destOrd="0" presId="urn:microsoft.com/office/officeart/2005/8/layout/orgChart1"/>
    <dgm:cxn modelId="{E0D3EF98-9B16-43C8-93D3-5CFDDA5D56C3}" type="presParOf" srcId="{36203C8A-8DB0-4C89-AF75-F6F140B81252}" destId="{6E1F642E-40F5-4EED-BB38-2171EB5AEBED}" srcOrd="0" destOrd="0" presId="urn:microsoft.com/office/officeart/2005/8/layout/orgChart1"/>
    <dgm:cxn modelId="{1ECF966C-23F0-4753-B0B7-0DA1E8EA82C2}" type="presParOf" srcId="{36203C8A-8DB0-4C89-AF75-F6F140B81252}" destId="{2C8710CD-7860-4F68-9924-E3472C7C04BE}" srcOrd="1" destOrd="0" presId="urn:microsoft.com/office/officeart/2005/8/layout/orgChart1"/>
    <dgm:cxn modelId="{C7F7FCB7-7A3C-4C09-AF14-BA59AFC9916F}" type="presParOf" srcId="{0A75839F-6F43-4137-89CE-88DE4C6C7987}" destId="{1CF32342-522B-4BA4-A792-E704B0564CF4}" srcOrd="1" destOrd="0" presId="urn:microsoft.com/office/officeart/2005/8/layout/orgChart1"/>
    <dgm:cxn modelId="{05FD7D68-D688-4FEC-B2C4-27E13A6FA294}" type="presParOf" srcId="{0A75839F-6F43-4137-89CE-88DE4C6C7987}" destId="{AEA844DA-B3BF-417A-9865-FE8DA46716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2487A-D402-A94D-AA5E-1724D110AA7B}">
      <dsp:nvSpPr>
        <dsp:cNvPr id="0" name=""/>
        <dsp:cNvSpPr/>
      </dsp:nvSpPr>
      <dsp:spPr>
        <a:xfrm>
          <a:off x="3895139" y="1748542"/>
          <a:ext cx="126017" cy="552074"/>
        </a:xfrm>
        <a:custGeom>
          <a:avLst/>
          <a:gdLst/>
          <a:ahLst/>
          <a:cxnLst/>
          <a:rect l="0" t="0" r="0" b="0"/>
          <a:pathLst>
            <a:path>
              <a:moveTo>
                <a:pt x="126017" y="0"/>
              </a:moveTo>
              <a:lnTo>
                <a:pt x="126017" y="552074"/>
              </a:lnTo>
              <a:lnTo>
                <a:pt x="0" y="5520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DCA47-22B5-194D-9A23-B46662B4192A}">
      <dsp:nvSpPr>
        <dsp:cNvPr id="0" name=""/>
        <dsp:cNvSpPr/>
      </dsp:nvSpPr>
      <dsp:spPr>
        <a:xfrm>
          <a:off x="7312600" y="3452772"/>
          <a:ext cx="126017" cy="552074"/>
        </a:xfrm>
        <a:custGeom>
          <a:avLst/>
          <a:gdLst/>
          <a:ahLst/>
          <a:cxnLst/>
          <a:rect l="0" t="0" r="0" b="0"/>
          <a:pathLst>
            <a:path>
              <a:moveTo>
                <a:pt x="126017" y="0"/>
              </a:moveTo>
              <a:lnTo>
                <a:pt x="126017" y="552074"/>
              </a:lnTo>
              <a:lnTo>
                <a:pt x="0" y="552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D2E99-D963-3F4D-9523-98D98A447848}">
      <dsp:nvSpPr>
        <dsp:cNvPr id="0" name=""/>
        <dsp:cNvSpPr/>
      </dsp:nvSpPr>
      <dsp:spPr>
        <a:xfrm>
          <a:off x="4021156" y="1748542"/>
          <a:ext cx="3417461" cy="110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132"/>
              </a:lnTo>
              <a:lnTo>
                <a:pt x="3417461" y="978132"/>
              </a:lnTo>
              <a:lnTo>
                <a:pt x="3417461" y="1104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5A4D4-EF54-2641-A11E-BAE6B13A3BAE}">
      <dsp:nvSpPr>
        <dsp:cNvPr id="0" name=""/>
        <dsp:cNvSpPr/>
      </dsp:nvSpPr>
      <dsp:spPr>
        <a:xfrm>
          <a:off x="4480218" y="3452772"/>
          <a:ext cx="180024" cy="552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74"/>
              </a:lnTo>
              <a:lnTo>
                <a:pt x="180024" y="552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A263B-9669-DB4C-8DA8-AE55F0CE5347}">
      <dsp:nvSpPr>
        <dsp:cNvPr id="0" name=""/>
        <dsp:cNvSpPr/>
      </dsp:nvSpPr>
      <dsp:spPr>
        <a:xfrm>
          <a:off x="4021156" y="1748542"/>
          <a:ext cx="939126" cy="1104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132"/>
              </a:lnTo>
              <a:lnTo>
                <a:pt x="939126" y="978132"/>
              </a:lnTo>
              <a:lnTo>
                <a:pt x="939126" y="1104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275A4-669B-604B-A9B7-BE2F04660E99}">
      <dsp:nvSpPr>
        <dsp:cNvPr id="0" name=""/>
        <dsp:cNvSpPr/>
      </dsp:nvSpPr>
      <dsp:spPr>
        <a:xfrm>
          <a:off x="3028022" y="3452772"/>
          <a:ext cx="180024" cy="552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74"/>
              </a:lnTo>
              <a:lnTo>
                <a:pt x="180024" y="552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45638-C4C9-E942-8FD2-84F6C124D243}">
      <dsp:nvSpPr>
        <dsp:cNvPr id="0" name=""/>
        <dsp:cNvSpPr/>
      </dsp:nvSpPr>
      <dsp:spPr>
        <a:xfrm>
          <a:off x="3508087" y="1748542"/>
          <a:ext cx="513069" cy="1104149"/>
        </a:xfrm>
        <a:custGeom>
          <a:avLst/>
          <a:gdLst/>
          <a:ahLst/>
          <a:cxnLst/>
          <a:rect l="0" t="0" r="0" b="0"/>
          <a:pathLst>
            <a:path>
              <a:moveTo>
                <a:pt x="513069" y="0"/>
              </a:moveTo>
              <a:lnTo>
                <a:pt x="513069" y="978132"/>
              </a:lnTo>
              <a:lnTo>
                <a:pt x="0" y="978132"/>
              </a:lnTo>
              <a:lnTo>
                <a:pt x="0" y="1104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E4D9A-9D5D-624D-B52B-9A24F8F7997F}">
      <dsp:nvSpPr>
        <dsp:cNvPr id="0" name=""/>
        <dsp:cNvSpPr/>
      </dsp:nvSpPr>
      <dsp:spPr>
        <a:xfrm>
          <a:off x="1575826" y="3452772"/>
          <a:ext cx="180024" cy="552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74"/>
              </a:lnTo>
              <a:lnTo>
                <a:pt x="180024" y="552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0C46B-F18F-504B-91B3-76F16664DAA8}">
      <dsp:nvSpPr>
        <dsp:cNvPr id="0" name=""/>
        <dsp:cNvSpPr/>
      </dsp:nvSpPr>
      <dsp:spPr>
        <a:xfrm>
          <a:off x="2055891" y="1748542"/>
          <a:ext cx="1965265" cy="1104149"/>
        </a:xfrm>
        <a:custGeom>
          <a:avLst/>
          <a:gdLst/>
          <a:ahLst/>
          <a:cxnLst/>
          <a:rect l="0" t="0" r="0" b="0"/>
          <a:pathLst>
            <a:path>
              <a:moveTo>
                <a:pt x="1965265" y="0"/>
              </a:moveTo>
              <a:lnTo>
                <a:pt x="1965265" y="978132"/>
              </a:lnTo>
              <a:lnTo>
                <a:pt x="0" y="978132"/>
              </a:lnTo>
              <a:lnTo>
                <a:pt x="0" y="1104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597CA-6279-2F43-9D6F-4D431E695C7E}">
      <dsp:nvSpPr>
        <dsp:cNvPr id="0" name=""/>
        <dsp:cNvSpPr/>
      </dsp:nvSpPr>
      <dsp:spPr>
        <a:xfrm>
          <a:off x="123630" y="3452772"/>
          <a:ext cx="180024" cy="552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074"/>
              </a:lnTo>
              <a:lnTo>
                <a:pt x="180024" y="5520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72272-F8A4-B54A-AF7B-C73528664E76}">
      <dsp:nvSpPr>
        <dsp:cNvPr id="0" name=""/>
        <dsp:cNvSpPr/>
      </dsp:nvSpPr>
      <dsp:spPr>
        <a:xfrm>
          <a:off x="603695" y="1748542"/>
          <a:ext cx="3417461" cy="1104149"/>
        </a:xfrm>
        <a:custGeom>
          <a:avLst/>
          <a:gdLst/>
          <a:ahLst/>
          <a:cxnLst/>
          <a:rect l="0" t="0" r="0" b="0"/>
          <a:pathLst>
            <a:path>
              <a:moveTo>
                <a:pt x="3417461" y="0"/>
              </a:moveTo>
              <a:lnTo>
                <a:pt x="3417461" y="978132"/>
              </a:lnTo>
              <a:lnTo>
                <a:pt x="0" y="978132"/>
              </a:lnTo>
              <a:lnTo>
                <a:pt x="0" y="1104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6D7E1-8B55-4F4B-87BF-1CABA1CC3A77}">
      <dsp:nvSpPr>
        <dsp:cNvPr id="0" name=""/>
        <dsp:cNvSpPr/>
      </dsp:nvSpPr>
      <dsp:spPr>
        <a:xfrm>
          <a:off x="3421075" y="1148461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b="1" kern="1200" dirty="0"/>
            <a:t>Fundamentos de seguridad </a:t>
          </a:r>
          <a:r>
            <a:rPr lang="es-ES" sz="700" b="1" kern="1200" dirty="0" smtClean="0"/>
            <a:t>digital.</a:t>
          </a:r>
          <a:endParaRPr lang="es-ES" sz="700" b="1" kern="1200" dirty="0"/>
        </a:p>
      </dsp:txBody>
      <dsp:txXfrm>
        <a:off x="3421075" y="1148461"/>
        <a:ext cx="1200162" cy="600081"/>
      </dsp:txXfrm>
    </dsp:sp>
    <dsp:sp modelId="{330549F6-4312-B14A-8703-1FCA6AD68E06}">
      <dsp:nvSpPr>
        <dsp:cNvPr id="0" name=""/>
        <dsp:cNvSpPr/>
      </dsp:nvSpPr>
      <dsp:spPr>
        <a:xfrm>
          <a:off x="3613" y="2852691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Dispositivos </a:t>
          </a:r>
          <a:r>
            <a:rPr lang="es-ES" sz="700" kern="1200" dirty="0" err="1" smtClean="0"/>
            <a:t>IoT</a:t>
          </a:r>
          <a:r>
            <a:rPr lang="es-ES" sz="700" kern="1200" dirty="0" smtClean="0"/>
            <a:t> vulnerables.</a:t>
          </a:r>
          <a:endParaRPr lang="es-ES" sz="700" kern="1200" dirty="0"/>
        </a:p>
      </dsp:txBody>
      <dsp:txXfrm>
        <a:off x="3613" y="2852691"/>
        <a:ext cx="1200162" cy="600081"/>
      </dsp:txXfrm>
    </dsp:sp>
    <dsp:sp modelId="{E28EEB3D-AD50-CA42-A863-7A4FDC75EFE4}">
      <dsp:nvSpPr>
        <dsp:cNvPr id="0" name=""/>
        <dsp:cNvSpPr/>
      </dsp:nvSpPr>
      <dsp:spPr>
        <a:xfrm>
          <a:off x="303654" y="3704806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Son todos los dispositivos conectados a una PC y </a:t>
          </a:r>
          <a:r>
            <a:rPr lang="es-ES" sz="700" kern="1200" dirty="0" smtClean="0"/>
            <a:t>que, </a:t>
          </a:r>
          <a:r>
            <a:rPr lang="es-ES" sz="700" kern="1200" dirty="0"/>
            <a:t>de alguna </a:t>
          </a:r>
          <a:r>
            <a:rPr lang="es-ES" sz="700" kern="1200" dirty="0" smtClean="0"/>
            <a:t>manera, </a:t>
          </a:r>
          <a:r>
            <a:rPr lang="es-ES" sz="700" kern="1200" dirty="0"/>
            <a:t>representan un riesgo para todo el </a:t>
          </a:r>
          <a:r>
            <a:rPr lang="es-ES" sz="700" kern="1200" dirty="0" smtClean="0"/>
            <a:t>sistema.</a:t>
          </a:r>
          <a:endParaRPr lang="es-ES" sz="700" kern="1200" dirty="0"/>
        </a:p>
      </dsp:txBody>
      <dsp:txXfrm>
        <a:off x="303654" y="3704806"/>
        <a:ext cx="1200162" cy="600081"/>
      </dsp:txXfrm>
    </dsp:sp>
    <dsp:sp modelId="{AAEA6D8C-8FB6-D340-AA90-D11EEE894D57}">
      <dsp:nvSpPr>
        <dsp:cNvPr id="0" name=""/>
        <dsp:cNvSpPr/>
      </dsp:nvSpPr>
      <dsp:spPr>
        <a:xfrm>
          <a:off x="1455810" y="2852691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i="1" kern="1200" smtClean="0"/>
            <a:t>Botnets</a:t>
          </a:r>
          <a:r>
            <a:rPr lang="es-ES" sz="700" i="1" kern="1200" dirty="0" smtClean="0"/>
            <a:t>.</a:t>
          </a:r>
          <a:endParaRPr lang="es-ES" sz="700" i="1" kern="1200" dirty="0"/>
        </a:p>
      </dsp:txBody>
      <dsp:txXfrm>
        <a:off x="1455810" y="2852691"/>
        <a:ext cx="1200162" cy="600081"/>
      </dsp:txXfrm>
    </dsp:sp>
    <dsp:sp modelId="{612FE033-9169-134C-96BA-53B092C7DB0E}">
      <dsp:nvSpPr>
        <dsp:cNvPr id="0" name=""/>
        <dsp:cNvSpPr/>
      </dsp:nvSpPr>
      <dsp:spPr>
        <a:xfrm>
          <a:off x="1755850" y="3704806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Conjunto de redes controladas por un pirata informático, cuyo objetivo es propagar virus a posibles sistemas informáticos </a:t>
          </a:r>
          <a:r>
            <a:rPr lang="es-ES" sz="700" kern="1200" dirty="0" smtClean="0"/>
            <a:t>.</a:t>
          </a:r>
          <a:endParaRPr lang="es-ES" sz="700" kern="1200" dirty="0"/>
        </a:p>
      </dsp:txBody>
      <dsp:txXfrm>
        <a:off x="1755850" y="3704806"/>
        <a:ext cx="1200162" cy="600081"/>
      </dsp:txXfrm>
    </dsp:sp>
    <dsp:sp modelId="{78851CDB-4496-9A4E-8FF6-DEBF1941F7F6}">
      <dsp:nvSpPr>
        <dsp:cNvPr id="0" name=""/>
        <dsp:cNvSpPr/>
      </dsp:nvSpPr>
      <dsp:spPr>
        <a:xfrm>
          <a:off x="2908006" y="2852691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Ataque </a:t>
          </a:r>
          <a:r>
            <a:rPr lang="es-ES" sz="700" kern="1200" dirty="0" err="1" smtClean="0"/>
            <a:t>DDoS</a:t>
          </a:r>
          <a:r>
            <a:rPr lang="es-ES" sz="700" kern="1200" dirty="0" smtClean="0"/>
            <a:t>.</a:t>
          </a:r>
          <a:endParaRPr lang="es-ES" sz="700" kern="1200" dirty="0"/>
        </a:p>
      </dsp:txBody>
      <dsp:txXfrm>
        <a:off x="2908006" y="2852691"/>
        <a:ext cx="1200162" cy="600081"/>
      </dsp:txXfrm>
    </dsp:sp>
    <dsp:sp modelId="{6AD602A0-DA70-4447-A8B0-8BA358127118}">
      <dsp:nvSpPr>
        <dsp:cNvPr id="0" name=""/>
        <dsp:cNvSpPr/>
      </dsp:nvSpPr>
      <dsp:spPr>
        <a:xfrm>
          <a:off x="3208046" y="3704806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Es un ataque informático donde se inutilizan sistemas con fines económicos o </a:t>
          </a:r>
          <a:r>
            <a:rPr lang="es-ES" sz="700" kern="1200" dirty="0" smtClean="0"/>
            <a:t>destructivos.</a:t>
          </a:r>
          <a:endParaRPr lang="es-ES" sz="700" kern="1200" dirty="0"/>
        </a:p>
      </dsp:txBody>
      <dsp:txXfrm>
        <a:off x="3208046" y="3704806"/>
        <a:ext cx="1200162" cy="600081"/>
      </dsp:txXfrm>
    </dsp:sp>
    <dsp:sp modelId="{56B678E4-0210-254C-9547-69C126810CFD}">
      <dsp:nvSpPr>
        <dsp:cNvPr id="0" name=""/>
        <dsp:cNvSpPr/>
      </dsp:nvSpPr>
      <dsp:spPr>
        <a:xfrm>
          <a:off x="4360202" y="2852691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Autenticación y </a:t>
          </a:r>
          <a:r>
            <a:rPr lang="es-ES" sz="700" kern="1200" dirty="0" smtClean="0"/>
            <a:t>autorización.</a:t>
          </a:r>
          <a:endParaRPr lang="es-ES" sz="700" kern="1200" dirty="0"/>
        </a:p>
      </dsp:txBody>
      <dsp:txXfrm>
        <a:off x="4360202" y="2852691"/>
        <a:ext cx="1200162" cy="600081"/>
      </dsp:txXfrm>
    </dsp:sp>
    <dsp:sp modelId="{7F710573-B832-CF4B-A575-36AA0370E38E}">
      <dsp:nvSpPr>
        <dsp:cNvPr id="0" name=""/>
        <dsp:cNvSpPr/>
      </dsp:nvSpPr>
      <dsp:spPr>
        <a:xfrm>
          <a:off x="4660242" y="3704806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Es muy necesario realizar buenas prácticas </a:t>
          </a:r>
          <a:r>
            <a:rPr lang="es-ES" sz="700" kern="1200" dirty="0" smtClean="0"/>
            <a:t>de autenticación </a:t>
          </a:r>
          <a:r>
            <a:rPr lang="es-ES" sz="700" kern="1200" smtClean="0"/>
            <a:t>y </a:t>
          </a:r>
          <a:r>
            <a:rPr lang="es-ES" sz="700" kern="1200" smtClean="0"/>
            <a:t>autorización </a:t>
          </a:r>
          <a:r>
            <a:rPr lang="es-ES" sz="700" kern="1200" dirty="0"/>
            <a:t>para evitar ataques de piratas a los sistemas </a:t>
          </a:r>
          <a:r>
            <a:rPr lang="es-ES" sz="700" kern="1200" dirty="0" smtClean="0"/>
            <a:t>informáticos.</a:t>
          </a:r>
          <a:endParaRPr lang="es-ES" sz="700" kern="1200" dirty="0"/>
        </a:p>
      </dsp:txBody>
      <dsp:txXfrm>
        <a:off x="4660242" y="3704806"/>
        <a:ext cx="1200162" cy="600081"/>
      </dsp:txXfrm>
    </dsp:sp>
    <dsp:sp modelId="{6C4D81A8-1A38-7945-8587-18C64A7F6257}">
      <dsp:nvSpPr>
        <dsp:cNvPr id="0" name=""/>
        <dsp:cNvSpPr/>
      </dsp:nvSpPr>
      <dsp:spPr>
        <a:xfrm>
          <a:off x="6838536" y="2852691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Comunicación </a:t>
          </a:r>
          <a:r>
            <a:rPr lang="es-ES" sz="700" kern="1200" dirty="0" smtClean="0"/>
            <a:t>segura.</a:t>
          </a:r>
          <a:endParaRPr lang="es-ES" sz="700" kern="1200" dirty="0"/>
        </a:p>
      </dsp:txBody>
      <dsp:txXfrm>
        <a:off x="6838536" y="2852691"/>
        <a:ext cx="1200162" cy="600081"/>
      </dsp:txXfrm>
    </dsp:sp>
    <dsp:sp modelId="{D69C3F41-39A7-B043-92D7-E693FF44D59C}">
      <dsp:nvSpPr>
        <dsp:cNvPr id="0" name=""/>
        <dsp:cNvSpPr/>
      </dsp:nvSpPr>
      <dsp:spPr>
        <a:xfrm>
          <a:off x="6112438" y="3704806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Se realiza a través de protocolos existentes para proteger la </a:t>
          </a:r>
          <a:r>
            <a:rPr lang="es-ES" sz="700" kern="1200" dirty="0" smtClean="0"/>
            <a:t>comunicación.</a:t>
          </a:r>
          <a:endParaRPr lang="es-ES" sz="700" kern="1200" dirty="0"/>
        </a:p>
      </dsp:txBody>
      <dsp:txXfrm>
        <a:off x="6112438" y="3704806"/>
        <a:ext cx="1200162" cy="600081"/>
      </dsp:txXfrm>
    </dsp:sp>
    <dsp:sp modelId="{A54C2F9B-43B3-5147-9D30-94A3499C0D11}">
      <dsp:nvSpPr>
        <dsp:cNvPr id="0" name=""/>
        <dsp:cNvSpPr/>
      </dsp:nvSpPr>
      <dsp:spPr>
        <a:xfrm>
          <a:off x="2694977" y="2000576"/>
          <a:ext cx="1200162" cy="600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/>
            <a:t>Detección de intrusos </a:t>
          </a:r>
          <a:r>
            <a:rPr lang="es-ES" sz="700" kern="1200" dirty="0" err="1" smtClean="0"/>
            <a:t>IoT</a:t>
          </a:r>
          <a:r>
            <a:rPr lang="es-ES" sz="700" kern="1200" dirty="0" smtClean="0"/>
            <a:t>.</a:t>
          </a:r>
          <a:endParaRPr lang="es-ES" sz="700" kern="1200" dirty="0"/>
        </a:p>
      </dsp:txBody>
      <dsp:txXfrm>
        <a:off x="2694977" y="2000576"/>
        <a:ext cx="1200162" cy="600081"/>
      </dsp:txXfrm>
    </dsp:sp>
    <dsp:sp modelId="{5634DD07-937E-47D0-B09B-92A6F2CFA048}">
      <dsp:nvSpPr>
        <dsp:cNvPr id="0" name=""/>
        <dsp:cNvSpPr/>
      </dsp:nvSpPr>
      <dsp:spPr>
        <a:xfrm>
          <a:off x="3418939" y="1775480"/>
          <a:ext cx="1200162" cy="145369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>
              <a:solidFill>
                <a:schemeClr val="bg2">
                  <a:lumMod val="50000"/>
                </a:schemeClr>
              </a:solidFill>
            </a:rPr>
            <a:t>incluye</a:t>
          </a:r>
          <a:endParaRPr lang="es-ES" sz="7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418939" y="1775480"/>
        <a:ext cx="1200162" cy="145369"/>
      </dsp:txXfrm>
    </dsp:sp>
    <dsp:sp modelId="{6E1F642E-40F5-4EED-BB38-2171EB5AEBED}">
      <dsp:nvSpPr>
        <dsp:cNvPr id="0" name=""/>
        <dsp:cNvSpPr/>
      </dsp:nvSpPr>
      <dsp:spPr>
        <a:xfrm>
          <a:off x="3608384" y="2472168"/>
          <a:ext cx="1200162" cy="145369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smtClean="0">
              <a:solidFill>
                <a:schemeClr val="bg2">
                  <a:lumMod val="50000"/>
                </a:schemeClr>
              </a:solidFill>
            </a:rPr>
            <a:t>abarca</a:t>
          </a:r>
          <a:endParaRPr lang="es-ES" sz="7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608384" y="2472168"/>
        <a:ext cx="1200162" cy="145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-5275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Right">
  <p:cSld name="Title - Righ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1630387" y="862554"/>
            <a:ext cx="70564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 sz="3200" cap="none">
                <a:solidFill>
                  <a:srgbClr val="2F3A4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4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18" name="Google Shape;18;p4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179512" y="237075"/>
            <a:ext cx="1435522" cy="720080"/>
            <a:chOff x="7584449" y="237075"/>
            <a:chExt cx="1435522" cy="720080"/>
          </a:xfrm>
        </p:grpSpPr>
        <p:pic>
          <p:nvPicPr>
            <p:cNvPr id="22" name="Google Shape;2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"/>
            <p:cNvSpPr/>
            <p:nvPr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ft">
  <p:cSld name="Title - Lef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467914" y="862554"/>
            <a:ext cx="70564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 sz="3200" cap="none">
                <a:solidFill>
                  <a:srgbClr val="2F3A4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5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29" name="Google Shape;29;p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7584449" y="237075"/>
            <a:ext cx="1435522" cy="720080"/>
            <a:chOff x="7584449" y="237075"/>
            <a:chExt cx="1435522" cy="720080"/>
          </a:xfrm>
        </p:grpSpPr>
        <p:pic>
          <p:nvPicPr>
            <p:cNvPr id="33" name="Google Shape;3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5"/>
            <p:cNvSpPr/>
            <p:nvPr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Right (dark)">
  <p:cSld name="Title - Right (dark)">
    <p:bg>
      <p:bgPr>
        <a:solidFill>
          <a:srgbClr val="222A3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630387" y="908720"/>
            <a:ext cx="7056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Clr>
                <a:srgbClr val="72B4E0"/>
              </a:buClr>
              <a:buSzPts val="1800"/>
              <a:buNone/>
              <a:defRPr sz="1800" cap="none">
                <a:solidFill>
                  <a:srgbClr val="72B4E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cap="small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6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40" name="Google Shape;40;p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179512" y="237075"/>
            <a:ext cx="1435522" cy="720080"/>
            <a:chOff x="179512" y="237075"/>
            <a:chExt cx="1435522" cy="720080"/>
          </a:xfrm>
        </p:grpSpPr>
        <p:pic>
          <p:nvPicPr>
            <p:cNvPr id="44" name="Google Shape;4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3407" y="421437"/>
              <a:ext cx="1258268" cy="347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ft (dark)">
  <p:cSld name="Title - Left (dark)">
    <p:bg>
      <p:bgPr>
        <a:solidFill>
          <a:srgbClr val="222A3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67914" y="908720"/>
            <a:ext cx="7056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rgbClr val="72B4E0"/>
              </a:buClr>
              <a:buSzPts val="1800"/>
              <a:buNone/>
              <a:defRPr sz="1800" cap="none">
                <a:solidFill>
                  <a:srgbClr val="72B4E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cap="small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7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51" name="Google Shape;51;p7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7584449" y="237075"/>
            <a:ext cx="1435522" cy="720080"/>
            <a:chOff x="179512" y="237075"/>
            <a:chExt cx="1435522" cy="720080"/>
          </a:xfrm>
        </p:grpSpPr>
        <p:pic>
          <p:nvPicPr>
            <p:cNvPr id="55" name="Google Shape;5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3407" y="421437"/>
              <a:ext cx="1258268" cy="347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7"/>
            <p:cNvSpPr/>
            <p:nvPr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">
  <p:cSld name="Dark">
    <p:bg>
      <p:bgPr>
        <a:solidFill>
          <a:srgbClr val="222A3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 sz="3200" b="1" i="0" u="none" strike="noStrike" cap="non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6B7F8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6B7F8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63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1639461" y="2574491"/>
            <a:ext cx="586508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 creative templates, charts, diagrams and maps for your outstanding presentations</a:t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4930" y="341033"/>
            <a:ext cx="2914141" cy="8047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1475656" y="1700808"/>
            <a:ext cx="6264696" cy="1296144"/>
          </a:xfrm>
          <a:prstGeom prst="rect">
            <a:avLst/>
          </a:prstGeom>
          <a:solidFill>
            <a:srgbClr val="FFA809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CF011_Sintesis</a:t>
            </a:r>
            <a:endParaRPr sz="20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B7CCBA-4001-A446-9038-97E48790C0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B4B150-9736-DB40-BF86-3A8B6DF86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335037"/>
              </p:ext>
            </p:extLst>
          </p:nvPr>
        </p:nvGraphicFramePr>
        <p:xfrm>
          <a:off x="683045" y="528809"/>
          <a:ext cx="8042313" cy="5453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557521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rgbClr val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Office PowerPoint</Application>
  <PresentationFormat>Presentación en pantalla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Open Sans</vt:lpstr>
      <vt:lpstr>Arial</vt:lpstr>
      <vt:lpstr>Geo</vt:lpstr>
      <vt:lpstr>Calibri</vt:lpstr>
      <vt:lpstr>Times New Roman</vt:lpstr>
      <vt:lpstr>Showeet theme</vt:lpstr>
      <vt:lpstr>1_Blank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showeet.com</dc:creator>
  <cp:lastModifiedBy>Natalia Ortiz</cp:lastModifiedBy>
  <cp:revision>5</cp:revision>
  <dcterms:created xsi:type="dcterms:W3CDTF">2011-05-09T14:18:21Z</dcterms:created>
  <dcterms:modified xsi:type="dcterms:W3CDTF">2022-03-23T00:11:23Z</dcterms:modified>
</cp:coreProperties>
</file>