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zSzVZumTVHr/YyikGhOiUI6O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F1F3A1-959C-4C63-BF64-82B3683E6197}">
  <a:tblStyle styleId="{E7F1F3A1-959C-4C63-BF64-82B3683E6197}" styleName="Table_0">
    <a:wholeTbl>
      <a:tcTxStyle>
        <a:font>
          <a:latin typeface="Arial"/>
          <a:ea typeface="Arial"/>
          <a:cs typeface="Arial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766120" y="234778"/>
            <a:ext cx="104538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para la elaboración 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guion para los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siguientes recursos gráficos e interactivos:</a:t>
            </a:r>
            <a:endParaRPr/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766120" y="754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{E7F1F3A1-959C-4C63-BF64-82B3683E6197}</a:tableStyleId>
              </a:tblPr>
              <a:tblGrid>
                <a:gridCol w="1618725"/>
                <a:gridCol w="3323975"/>
                <a:gridCol w="5906525"/>
              </a:tblGrid>
              <a:tr h="5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 de Recurso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Referente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1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Infografías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98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Gráfico interactivo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 tipo de infografía que permite eventos de pantalla como clic para que aparezca algún contenido.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Estos recursos interactivos se embeben en los contenidos del recurso web.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Diagrama, Escala de tiempo&#10;&#10;Descripción generada automáticamente"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859" y="1399918"/>
            <a:ext cx="2513610" cy="1992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Texto&#10;&#10;Descripción generada automáticamente"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579" y="3604575"/>
            <a:ext cx="3684025" cy="276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2"/>
          <p:cNvGraphicFramePr/>
          <p:nvPr/>
        </p:nvGraphicFramePr>
        <p:xfrm>
          <a:off x="694869" y="171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{E7F1F3A1-959C-4C63-BF64-82B3683E6197}</a:tableStyleId>
              </a:tblPr>
              <a:tblGrid>
                <a:gridCol w="1618725"/>
                <a:gridCol w="3323975"/>
                <a:gridCol w="590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Tipo de Recurso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O" sz="1200" u="none" cap="none" strike="noStrike"/>
                        <a:t>Referente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interactiva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que permite eventos de pantalla como clic para que aparezca algún contenido. Contiene hasta 15 dispositivas. 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Este tipo de recurso se usa para explicar un tema del componente formativo y se visualiza desde el contenido web.</a:t>
                      </a:r>
                      <a:r>
                        <a:rPr lang="es-CO" sz="1200" u="none" cap="none" strike="noStrike"/>
                        <a:t>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http://ecoredsena.com.co/catalogo/presentacion-interactiva/</a:t>
                      </a:r>
                      <a:r>
                        <a:rPr lang="es-CO" sz="1200" u="none" cap="none" strike="noStrike"/>
                        <a:t>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9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 interactiva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usan como retos de aprendizaje o actividades de afianzamiento del tema. Consiste en cuestionarios de selección multiple, relación de términos, falso y verdadero, etc. desarrollados en html.</a:t>
                      </a:r>
                      <a:r>
                        <a:rPr lang="es-CO" sz="1200" u="none" cap="none" strike="noStrike"/>
                        <a:t>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PDF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en formato pdf como anexo a un contenido que puede ser descargado por el aprendiz.</a:t>
                      </a:r>
                      <a:r>
                        <a:rPr lang="es-CO" sz="1200" u="none" cap="none" strike="noStrike"/>
                        <a:t>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8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Presentación (ppt, pdf)</a:t>
                      </a:r>
                      <a:r>
                        <a:rPr lang="es-C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presentación de diapositivas en pdf o Power Point asociado a un contenido para descargar por parte del aprendiz.</a:t>
                      </a:r>
                      <a:r>
                        <a:rPr lang="es-CO" sz="1200" u="none" cap="none" strike="noStrike"/>
                        <a:t>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Diagrama&#10;&#10;Descripción generada automáticamente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090" y="2488756"/>
            <a:ext cx="2887807" cy="16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 interactivo 1.1. Fases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gráfico se debe reelaborar.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hacer clic en cada botón, se debe mostrar la información de las siguientes diapositivas.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 https://www.viewnext.com/el-ciclo-sdlc-en-7-fases/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36282" l="13357" r="65824" t="27462"/>
          <a:stretch/>
        </p:blipFill>
        <p:spPr>
          <a:xfrm>
            <a:off x="1757696" y="2286000"/>
            <a:ext cx="447294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615820" y="742949"/>
            <a:ext cx="5906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cada tarjeta para revisar la información correspondiente a las fases del ciclo de vida del </a:t>
            </a: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83584" y="573289"/>
            <a:ext cx="6831330" cy="78486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PLANIFICACIÓN: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esta primera fase se realiza el planteamiento del problema, se definen alcances y objetivos del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Objetivos: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viabilidad, realizar planificación detallada.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683584" y="1583828"/>
            <a:ext cx="6831330" cy="784860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ANÁLISIS (definición de requisitos)</a:t>
            </a: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esta fase busca definir los requisitos que son los que dirigirán el desarrollo del proyecto de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conocer los requisitos, asegurar que los requisitos son alcanzables, formalizar acuerdo con el cliente.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83584" y="2594367"/>
            <a:ext cx="6831330" cy="78486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DISEÑO: </a:t>
            </a:r>
            <a:r>
              <a:rPr b="0" i="0" lang="es-CO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esta fase se estudian posibles opciones de implementación para el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hay que construir, estructura general del mismo.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identificar soluciones tecnológicas, asignar recursos materiales, proponer identificar y seleccionar, establecer métodos de validación, ajustar especificaciones.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683584" y="3635072"/>
            <a:ext cx="6831330" cy="784860"/>
          </a:xfrm>
          <a:prstGeom prst="rect">
            <a:avLst/>
          </a:prstGeom>
          <a:solidFill>
            <a:srgbClr val="8DA9D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DISEÑO: </a:t>
            </a:r>
            <a:r>
              <a:rPr b="0" i="0" lang="es-CO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aquí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estudian posibles opciones de implementación para el </a:t>
            </a:r>
            <a:r>
              <a:rPr b="0" i="1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hay que construir, estructura general del mismo.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identificar soluciones tecnológicas, asignar recursos materiales, proponer, identificar y seleccionar, establecer métodos de validación, ajustar especificaciones.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83584" y="5837785"/>
            <a:ext cx="6831330" cy="784860"/>
          </a:xfrm>
          <a:prstGeom prst="rect">
            <a:avLst/>
          </a:prstGeom>
          <a:solidFill>
            <a:srgbClr val="8A68EA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MANTENIMIENTO: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esta fase se realizan tres puntos referenciados: mantenimiento correctivo, mantenimiento adaptativo y mantenimiento perfectivo.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Objetivos:</a:t>
            </a: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operación asegurar que el uso del proyecto es el que se pretendía, mantenimiento.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83584" y="4684509"/>
            <a:ext cx="6831300" cy="784800"/>
          </a:xfrm>
          <a:prstGeom prst="rect">
            <a:avLst/>
          </a:prstGeom>
          <a:solidFill>
            <a:srgbClr val="298FE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PRUEBAS</a:t>
            </a: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esta fase busca detectar fallos cometidos en las etapas anteriores para corregirlos.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Objetivos: </a:t>
            </a: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realizar los ajustes necesarios para corregir posibles errores o inconsistencias.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