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7E7B5-05BB-4209-95B2-355161FAF418}" v="2" dt="2024-04-13T13:21:14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0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Moya" userId="7d86fcc7f75c18ee" providerId="LiveId" clId="{24D7E7B5-05BB-4209-95B2-355161FAF418}"/>
    <pc:docChg chg="modSld">
      <pc:chgData name="Paola Moya" userId="7d86fcc7f75c18ee" providerId="LiveId" clId="{24D7E7B5-05BB-4209-95B2-355161FAF418}" dt="2024-04-13T13:21:14.348" v="1" actId="20577"/>
      <pc:docMkLst>
        <pc:docMk/>
      </pc:docMkLst>
      <pc:sldChg chg="modSp">
        <pc:chgData name="Paola Moya" userId="7d86fcc7f75c18ee" providerId="LiveId" clId="{24D7E7B5-05BB-4209-95B2-355161FAF418}" dt="2024-04-13T13:21:14.348" v="1" actId="20577"/>
        <pc:sldMkLst>
          <pc:docMk/>
          <pc:sldMk cId="4181062649" sldId="257"/>
        </pc:sldMkLst>
        <pc:graphicFrameChg chg="mod">
          <ac:chgData name="Paola Moya" userId="7d86fcc7f75c18ee" providerId="LiveId" clId="{24D7E7B5-05BB-4209-95B2-355161FAF418}" dt="2024-04-13T13:21:14.348" v="1" actId="20577"/>
          <ac:graphicFrameMkLst>
            <pc:docMk/>
            <pc:sldMk cId="4181062649" sldId="257"/>
            <ac:graphicFrameMk id="10" creationId="{4FC35B57-0492-FC07-EBCB-71DB8C8263A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992C8-5972-4710-9663-71323B00B6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80CEC97F-CEB4-4853-9DAF-20DF2C51FCBF}">
      <dgm:prSet/>
      <dgm:spPr/>
      <dgm:t>
        <a:bodyPr/>
        <a:lstStyle/>
        <a:p>
          <a:r>
            <a:rPr lang="es-MX" b="1" i="0"/>
            <a:t>Salud mental positiva</a:t>
          </a:r>
          <a:endParaRPr lang="es-MX"/>
        </a:p>
      </dgm:t>
    </dgm:pt>
    <dgm:pt modelId="{42853A5A-6788-40FF-8800-8ADFE597D88D}" type="parTrans" cxnId="{F7E9D191-3034-4CA5-92E6-0498E5175D22}">
      <dgm:prSet/>
      <dgm:spPr/>
      <dgm:t>
        <a:bodyPr/>
        <a:lstStyle/>
        <a:p>
          <a:endParaRPr lang="es-MX"/>
        </a:p>
      </dgm:t>
    </dgm:pt>
    <dgm:pt modelId="{13ACD8AC-6264-43B7-92CE-015BFBC6B445}" type="sibTrans" cxnId="{F7E9D191-3034-4CA5-92E6-0498E5175D22}">
      <dgm:prSet/>
      <dgm:spPr/>
      <dgm:t>
        <a:bodyPr/>
        <a:lstStyle/>
        <a:p>
          <a:endParaRPr lang="es-MX"/>
        </a:p>
      </dgm:t>
    </dgm:pt>
    <dgm:pt modelId="{8476E32D-CBD5-4562-8531-B842FF306625}">
      <dgm:prSet/>
      <dgm:spPr/>
      <dgm:t>
        <a:bodyPr/>
        <a:lstStyle/>
        <a:p>
          <a:r>
            <a:rPr lang="es-MX" b="0" i="0"/>
            <a:t>Bienestar, desarrollo de capacidades, afrontar tensiones.</a:t>
          </a:r>
          <a:endParaRPr lang="es-MX"/>
        </a:p>
      </dgm:t>
    </dgm:pt>
    <dgm:pt modelId="{E040286A-4464-47C2-BCE4-F067C460A608}" type="parTrans" cxnId="{8B25A447-6D50-4E59-A009-26A5945B4532}">
      <dgm:prSet/>
      <dgm:spPr/>
      <dgm:t>
        <a:bodyPr/>
        <a:lstStyle/>
        <a:p>
          <a:endParaRPr lang="es-MX"/>
        </a:p>
      </dgm:t>
    </dgm:pt>
    <dgm:pt modelId="{F650BE67-C049-4AD7-8080-B4F417D0464D}" type="sibTrans" cxnId="{8B25A447-6D50-4E59-A009-26A5945B4532}">
      <dgm:prSet/>
      <dgm:spPr/>
      <dgm:t>
        <a:bodyPr/>
        <a:lstStyle/>
        <a:p>
          <a:endParaRPr lang="es-MX"/>
        </a:p>
      </dgm:t>
    </dgm:pt>
    <dgm:pt modelId="{18E657D4-95EE-41D5-9C23-B8288E72942E}">
      <dgm:prSet/>
      <dgm:spPr/>
      <dgm:t>
        <a:bodyPr/>
        <a:lstStyle/>
        <a:p>
          <a:r>
            <a:rPr lang="es-MX" b="1" i="0"/>
            <a:t>Marco normativo y derechos en salud mental en Colombia  </a:t>
          </a:r>
          <a:endParaRPr lang="es-MX"/>
        </a:p>
      </dgm:t>
    </dgm:pt>
    <dgm:pt modelId="{26294754-7423-408C-A1F5-59098D92C3BA}" type="parTrans" cxnId="{8C58CFCA-3871-4237-861A-4ABA7959C0F7}">
      <dgm:prSet/>
      <dgm:spPr/>
      <dgm:t>
        <a:bodyPr/>
        <a:lstStyle/>
        <a:p>
          <a:endParaRPr lang="es-MX"/>
        </a:p>
      </dgm:t>
    </dgm:pt>
    <dgm:pt modelId="{271160EE-6A01-45B3-9FC8-388AFD32F551}" type="sibTrans" cxnId="{8C58CFCA-3871-4237-861A-4ABA7959C0F7}">
      <dgm:prSet/>
      <dgm:spPr/>
      <dgm:t>
        <a:bodyPr/>
        <a:lstStyle/>
        <a:p>
          <a:endParaRPr lang="es-MX"/>
        </a:p>
      </dgm:t>
    </dgm:pt>
    <dgm:pt modelId="{C253B447-F66E-4EBB-A33D-E9F524844C96}">
      <dgm:prSet/>
      <dgm:spPr/>
      <dgm:t>
        <a:bodyPr/>
        <a:lstStyle/>
        <a:p>
          <a:r>
            <a:rPr lang="es-MX" b="0" i="0"/>
            <a:t>Ley 1616 de 2013: enfoque de derechos en salud mental.</a:t>
          </a:r>
          <a:endParaRPr lang="es-MX"/>
        </a:p>
      </dgm:t>
    </dgm:pt>
    <dgm:pt modelId="{9F9C9F5A-4DC4-43DD-B69A-2A9E57CAB3BF}" type="parTrans" cxnId="{28B3755B-A177-4EFC-BB56-0E2FE0846A0E}">
      <dgm:prSet/>
      <dgm:spPr/>
      <dgm:t>
        <a:bodyPr/>
        <a:lstStyle/>
        <a:p>
          <a:endParaRPr lang="es-MX"/>
        </a:p>
      </dgm:t>
    </dgm:pt>
    <dgm:pt modelId="{B7D74777-9510-4B42-9F6A-671F4B7396E0}" type="sibTrans" cxnId="{28B3755B-A177-4EFC-BB56-0E2FE0846A0E}">
      <dgm:prSet/>
      <dgm:spPr/>
      <dgm:t>
        <a:bodyPr/>
        <a:lstStyle/>
        <a:p>
          <a:endParaRPr lang="es-MX"/>
        </a:p>
      </dgm:t>
    </dgm:pt>
    <dgm:pt modelId="{347E27E2-E94A-4186-9220-AB0B5E34721D}">
      <dgm:prSet/>
      <dgm:spPr/>
      <dgm:t>
        <a:bodyPr/>
        <a:lstStyle/>
        <a:p>
          <a:r>
            <a:rPr lang="es-MX" b="0" i="0"/>
            <a:t>Ley 1566 de 2012: atención a personas con consumo de sustancias psicoactivas.</a:t>
          </a:r>
          <a:endParaRPr lang="es-MX"/>
        </a:p>
      </dgm:t>
    </dgm:pt>
    <dgm:pt modelId="{F34108FE-3245-42D7-9E51-625063032808}" type="parTrans" cxnId="{EE20C187-94E5-4DB5-9A2E-D05CC1CF34D0}">
      <dgm:prSet/>
      <dgm:spPr/>
      <dgm:t>
        <a:bodyPr/>
        <a:lstStyle/>
        <a:p>
          <a:endParaRPr lang="es-MX"/>
        </a:p>
      </dgm:t>
    </dgm:pt>
    <dgm:pt modelId="{79D2EBA1-6906-4CA6-860C-4FA330B2B660}" type="sibTrans" cxnId="{EE20C187-94E5-4DB5-9A2E-D05CC1CF34D0}">
      <dgm:prSet/>
      <dgm:spPr/>
      <dgm:t>
        <a:bodyPr/>
        <a:lstStyle/>
        <a:p>
          <a:endParaRPr lang="es-MX"/>
        </a:p>
      </dgm:t>
    </dgm:pt>
    <dgm:pt modelId="{CE3B0A24-4FA4-4526-931F-F3D6437C2A90}">
      <dgm:prSet/>
      <dgm:spPr/>
      <dgm:t>
        <a:bodyPr/>
        <a:lstStyle/>
        <a:p>
          <a:r>
            <a:rPr lang="es-MX" b="0" i="0"/>
            <a:t>Resolución 5592 de 2015: coberturas en atención en salud mental.</a:t>
          </a:r>
          <a:endParaRPr lang="es-MX"/>
        </a:p>
      </dgm:t>
    </dgm:pt>
    <dgm:pt modelId="{6196DC75-EC9C-400C-80A4-4A6131B86AAD}" type="parTrans" cxnId="{4D26D6E2-F388-4F75-B5F6-F68232307ED2}">
      <dgm:prSet/>
      <dgm:spPr/>
      <dgm:t>
        <a:bodyPr/>
        <a:lstStyle/>
        <a:p>
          <a:endParaRPr lang="es-MX"/>
        </a:p>
      </dgm:t>
    </dgm:pt>
    <dgm:pt modelId="{F20687F3-556C-4C68-AD1C-C14948929094}" type="sibTrans" cxnId="{4D26D6E2-F388-4F75-B5F6-F68232307ED2}">
      <dgm:prSet/>
      <dgm:spPr/>
      <dgm:t>
        <a:bodyPr/>
        <a:lstStyle/>
        <a:p>
          <a:endParaRPr lang="es-MX"/>
        </a:p>
      </dgm:t>
    </dgm:pt>
    <dgm:pt modelId="{3098C4B3-946E-4F86-B3EE-FB326681C33F}">
      <dgm:prSet/>
      <dgm:spPr/>
      <dgm:t>
        <a:bodyPr/>
        <a:lstStyle/>
        <a:p>
          <a:r>
            <a:rPr lang="es-MX" b="1" i="0"/>
            <a:t>Factores y riesgos en salud mental</a:t>
          </a:r>
          <a:endParaRPr lang="es-MX"/>
        </a:p>
      </dgm:t>
    </dgm:pt>
    <dgm:pt modelId="{3CC39638-B0E4-40B2-927A-54A7E70D377A}" type="parTrans" cxnId="{FDD4C063-7453-471E-9F6A-D24D0C16A904}">
      <dgm:prSet/>
      <dgm:spPr/>
      <dgm:t>
        <a:bodyPr/>
        <a:lstStyle/>
        <a:p>
          <a:endParaRPr lang="es-MX"/>
        </a:p>
      </dgm:t>
    </dgm:pt>
    <dgm:pt modelId="{625E39CA-F6F0-43FC-9309-E7049F066B50}" type="sibTrans" cxnId="{FDD4C063-7453-471E-9F6A-D24D0C16A904}">
      <dgm:prSet/>
      <dgm:spPr/>
      <dgm:t>
        <a:bodyPr/>
        <a:lstStyle/>
        <a:p>
          <a:endParaRPr lang="es-MX"/>
        </a:p>
      </dgm:t>
    </dgm:pt>
    <dgm:pt modelId="{5A16191D-BF87-4A42-92E7-3E5D4297DC68}">
      <dgm:prSet/>
      <dgm:spPr/>
      <dgm:t>
        <a:bodyPr/>
        <a:lstStyle/>
        <a:p>
          <a:r>
            <a:rPr lang="es-MX" b="1" i="0" dirty="0"/>
            <a:t>Determinantes sociales</a:t>
          </a:r>
          <a:endParaRPr lang="es-MX" dirty="0"/>
        </a:p>
      </dgm:t>
    </dgm:pt>
    <dgm:pt modelId="{B0D4D36C-933A-4D9D-B9DB-EED16E462196}" type="parTrans" cxnId="{7B622F92-EF04-4A88-BA4D-85CB82A459EE}">
      <dgm:prSet/>
      <dgm:spPr/>
      <dgm:t>
        <a:bodyPr/>
        <a:lstStyle/>
        <a:p>
          <a:endParaRPr lang="es-MX"/>
        </a:p>
      </dgm:t>
    </dgm:pt>
    <dgm:pt modelId="{69C83C04-4109-48EE-983D-D99369B5D191}" type="sibTrans" cxnId="{7B622F92-EF04-4A88-BA4D-85CB82A459EE}">
      <dgm:prSet/>
      <dgm:spPr/>
      <dgm:t>
        <a:bodyPr/>
        <a:lstStyle/>
        <a:p>
          <a:endParaRPr lang="es-MX"/>
        </a:p>
      </dgm:t>
    </dgm:pt>
    <dgm:pt modelId="{3931BD9B-493A-409A-AD92-99585DE2813E}">
      <dgm:prSet/>
      <dgm:spPr/>
      <dgm:t>
        <a:bodyPr/>
        <a:lstStyle/>
        <a:p>
          <a:r>
            <a:rPr lang="es-MX" b="1" i="0" dirty="0"/>
            <a:t>Violencia intrafamiliar</a:t>
          </a:r>
          <a:endParaRPr lang="es-MX" dirty="0"/>
        </a:p>
      </dgm:t>
    </dgm:pt>
    <dgm:pt modelId="{F54B5C55-109B-44B4-9699-778BA48C1E2F}" type="parTrans" cxnId="{060BE4A2-C38C-4A64-902C-0C702DF67CEC}">
      <dgm:prSet/>
      <dgm:spPr/>
      <dgm:t>
        <a:bodyPr/>
        <a:lstStyle/>
        <a:p>
          <a:endParaRPr lang="es-MX"/>
        </a:p>
      </dgm:t>
    </dgm:pt>
    <dgm:pt modelId="{0C88C755-D129-4F8E-A910-C281AAB65B83}" type="sibTrans" cxnId="{060BE4A2-C38C-4A64-902C-0C702DF67CEC}">
      <dgm:prSet/>
      <dgm:spPr/>
      <dgm:t>
        <a:bodyPr/>
        <a:lstStyle/>
        <a:p>
          <a:endParaRPr lang="es-MX"/>
        </a:p>
      </dgm:t>
    </dgm:pt>
    <dgm:pt modelId="{451B421A-4AB9-4404-9E60-6CF9B9D01CCD}">
      <dgm:prSet/>
      <dgm:spPr/>
      <dgm:t>
        <a:bodyPr/>
        <a:lstStyle/>
        <a:p>
          <a:r>
            <a:rPr lang="es-MX" b="1" i="0" dirty="0"/>
            <a:t>Crisis y afrontamiento</a:t>
          </a:r>
          <a:endParaRPr lang="es-MX" dirty="0"/>
        </a:p>
      </dgm:t>
    </dgm:pt>
    <dgm:pt modelId="{41757207-A24A-4244-9180-7D24740020B6}" type="parTrans" cxnId="{0879030D-E3EE-461A-AC5B-F20F2160F13D}">
      <dgm:prSet/>
      <dgm:spPr/>
      <dgm:t>
        <a:bodyPr/>
        <a:lstStyle/>
        <a:p>
          <a:endParaRPr lang="es-MX"/>
        </a:p>
      </dgm:t>
    </dgm:pt>
    <dgm:pt modelId="{6DC75C95-80FB-471D-8EC0-C65747E14710}" type="sibTrans" cxnId="{0879030D-E3EE-461A-AC5B-F20F2160F13D}">
      <dgm:prSet/>
      <dgm:spPr/>
      <dgm:t>
        <a:bodyPr/>
        <a:lstStyle/>
        <a:p>
          <a:endParaRPr lang="es-MX"/>
        </a:p>
      </dgm:t>
    </dgm:pt>
    <dgm:pt modelId="{10A0C331-87AF-4E8D-BE53-59A5D0F356F9}">
      <dgm:prSet/>
      <dgm:spPr/>
      <dgm:t>
        <a:bodyPr/>
        <a:lstStyle/>
        <a:p>
          <a:r>
            <a:rPr lang="es-MX" b="1" i="0" dirty="0"/>
            <a:t>Beneficios y coberturas en salud mental</a:t>
          </a:r>
          <a:endParaRPr lang="es-MX" dirty="0"/>
        </a:p>
      </dgm:t>
    </dgm:pt>
    <dgm:pt modelId="{741FBFB7-C31C-451D-9FA2-B62F32ABA92A}" type="parTrans" cxnId="{3ECD4082-2626-4A4E-9FB6-2C3BBB71C094}">
      <dgm:prSet/>
      <dgm:spPr/>
      <dgm:t>
        <a:bodyPr/>
        <a:lstStyle/>
        <a:p>
          <a:endParaRPr lang="es-MX"/>
        </a:p>
      </dgm:t>
    </dgm:pt>
    <dgm:pt modelId="{0067501B-54E6-4B66-A90F-52D144C0D3F6}" type="sibTrans" cxnId="{3ECD4082-2626-4A4E-9FB6-2C3BBB71C094}">
      <dgm:prSet/>
      <dgm:spPr/>
      <dgm:t>
        <a:bodyPr/>
        <a:lstStyle/>
        <a:p>
          <a:endParaRPr lang="es-MX"/>
        </a:p>
      </dgm:t>
    </dgm:pt>
    <dgm:pt modelId="{76860A0B-7315-40E7-AE7E-65F1FD1FF68C}">
      <dgm:prSet/>
      <dgm:spPr/>
      <dgm:t>
        <a:bodyPr/>
        <a:lstStyle/>
        <a:p>
          <a:r>
            <a:rPr lang="es-MX" b="0" i="0" dirty="0"/>
            <a:t>Terapias individuales y grupales</a:t>
          </a:r>
          <a:endParaRPr lang="es-MX" dirty="0"/>
        </a:p>
      </dgm:t>
    </dgm:pt>
    <dgm:pt modelId="{06F8232B-2E42-4953-933D-AF8CF6000671}" type="parTrans" cxnId="{F20C262F-7F3A-4BC4-94B0-605D83CB6967}">
      <dgm:prSet/>
      <dgm:spPr/>
      <dgm:t>
        <a:bodyPr/>
        <a:lstStyle/>
        <a:p>
          <a:endParaRPr lang="es-MX"/>
        </a:p>
      </dgm:t>
    </dgm:pt>
    <dgm:pt modelId="{CDE65137-7032-4130-8A70-42C197CDA1F5}" type="sibTrans" cxnId="{F20C262F-7F3A-4BC4-94B0-605D83CB6967}">
      <dgm:prSet/>
      <dgm:spPr/>
      <dgm:t>
        <a:bodyPr/>
        <a:lstStyle/>
        <a:p>
          <a:endParaRPr lang="es-MX"/>
        </a:p>
      </dgm:t>
    </dgm:pt>
    <dgm:pt modelId="{FF31D50A-009D-42AE-ADEB-5A9D8C302027}">
      <dgm:prSet/>
      <dgm:spPr/>
      <dgm:t>
        <a:bodyPr/>
        <a:lstStyle/>
        <a:p>
          <a:r>
            <a:rPr lang="es-MX" b="0" i="0" dirty="0"/>
            <a:t>Transporte</a:t>
          </a:r>
          <a:endParaRPr lang="es-MX" dirty="0"/>
        </a:p>
      </dgm:t>
    </dgm:pt>
    <dgm:pt modelId="{760E151D-AAEE-489C-8747-1938EA1943EE}" type="parTrans" cxnId="{AC6FC279-58AF-4C82-BC4B-7562EAFBE4B5}">
      <dgm:prSet/>
      <dgm:spPr/>
      <dgm:t>
        <a:bodyPr/>
        <a:lstStyle/>
        <a:p>
          <a:endParaRPr lang="es-MX"/>
        </a:p>
      </dgm:t>
    </dgm:pt>
    <dgm:pt modelId="{A532D4BE-4781-4C19-9D32-5975A3AFE716}" type="sibTrans" cxnId="{AC6FC279-58AF-4C82-BC4B-7562EAFBE4B5}">
      <dgm:prSet/>
      <dgm:spPr/>
      <dgm:t>
        <a:bodyPr/>
        <a:lstStyle/>
        <a:p>
          <a:endParaRPr lang="es-MX"/>
        </a:p>
      </dgm:t>
    </dgm:pt>
    <dgm:pt modelId="{FA2CDE77-9E78-4090-BCEA-9272402051B0}">
      <dgm:prSet/>
      <dgm:spPr/>
      <dgm:t>
        <a:bodyPr/>
        <a:lstStyle/>
        <a:p>
          <a:r>
            <a:rPr lang="es-MX" b="0" i="0"/>
            <a:t>Hospitalización</a:t>
          </a:r>
          <a:endParaRPr lang="es-MX" dirty="0"/>
        </a:p>
      </dgm:t>
    </dgm:pt>
    <dgm:pt modelId="{B3E5A368-6D1B-452B-A962-8838C4C0813E}" type="parTrans" cxnId="{02481F0C-625D-40B6-8875-4CD6804ED1BB}">
      <dgm:prSet/>
      <dgm:spPr/>
      <dgm:t>
        <a:bodyPr/>
        <a:lstStyle/>
        <a:p>
          <a:endParaRPr lang="es-MX"/>
        </a:p>
      </dgm:t>
    </dgm:pt>
    <dgm:pt modelId="{8292B943-AC24-4281-AD24-277F9A12A794}" type="sibTrans" cxnId="{02481F0C-625D-40B6-8875-4CD6804ED1BB}">
      <dgm:prSet/>
      <dgm:spPr/>
      <dgm:t>
        <a:bodyPr/>
        <a:lstStyle/>
        <a:p>
          <a:endParaRPr lang="es-MX"/>
        </a:p>
      </dgm:t>
    </dgm:pt>
    <dgm:pt modelId="{363814B6-414B-4546-99C0-B96538BCC7DF}">
      <dgm:prSet/>
      <dgm:spPr/>
      <dgm:t>
        <a:bodyPr/>
        <a:lstStyle/>
        <a:p>
          <a:r>
            <a:rPr lang="es-MX" dirty="0"/>
            <a:t>Factores de riesgo</a:t>
          </a:r>
        </a:p>
      </dgm:t>
    </dgm:pt>
    <dgm:pt modelId="{CDE333B2-167B-4973-8AC4-4524EF96DD26}" type="parTrans" cxnId="{06BCEC27-9921-467D-8A01-569180668FBD}">
      <dgm:prSet/>
      <dgm:spPr/>
      <dgm:t>
        <a:bodyPr/>
        <a:lstStyle/>
        <a:p>
          <a:endParaRPr lang="es-MX"/>
        </a:p>
      </dgm:t>
    </dgm:pt>
    <dgm:pt modelId="{1A4E3A27-D4F3-496E-B996-C2E4291043C9}" type="sibTrans" cxnId="{06BCEC27-9921-467D-8A01-569180668FBD}">
      <dgm:prSet/>
      <dgm:spPr/>
      <dgm:t>
        <a:bodyPr/>
        <a:lstStyle/>
        <a:p>
          <a:endParaRPr lang="es-MX"/>
        </a:p>
      </dgm:t>
    </dgm:pt>
    <dgm:pt modelId="{5E68B2F9-1B0D-4284-9A5B-A640F7AD5C8F}">
      <dgm:prSet/>
      <dgm:spPr/>
      <dgm:t>
        <a:bodyPr/>
        <a:lstStyle/>
        <a:p>
          <a:r>
            <a:rPr lang="es-MX" dirty="0"/>
            <a:t>Socioeconómicos</a:t>
          </a:r>
        </a:p>
      </dgm:t>
    </dgm:pt>
    <dgm:pt modelId="{E128BE0B-477B-4F7E-B454-D20E6C74A21E}" type="parTrans" cxnId="{A69A4662-6289-4CB7-8CE5-A2425291522A}">
      <dgm:prSet/>
      <dgm:spPr/>
      <dgm:t>
        <a:bodyPr/>
        <a:lstStyle/>
        <a:p>
          <a:endParaRPr lang="es-MX"/>
        </a:p>
      </dgm:t>
    </dgm:pt>
    <dgm:pt modelId="{18DC5C4B-44DE-4CD8-8D39-93BBB61AAFA3}" type="sibTrans" cxnId="{A69A4662-6289-4CB7-8CE5-A2425291522A}">
      <dgm:prSet/>
      <dgm:spPr/>
      <dgm:t>
        <a:bodyPr/>
        <a:lstStyle/>
        <a:p>
          <a:endParaRPr lang="es-MX"/>
        </a:p>
      </dgm:t>
    </dgm:pt>
    <dgm:pt modelId="{C1DF57C4-26CD-4BD7-958C-C197D15086E8}">
      <dgm:prSet/>
      <dgm:spPr/>
      <dgm:t>
        <a:bodyPr/>
        <a:lstStyle/>
        <a:p>
          <a:r>
            <a:rPr lang="es-MX" dirty="0"/>
            <a:t>Discriminación</a:t>
          </a:r>
        </a:p>
      </dgm:t>
    </dgm:pt>
    <dgm:pt modelId="{205D5EE3-D6D2-478C-99EF-CB90213CCFEF}" type="parTrans" cxnId="{F4EDA093-B419-4163-A234-A87015CD5A54}">
      <dgm:prSet/>
      <dgm:spPr/>
      <dgm:t>
        <a:bodyPr/>
        <a:lstStyle/>
        <a:p>
          <a:endParaRPr lang="es-MX"/>
        </a:p>
      </dgm:t>
    </dgm:pt>
    <dgm:pt modelId="{3B3A7752-84E5-4866-85D9-C4954F499635}" type="sibTrans" cxnId="{F4EDA093-B419-4163-A234-A87015CD5A54}">
      <dgm:prSet/>
      <dgm:spPr/>
      <dgm:t>
        <a:bodyPr/>
        <a:lstStyle/>
        <a:p>
          <a:endParaRPr lang="es-MX"/>
        </a:p>
      </dgm:t>
    </dgm:pt>
    <dgm:pt modelId="{3A9DA872-F259-4234-A704-AF9AE2DA611C}">
      <dgm:prSet/>
      <dgm:spPr/>
      <dgm:t>
        <a:bodyPr/>
        <a:lstStyle/>
        <a:p>
          <a:r>
            <a:rPr lang="es-MX" dirty="0"/>
            <a:t>Exclusión</a:t>
          </a:r>
        </a:p>
      </dgm:t>
    </dgm:pt>
    <dgm:pt modelId="{1BAF224F-4553-4075-B1BE-F0696A9B0649}" type="parTrans" cxnId="{FF2FBA84-FA1F-414D-B719-EB3D85AA1ECF}">
      <dgm:prSet/>
      <dgm:spPr/>
      <dgm:t>
        <a:bodyPr/>
        <a:lstStyle/>
        <a:p>
          <a:endParaRPr lang="es-MX"/>
        </a:p>
      </dgm:t>
    </dgm:pt>
    <dgm:pt modelId="{ECA59058-7FAB-46FF-8787-E335AF08B187}" type="sibTrans" cxnId="{FF2FBA84-FA1F-414D-B719-EB3D85AA1ECF}">
      <dgm:prSet/>
      <dgm:spPr/>
      <dgm:t>
        <a:bodyPr/>
        <a:lstStyle/>
        <a:p>
          <a:endParaRPr lang="es-MX"/>
        </a:p>
      </dgm:t>
    </dgm:pt>
    <dgm:pt modelId="{AF09BACD-5302-48D6-9642-D464661DCFC1}">
      <dgm:prSet/>
      <dgm:spPr/>
      <dgm:t>
        <a:bodyPr/>
        <a:lstStyle/>
        <a:p>
          <a:r>
            <a:rPr lang="es-MX" dirty="0"/>
            <a:t> Estilos de vida violento</a:t>
          </a:r>
        </a:p>
      </dgm:t>
    </dgm:pt>
    <dgm:pt modelId="{5F06A5F0-9D58-4465-8055-820046C807DA}" type="parTrans" cxnId="{814E11B8-F9BA-4EE4-87C4-98742BBBFA1E}">
      <dgm:prSet/>
      <dgm:spPr/>
      <dgm:t>
        <a:bodyPr/>
        <a:lstStyle/>
        <a:p>
          <a:endParaRPr lang="es-MX"/>
        </a:p>
      </dgm:t>
    </dgm:pt>
    <dgm:pt modelId="{72CF8638-2DAF-4059-988A-D133B2C75CF6}" type="sibTrans" cxnId="{814E11B8-F9BA-4EE4-87C4-98742BBBFA1E}">
      <dgm:prSet/>
      <dgm:spPr/>
      <dgm:t>
        <a:bodyPr/>
        <a:lstStyle/>
        <a:p>
          <a:endParaRPr lang="es-MX"/>
        </a:p>
      </dgm:t>
    </dgm:pt>
    <dgm:pt modelId="{BACBDAF4-065F-4E57-BF14-4BD776B19675}">
      <dgm:prSet/>
      <dgm:spPr/>
      <dgm:t>
        <a:bodyPr/>
        <a:lstStyle/>
        <a:p>
          <a:r>
            <a:rPr lang="es-MX" b="0" i="0"/>
            <a:t>Atención integral a consumidores de sustancias psicoactivas, ampliación de coberturas.</a:t>
          </a:r>
          <a:endParaRPr lang="es-MX" dirty="0"/>
        </a:p>
      </dgm:t>
    </dgm:pt>
    <dgm:pt modelId="{22C676A3-ABD8-4BC1-9720-BF97181D4EE3}" type="parTrans" cxnId="{1AA22A90-EFC4-405F-A044-8F6110B5DAF2}">
      <dgm:prSet/>
      <dgm:spPr/>
      <dgm:t>
        <a:bodyPr/>
        <a:lstStyle/>
        <a:p>
          <a:endParaRPr lang="es-MX"/>
        </a:p>
      </dgm:t>
    </dgm:pt>
    <dgm:pt modelId="{41BBBA56-EE63-498A-AA90-09B30670B751}" type="sibTrans" cxnId="{1AA22A90-EFC4-405F-A044-8F6110B5DAF2}">
      <dgm:prSet/>
      <dgm:spPr/>
      <dgm:t>
        <a:bodyPr/>
        <a:lstStyle/>
        <a:p>
          <a:endParaRPr lang="es-MX"/>
        </a:p>
      </dgm:t>
    </dgm:pt>
    <dgm:pt modelId="{B1835182-66D5-4150-9647-7F56CB80CC57}" type="pres">
      <dgm:prSet presAssocID="{715992C8-5972-4710-9663-71323B00B6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DA0A8B-FAB6-46C8-A3F2-91467A98795D}" type="pres">
      <dgm:prSet presAssocID="{80CEC97F-CEB4-4853-9DAF-20DF2C51FCBF}" presName="hierRoot1" presStyleCnt="0">
        <dgm:presLayoutVars>
          <dgm:hierBranch val="init"/>
        </dgm:presLayoutVars>
      </dgm:prSet>
      <dgm:spPr/>
    </dgm:pt>
    <dgm:pt modelId="{828933D6-CE0A-460D-A3F6-2A2D95E06308}" type="pres">
      <dgm:prSet presAssocID="{80CEC97F-CEB4-4853-9DAF-20DF2C51FCBF}" presName="rootComposite1" presStyleCnt="0"/>
      <dgm:spPr/>
    </dgm:pt>
    <dgm:pt modelId="{9836376A-098C-4C22-80F3-A667890E1A03}" type="pres">
      <dgm:prSet presAssocID="{80CEC97F-CEB4-4853-9DAF-20DF2C51FCBF}" presName="rootText1" presStyleLbl="node0" presStyleIdx="0" presStyleCnt="1">
        <dgm:presLayoutVars>
          <dgm:chPref val="3"/>
        </dgm:presLayoutVars>
      </dgm:prSet>
      <dgm:spPr/>
    </dgm:pt>
    <dgm:pt modelId="{CD870057-2AF0-47D8-976D-24C7D19AC7C1}" type="pres">
      <dgm:prSet presAssocID="{80CEC97F-CEB4-4853-9DAF-20DF2C51FCBF}" presName="rootConnector1" presStyleLbl="node1" presStyleIdx="0" presStyleCnt="0"/>
      <dgm:spPr/>
    </dgm:pt>
    <dgm:pt modelId="{C60BBCB0-050D-4A0E-9E6A-5AB028D37D50}" type="pres">
      <dgm:prSet presAssocID="{80CEC97F-CEB4-4853-9DAF-20DF2C51FCBF}" presName="hierChild2" presStyleCnt="0"/>
      <dgm:spPr/>
    </dgm:pt>
    <dgm:pt modelId="{E72EDFD5-3C07-4D90-9189-ADC8D6DD3439}" type="pres">
      <dgm:prSet presAssocID="{E040286A-4464-47C2-BCE4-F067C460A608}" presName="Name37" presStyleLbl="parChTrans1D2" presStyleIdx="0" presStyleCnt="1"/>
      <dgm:spPr/>
    </dgm:pt>
    <dgm:pt modelId="{DCEF7D4C-DC18-4C61-9353-5D44971DCA7A}" type="pres">
      <dgm:prSet presAssocID="{8476E32D-CBD5-4562-8531-B842FF306625}" presName="hierRoot2" presStyleCnt="0">
        <dgm:presLayoutVars>
          <dgm:hierBranch val="init"/>
        </dgm:presLayoutVars>
      </dgm:prSet>
      <dgm:spPr/>
    </dgm:pt>
    <dgm:pt modelId="{25214F3F-0C35-40F2-9C40-6A50BF20C36F}" type="pres">
      <dgm:prSet presAssocID="{8476E32D-CBD5-4562-8531-B842FF306625}" presName="rootComposite" presStyleCnt="0"/>
      <dgm:spPr/>
    </dgm:pt>
    <dgm:pt modelId="{096B3099-F35B-4E2C-9BD6-FE4EE1BBA2A5}" type="pres">
      <dgm:prSet presAssocID="{8476E32D-CBD5-4562-8531-B842FF306625}" presName="rootText" presStyleLbl="node2" presStyleIdx="0" presStyleCnt="1">
        <dgm:presLayoutVars>
          <dgm:chPref val="3"/>
        </dgm:presLayoutVars>
      </dgm:prSet>
      <dgm:spPr/>
    </dgm:pt>
    <dgm:pt modelId="{DDA518A1-E67A-47EF-B7B4-9CB935F74D25}" type="pres">
      <dgm:prSet presAssocID="{8476E32D-CBD5-4562-8531-B842FF306625}" presName="rootConnector" presStyleLbl="node2" presStyleIdx="0" presStyleCnt="1"/>
      <dgm:spPr/>
    </dgm:pt>
    <dgm:pt modelId="{9AF78D7D-F480-42FC-9741-6AEC23FF14C1}" type="pres">
      <dgm:prSet presAssocID="{8476E32D-CBD5-4562-8531-B842FF306625}" presName="hierChild4" presStyleCnt="0"/>
      <dgm:spPr/>
    </dgm:pt>
    <dgm:pt modelId="{18EE0C71-4D0C-40C1-A1E7-733499597B27}" type="pres">
      <dgm:prSet presAssocID="{26294754-7423-408C-A1F5-59098D92C3BA}" presName="Name37" presStyleLbl="parChTrans1D3" presStyleIdx="0" presStyleCnt="2"/>
      <dgm:spPr/>
    </dgm:pt>
    <dgm:pt modelId="{63E43BD9-10EE-4176-96E7-10E7DDF6A511}" type="pres">
      <dgm:prSet presAssocID="{18E657D4-95EE-41D5-9C23-B8288E72942E}" presName="hierRoot2" presStyleCnt="0">
        <dgm:presLayoutVars>
          <dgm:hierBranch val="init"/>
        </dgm:presLayoutVars>
      </dgm:prSet>
      <dgm:spPr/>
    </dgm:pt>
    <dgm:pt modelId="{FB292FC4-B3BA-40AE-A9A7-456CA806DBE3}" type="pres">
      <dgm:prSet presAssocID="{18E657D4-95EE-41D5-9C23-B8288E72942E}" presName="rootComposite" presStyleCnt="0"/>
      <dgm:spPr/>
    </dgm:pt>
    <dgm:pt modelId="{E7193D35-D77D-4D0C-863A-85CEC5D7CEC7}" type="pres">
      <dgm:prSet presAssocID="{18E657D4-95EE-41D5-9C23-B8288E72942E}" presName="rootText" presStyleLbl="node3" presStyleIdx="0" presStyleCnt="2">
        <dgm:presLayoutVars>
          <dgm:chPref val="3"/>
        </dgm:presLayoutVars>
      </dgm:prSet>
      <dgm:spPr/>
    </dgm:pt>
    <dgm:pt modelId="{7013C328-3E1B-4F4F-B486-C6611221C129}" type="pres">
      <dgm:prSet presAssocID="{18E657D4-95EE-41D5-9C23-B8288E72942E}" presName="rootConnector" presStyleLbl="node3" presStyleIdx="0" presStyleCnt="2"/>
      <dgm:spPr/>
    </dgm:pt>
    <dgm:pt modelId="{BA565891-66F4-4522-9C09-FBB336960D31}" type="pres">
      <dgm:prSet presAssocID="{18E657D4-95EE-41D5-9C23-B8288E72942E}" presName="hierChild4" presStyleCnt="0"/>
      <dgm:spPr/>
    </dgm:pt>
    <dgm:pt modelId="{26633AE4-6332-4CA0-9AF5-E5D46FB732A4}" type="pres">
      <dgm:prSet presAssocID="{9F9C9F5A-4DC4-43DD-B69A-2A9E57CAB3BF}" presName="Name37" presStyleLbl="parChTrans1D4" presStyleIdx="0" presStyleCnt="16"/>
      <dgm:spPr/>
    </dgm:pt>
    <dgm:pt modelId="{D7421D01-1DDD-4981-B912-DDE42E2F1BE8}" type="pres">
      <dgm:prSet presAssocID="{C253B447-F66E-4EBB-A33D-E9F524844C96}" presName="hierRoot2" presStyleCnt="0">
        <dgm:presLayoutVars>
          <dgm:hierBranch val="init"/>
        </dgm:presLayoutVars>
      </dgm:prSet>
      <dgm:spPr/>
    </dgm:pt>
    <dgm:pt modelId="{C10221B2-ECC2-4CC8-AB06-A52633C8E595}" type="pres">
      <dgm:prSet presAssocID="{C253B447-F66E-4EBB-A33D-E9F524844C96}" presName="rootComposite" presStyleCnt="0"/>
      <dgm:spPr/>
    </dgm:pt>
    <dgm:pt modelId="{C5BAE3A8-9284-4D00-914E-75150BF06BB7}" type="pres">
      <dgm:prSet presAssocID="{C253B447-F66E-4EBB-A33D-E9F524844C96}" presName="rootText" presStyleLbl="node4" presStyleIdx="0" presStyleCnt="16">
        <dgm:presLayoutVars>
          <dgm:chPref val="3"/>
        </dgm:presLayoutVars>
      </dgm:prSet>
      <dgm:spPr/>
    </dgm:pt>
    <dgm:pt modelId="{4D9D25CB-DBFF-40BF-9513-4AE56AD6609D}" type="pres">
      <dgm:prSet presAssocID="{C253B447-F66E-4EBB-A33D-E9F524844C96}" presName="rootConnector" presStyleLbl="node4" presStyleIdx="0" presStyleCnt="16"/>
      <dgm:spPr/>
    </dgm:pt>
    <dgm:pt modelId="{E86C2CB6-D052-4813-B276-B353E759BE28}" type="pres">
      <dgm:prSet presAssocID="{C253B447-F66E-4EBB-A33D-E9F524844C96}" presName="hierChild4" presStyleCnt="0"/>
      <dgm:spPr/>
    </dgm:pt>
    <dgm:pt modelId="{B77613B8-4A39-4A4F-9F45-32CEB06DD4E5}" type="pres">
      <dgm:prSet presAssocID="{C253B447-F66E-4EBB-A33D-E9F524844C96}" presName="hierChild5" presStyleCnt="0"/>
      <dgm:spPr/>
    </dgm:pt>
    <dgm:pt modelId="{DAAF4559-9907-4622-819B-42F06DF7EA51}" type="pres">
      <dgm:prSet presAssocID="{F34108FE-3245-42D7-9E51-625063032808}" presName="Name37" presStyleLbl="parChTrans1D4" presStyleIdx="1" presStyleCnt="16"/>
      <dgm:spPr/>
    </dgm:pt>
    <dgm:pt modelId="{F69FC042-6A6F-4712-B775-511886CF16A3}" type="pres">
      <dgm:prSet presAssocID="{347E27E2-E94A-4186-9220-AB0B5E34721D}" presName="hierRoot2" presStyleCnt="0">
        <dgm:presLayoutVars>
          <dgm:hierBranch val="init"/>
        </dgm:presLayoutVars>
      </dgm:prSet>
      <dgm:spPr/>
    </dgm:pt>
    <dgm:pt modelId="{4A394EED-9C92-4FC0-A6F0-ED122AF3CE1B}" type="pres">
      <dgm:prSet presAssocID="{347E27E2-E94A-4186-9220-AB0B5E34721D}" presName="rootComposite" presStyleCnt="0"/>
      <dgm:spPr/>
    </dgm:pt>
    <dgm:pt modelId="{F817C93F-853C-4A97-BB5B-E596F73D168B}" type="pres">
      <dgm:prSet presAssocID="{347E27E2-E94A-4186-9220-AB0B5E34721D}" presName="rootText" presStyleLbl="node4" presStyleIdx="1" presStyleCnt="16">
        <dgm:presLayoutVars>
          <dgm:chPref val="3"/>
        </dgm:presLayoutVars>
      </dgm:prSet>
      <dgm:spPr/>
    </dgm:pt>
    <dgm:pt modelId="{362795C7-400B-4BDB-ABBD-15CD4116C872}" type="pres">
      <dgm:prSet presAssocID="{347E27E2-E94A-4186-9220-AB0B5E34721D}" presName="rootConnector" presStyleLbl="node4" presStyleIdx="1" presStyleCnt="16"/>
      <dgm:spPr/>
    </dgm:pt>
    <dgm:pt modelId="{3F5CD25A-4A69-492B-831C-939D1D008F1D}" type="pres">
      <dgm:prSet presAssocID="{347E27E2-E94A-4186-9220-AB0B5E34721D}" presName="hierChild4" presStyleCnt="0"/>
      <dgm:spPr/>
    </dgm:pt>
    <dgm:pt modelId="{8AB060CF-B01A-4B23-ACA1-167DDF894F8A}" type="pres">
      <dgm:prSet presAssocID="{347E27E2-E94A-4186-9220-AB0B5E34721D}" presName="hierChild5" presStyleCnt="0"/>
      <dgm:spPr/>
    </dgm:pt>
    <dgm:pt modelId="{70E336AE-FF82-43F3-8EAF-E3AB30BD131F}" type="pres">
      <dgm:prSet presAssocID="{6196DC75-EC9C-400C-80A4-4A6131B86AAD}" presName="Name37" presStyleLbl="parChTrans1D4" presStyleIdx="2" presStyleCnt="16"/>
      <dgm:spPr/>
    </dgm:pt>
    <dgm:pt modelId="{F4D9A695-ABE3-4986-A949-5CF2C859C3B0}" type="pres">
      <dgm:prSet presAssocID="{CE3B0A24-4FA4-4526-931F-F3D6437C2A90}" presName="hierRoot2" presStyleCnt="0">
        <dgm:presLayoutVars>
          <dgm:hierBranch val="init"/>
        </dgm:presLayoutVars>
      </dgm:prSet>
      <dgm:spPr/>
    </dgm:pt>
    <dgm:pt modelId="{238446A9-3C92-48FC-9AD1-209230FD1E33}" type="pres">
      <dgm:prSet presAssocID="{CE3B0A24-4FA4-4526-931F-F3D6437C2A90}" presName="rootComposite" presStyleCnt="0"/>
      <dgm:spPr/>
    </dgm:pt>
    <dgm:pt modelId="{2990171C-A8A9-4B14-AAC5-B2D06E24559E}" type="pres">
      <dgm:prSet presAssocID="{CE3B0A24-4FA4-4526-931F-F3D6437C2A90}" presName="rootText" presStyleLbl="node4" presStyleIdx="2" presStyleCnt="16">
        <dgm:presLayoutVars>
          <dgm:chPref val="3"/>
        </dgm:presLayoutVars>
      </dgm:prSet>
      <dgm:spPr/>
    </dgm:pt>
    <dgm:pt modelId="{622F80B1-6CEF-4EE5-899A-E5E8C0AF9340}" type="pres">
      <dgm:prSet presAssocID="{CE3B0A24-4FA4-4526-931F-F3D6437C2A90}" presName="rootConnector" presStyleLbl="node4" presStyleIdx="2" presStyleCnt="16"/>
      <dgm:spPr/>
    </dgm:pt>
    <dgm:pt modelId="{60092FB4-2C64-4ABC-8F05-7BFA7223D143}" type="pres">
      <dgm:prSet presAssocID="{CE3B0A24-4FA4-4526-931F-F3D6437C2A90}" presName="hierChild4" presStyleCnt="0"/>
      <dgm:spPr/>
    </dgm:pt>
    <dgm:pt modelId="{B8777DF3-F65A-4B89-9ADA-E1F4CD6790AC}" type="pres">
      <dgm:prSet presAssocID="{CE3B0A24-4FA4-4526-931F-F3D6437C2A90}" presName="hierChild5" presStyleCnt="0"/>
      <dgm:spPr/>
    </dgm:pt>
    <dgm:pt modelId="{E9C751E3-52B9-4089-BE94-E51B5F33B2E7}" type="pres">
      <dgm:prSet presAssocID="{18E657D4-95EE-41D5-9C23-B8288E72942E}" presName="hierChild5" presStyleCnt="0"/>
      <dgm:spPr/>
    </dgm:pt>
    <dgm:pt modelId="{A31C7B6D-C7AD-468D-97AC-A2DB56A4BD45}" type="pres">
      <dgm:prSet presAssocID="{3CC39638-B0E4-40B2-927A-54A7E70D377A}" presName="Name37" presStyleLbl="parChTrans1D3" presStyleIdx="1" presStyleCnt="2"/>
      <dgm:spPr/>
    </dgm:pt>
    <dgm:pt modelId="{E2FF12E9-9F1D-408B-9C94-F79513F2685F}" type="pres">
      <dgm:prSet presAssocID="{3098C4B3-946E-4F86-B3EE-FB326681C33F}" presName="hierRoot2" presStyleCnt="0">
        <dgm:presLayoutVars>
          <dgm:hierBranch val="init"/>
        </dgm:presLayoutVars>
      </dgm:prSet>
      <dgm:spPr/>
    </dgm:pt>
    <dgm:pt modelId="{C4446750-F461-4FB1-9F69-65EECBDBC489}" type="pres">
      <dgm:prSet presAssocID="{3098C4B3-946E-4F86-B3EE-FB326681C33F}" presName="rootComposite" presStyleCnt="0"/>
      <dgm:spPr/>
    </dgm:pt>
    <dgm:pt modelId="{5E7B2303-D360-4E30-8D25-F7DDD08F2AE7}" type="pres">
      <dgm:prSet presAssocID="{3098C4B3-946E-4F86-B3EE-FB326681C33F}" presName="rootText" presStyleLbl="node3" presStyleIdx="1" presStyleCnt="2">
        <dgm:presLayoutVars>
          <dgm:chPref val="3"/>
        </dgm:presLayoutVars>
      </dgm:prSet>
      <dgm:spPr/>
    </dgm:pt>
    <dgm:pt modelId="{25439258-AACD-45B1-B57B-5136FA2968A6}" type="pres">
      <dgm:prSet presAssocID="{3098C4B3-946E-4F86-B3EE-FB326681C33F}" presName="rootConnector" presStyleLbl="node3" presStyleIdx="1" presStyleCnt="2"/>
      <dgm:spPr/>
    </dgm:pt>
    <dgm:pt modelId="{3F5D7C73-D799-41E5-9B6B-59140CFB214A}" type="pres">
      <dgm:prSet presAssocID="{3098C4B3-946E-4F86-B3EE-FB326681C33F}" presName="hierChild4" presStyleCnt="0"/>
      <dgm:spPr/>
    </dgm:pt>
    <dgm:pt modelId="{96CF250C-FF06-49E1-A3B1-3549F0EA589A}" type="pres">
      <dgm:prSet presAssocID="{B0D4D36C-933A-4D9D-B9DB-EED16E462196}" presName="Name37" presStyleLbl="parChTrans1D4" presStyleIdx="3" presStyleCnt="16"/>
      <dgm:spPr/>
    </dgm:pt>
    <dgm:pt modelId="{B0FD2E5E-7F6F-432D-8399-A328D1BD2D0C}" type="pres">
      <dgm:prSet presAssocID="{5A16191D-BF87-4A42-92E7-3E5D4297DC68}" presName="hierRoot2" presStyleCnt="0">
        <dgm:presLayoutVars>
          <dgm:hierBranch val="init"/>
        </dgm:presLayoutVars>
      </dgm:prSet>
      <dgm:spPr/>
    </dgm:pt>
    <dgm:pt modelId="{B8ED234F-48E6-435B-B5A1-BA64F1E174A7}" type="pres">
      <dgm:prSet presAssocID="{5A16191D-BF87-4A42-92E7-3E5D4297DC68}" presName="rootComposite" presStyleCnt="0"/>
      <dgm:spPr/>
    </dgm:pt>
    <dgm:pt modelId="{BF94CFAF-EB6E-4B7A-9496-86D591428A2C}" type="pres">
      <dgm:prSet presAssocID="{5A16191D-BF87-4A42-92E7-3E5D4297DC68}" presName="rootText" presStyleLbl="node4" presStyleIdx="3" presStyleCnt="16">
        <dgm:presLayoutVars>
          <dgm:chPref val="3"/>
        </dgm:presLayoutVars>
      </dgm:prSet>
      <dgm:spPr/>
    </dgm:pt>
    <dgm:pt modelId="{F8D076E1-7CA4-4734-9C77-25DEF422CF3C}" type="pres">
      <dgm:prSet presAssocID="{5A16191D-BF87-4A42-92E7-3E5D4297DC68}" presName="rootConnector" presStyleLbl="node4" presStyleIdx="3" presStyleCnt="16"/>
      <dgm:spPr/>
    </dgm:pt>
    <dgm:pt modelId="{7E736A00-61AB-4BB0-9D0F-CA443F05425F}" type="pres">
      <dgm:prSet presAssocID="{5A16191D-BF87-4A42-92E7-3E5D4297DC68}" presName="hierChild4" presStyleCnt="0"/>
      <dgm:spPr/>
    </dgm:pt>
    <dgm:pt modelId="{479186C2-F6CC-41E0-8C59-D2C9437EAA34}" type="pres">
      <dgm:prSet presAssocID="{5A16191D-BF87-4A42-92E7-3E5D4297DC68}" presName="hierChild5" presStyleCnt="0"/>
      <dgm:spPr/>
    </dgm:pt>
    <dgm:pt modelId="{9B811032-AA61-42E4-94FC-8D8AE55CFF17}" type="pres">
      <dgm:prSet presAssocID="{CDE333B2-167B-4973-8AC4-4524EF96DD26}" presName="Name37" presStyleLbl="parChTrans1D4" presStyleIdx="4" presStyleCnt="16"/>
      <dgm:spPr/>
    </dgm:pt>
    <dgm:pt modelId="{5ED01044-E858-4D41-8322-5E2501559B03}" type="pres">
      <dgm:prSet presAssocID="{363814B6-414B-4546-99C0-B96538BCC7DF}" presName="hierRoot2" presStyleCnt="0">
        <dgm:presLayoutVars>
          <dgm:hierBranch val="init"/>
        </dgm:presLayoutVars>
      </dgm:prSet>
      <dgm:spPr/>
    </dgm:pt>
    <dgm:pt modelId="{1D4A4DB4-B7B0-4826-852E-3D93CCF6918D}" type="pres">
      <dgm:prSet presAssocID="{363814B6-414B-4546-99C0-B96538BCC7DF}" presName="rootComposite" presStyleCnt="0"/>
      <dgm:spPr/>
    </dgm:pt>
    <dgm:pt modelId="{B552F106-F309-450F-BDD2-49ADBAF7E42A}" type="pres">
      <dgm:prSet presAssocID="{363814B6-414B-4546-99C0-B96538BCC7DF}" presName="rootText" presStyleLbl="node4" presStyleIdx="4" presStyleCnt="16">
        <dgm:presLayoutVars>
          <dgm:chPref val="3"/>
        </dgm:presLayoutVars>
      </dgm:prSet>
      <dgm:spPr/>
    </dgm:pt>
    <dgm:pt modelId="{C8A9F21B-4813-4E9D-92D4-895F755040D5}" type="pres">
      <dgm:prSet presAssocID="{363814B6-414B-4546-99C0-B96538BCC7DF}" presName="rootConnector" presStyleLbl="node4" presStyleIdx="4" presStyleCnt="16"/>
      <dgm:spPr/>
    </dgm:pt>
    <dgm:pt modelId="{ADD7B958-0BA6-4466-BF2F-1E1871632F59}" type="pres">
      <dgm:prSet presAssocID="{363814B6-414B-4546-99C0-B96538BCC7DF}" presName="hierChild4" presStyleCnt="0"/>
      <dgm:spPr/>
    </dgm:pt>
    <dgm:pt modelId="{20C768A6-A342-4F58-B5C2-B5E03BED7356}" type="pres">
      <dgm:prSet presAssocID="{E128BE0B-477B-4F7E-B454-D20E6C74A21E}" presName="Name37" presStyleLbl="parChTrans1D4" presStyleIdx="5" presStyleCnt="16"/>
      <dgm:spPr/>
    </dgm:pt>
    <dgm:pt modelId="{D43EF57C-8E1E-4BCA-8822-EAD9BB0149CC}" type="pres">
      <dgm:prSet presAssocID="{5E68B2F9-1B0D-4284-9A5B-A640F7AD5C8F}" presName="hierRoot2" presStyleCnt="0">
        <dgm:presLayoutVars>
          <dgm:hierBranch val="init"/>
        </dgm:presLayoutVars>
      </dgm:prSet>
      <dgm:spPr/>
    </dgm:pt>
    <dgm:pt modelId="{AAE3F141-B747-4453-9B07-107D10290CD5}" type="pres">
      <dgm:prSet presAssocID="{5E68B2F9-1B0D-4284-9A5B-A640F7AD5C8F}" presName="rootComposite" presStyleCnt="0"/>
      <dgm:spPr/>
    </dgm:pt>
    <dgm:pt modelId="{134F13C8-1703-4F5A-8276-258ED4743E47}" type="pres">
      <dgm:prSet presAssocID="{5E68B2F9-1B0D-4284-9A5B-A640F7AD5C8F}" presName="rootText" presStyleLbl="node4" presStyleIdx="5" presStyleCnt="16">
        <dgm:presLayoutVars>
          <dgm:chPref val="3"/>
        </dgm:presLayoutVars>
      </dgm:prSet>
      <dgm:spPr/>
    </dgm:pt>
    <dgm:pt modelId="{2F959B6D-3D22-4DF5-B34E-604E4635AB92}" type="pres">
      <dgm:prSet presAssocID="{5E68B2F9-1B0D-4284-9A5B-A640F7AD5C8F}" presName="rootConnector" presStyleLbl="node4" presStyleIdx="5" presStyleCnt="16"/>
      <dgm:spPr/>
    </dgm:pt>
    <dgm:pt modelId="{961DD5A8-B3A3-4287-B14E-AA28F1E132D0}" type="pres">
      <dgm:prSet presAssocID="{5E68B2F9-1B0D-4284-9A5B-A640F7AD5C8F}" presName="hierChild4" presStyleCnt="0"/>
      <dgm:spPr/>
    </dgm:pt>
    <dgm:pt modelId="{FE1206B4-4A00-4E9D-B6D0-719CFEDF4FE4}" type="pres">
      <dgm:prSet presAssocID="{5E68B2F9-1B0D-4284-9A5B-A640F7AD5C8F}" presName="hierChild5" presStyleCnt="0"/>
      <dgm:spPr/>
    </dgm:pt>
    <dgm:pt modelId="{5D0B4D0A-6C3D-4871-AE04-3CB9F546CEE3}" type="pres">
      <dgm:prSet presAssocID="{205D5EE3-D6D2-478C-99EF-CB90213CCFEF}" presName="Name37" presStyleLbl="parChTrans1D4" presStyleIdx="6" presStyleCnt="16"/>
      <dgm:spPr/>
    </dgm:pt>
    <dgm:pt modelId="{3F1FF7A9-1AD3-4093-8CA7-67DA97998177}" type="pres">
      <dgm:prSet presAssocID="{C1DF57C4-26CD-4BD7-958C-C197D15086E8}" presName="hierRoot2" presStyleCnt="0">
        <dgm:presLayoutVars>
          <dgm:hierBranch val="init"/>
        </dgm:presLayoutVars>
      </dgm:prSet>
      <dgm:spPr/>
    </dgm:pt>
    <dgm:pt modelId="{23C55D03-9F7C-4EA5-945E-84D48B3AF2CF}" type="pres">
      <dgm:prSet presAssocID="{C1DF57C4-26CD-4BD7-958C-C197D15086E8}" presName="rootComposite" presStyleCnt="0"/>
      <dgm:spPr/>
    </dgm:pt>
    <dgm:pt modelId="{899D9B1D-DF13-445A-AA39-3927EA123494}" type="pres">
      <dgm:prSet presAssocID="{C1DF57C4-26CD-4BD7-958C-C197D15086E8}" presName="rootText" presStyleLbl="node4" presStyleIdx="6" presStyleCnt="16">
        <dgm:presLayoutVars>
          <dgm:chPref val="3"/>
        </dgm:presLayoutVars>
      </dgm:prSet>
      <dgm:spPr/>
    </dgm:pt>
    <dgm:pt modelId="{EE3C2E74-5CFE-404B-BA77-F8BB27AF1C74}" type="pres">
      <dgm:prSet presAssocID="{C1DF57C4-26CD-4BD7-958C-C197D15086E8}" presName="rootConnector" presStyleLbl="node4" presStyleIdx="6" presStyleCnt="16"/>
      <dgm:spPr/>
    </dgm:pt>
    <dgm:pt modelId="{A14E6E67-3F93-415A-B4A3-293B22367F9F}" type="pres">
      <dgm:prSet presAssocID="{C1DF57C4-26CD-4BD7-958C-C197D15086E8}" presName="hierChild4" presStyleCnt="0"/>
      <dgm:spPr/>
    </dgm:pt>
    <dgm:pt modelId="{A08B4821-BB6E-4121-BEAE-D1A5F3AB9189}" type="pres">
      <dgm:prSet presAssocID="{C1DF57C4-26CD-4BD7-958C-C197D15086E8}" presName="hierChild5" presStyleCnt="0"/>
      <dgm:spPr/>
    </dgm:pt>
    <dgm:pt modelId="{FB9187C0-C6A0-4314-A362-E490E04CB1CD}" type="pres">
      <dgm:prSet presAssocID="{1BAF224F-4553-4075-B1BE-F0696A9B0649}" presName="Name37" presStyleLbl="parChTrans1D4" presStyleIdx="7" presStyleCnt="16"/>
      <dgm:spPr/>
    </dgm:pt>
    <dgm:pt modelId="{E0452EEC-9AC0-4F13-B322-022BFFD503FC}" type="pres">
      <dgm:prSet presAssocID="{3A9DA872-F259-4234-A704-AF9AE2DA611C}" presName="hierRoot2" presStyleCnt="0">
        <dgm:presLayoutVars>
          <dgm:hierBranch val="init"/>
        </dgm:presLayoutVars>
      </dgm:prSet>
      <dgm:spPr/>
    </dgm:pt>
    <dgm:pt modelId="{F28F767A-BB50-4285-85D3-B58A29939158}" type="pres">
      <dgm:prSet presAssocID="{3A9DA872-F259-4234-A704-AF9AE2DA611C}" presName="rootComposite" presStyleCnt="0"/>
      <dgm:spPr/>
    </dgm:pt>
    <dgm:pt modelId="{97A6F0D3-41CD-47F3-A8EE-D83B4E66F27A}" type="pres">
      <dgm:prSet presAssocID="{3A9DA872-F259-4234-A704-AF9AE2DA611C}" presName="rootText" presStyleLbl="node4" presStyleIdx="7" presStyleCnt="16">
        <dgm:presLayoutVars>
          <dgm:chPref val="3"/>
        </dgm:presLayoutVars>
      </dgm:prSet>
      <dgm:spPr/>
    </dgm:pt>
    <dgm:pt modelId="{DEAF5303-5CC1-4AA9-AAF3-2DF0E838400C}" type="pres">
      <dgm:prSet presAssocID="{3A9DA872-F259-4234-A704-AF9AE2DA611C}" presName="rootConnector" presStyleLbl="node4" presStyleIdx="7" presStyleCnt="16"/>
      <dgm:spPr/>
    </dgm:pt>
    <dgm:pt modelId="{BB756E24-00E7-427C-BC6E-210DB3605E4A}" type="pres">
      <dgm:prSet presAssocID="{3A9DA872-F259-4234-A704-AF9AE2DA611C}" presName="hierChild4" presStyleCnt="0"/>
      <dgm:spPr/>
    </dgm:pt>
    <dgm:pt modelId="{70928662-887A-448F-B3AC-7F41D32FD908}" type="pres">
      <dgm:prSet presAssocID="{3A9DA872-F259-4234-A704-AF9AE2DA611C}" presName="hierChild5" presStyleCnt="0"/>
      <dgm:spPr/>
    </dgm:pt>
    <dgm:pt modelId="{7866DB08-656E-47DB-9D06-5ECAF6BAC58D}" type="pres">
      <dgm:prSet presAssocID="{5F06A5F0-9D58-4465-8055-820046C807DA}" presName="Name37" presStyleLbl="parChTrans1D4" presStyleIdx="8" presStyleCnt="16"/>
      <dgm:spPr/>
    </dgm:pt>
    <dgm:pt modelId="{A52DB3DC-9494-4C07-9E70-250F7056EF44}" type="pres">
      <dgm:prSet presAssocID="{AF09BACD-5302-48D6-9642-D464661DCFC1}" presName="hierRoot2" presStyleCnt="0">
        <dgm:presLayoutVars>
          <dgm:hierBranch val="init"/>
        </dgm:presLayoutVars>
      </dgm:prSet>
      <dgm:spPr/>
    </dgm:pt>
    <dgm:pt modelId="{0F64A19D-6248-4D97-835D-A2B2F1A02268}" type="pres">
      <dgm:prSet presAssocID="{AF09BACD-5302-48D6-9642-D464661DCFC1}" presName="rootComposite" presStyleCnt="0"/>
      <dgm:spPr/>
    </dgm:pt>
    <dgm:pt modelId="{81E1CCD5-3755-49B5-B58D-5C4DBA309F7D}" type="pres">
      <dgm:prSet presAssocID="{AF09BACD-5302-48D6-9642-D464661DCFC1}" presName="rootText" presStyleLbl="node4" presStyleIdx="8" presStyleCnt="16">
        <dgm:presLayoutVars>
          <dgm:chPref val="3"/>
        </dgm:presLayoutVars>
      </dgm:prSet>
      <dgm:spPr/>
    </dgm:pt>
    <dgm:pt modelId="{10166693-1987-46CB-8C0B-943D8E7DCC9D}" type="pres">
      <dgm:prSet presAssocID="{AF09BACD-5302-48D6-9642-D464661DCFC1}" presName="rootConnector" presStyleLbl="node4" presStyleIdx="8" presStyleCnt="16"/>
      <dgm:spPr/>
    </dgm:pt>
    <dgm:pt modelId="{7937AA0F-E2C9-4B09-8A10-D00C6519657A}" type="pres">
      <dgm:prSet presAssocID="{AF09BACD-5302-48D6-9642-D464661DCFC1}" presName="hierChild4" presStyleCnt="0"/>
      <dgm:spPr/>
    </dgm:pt>
    <dgm:pt modelId="{D9B7C59F-84F0-4E94-A366-6FBA67290D23}" type="pres">
      <dgm:prSet presAssocID="{AF09BACD-5302-48D6-9642-D464661DCFC1}" presName="hierChild5" presStyleCnt="0"/>
      <dgm:spPr/>
    </dgm:pt>
    <dgm:pt modelId="{33EAEDAF-4D66-48B2-AD9F-C1DF4BF0DE4C}" type="pres">
      <dgm:prSet presAssocID="{363814B6-414B-4546-99C0-B96538BCC7DF}" presName="hierChild5" presStyleCnt="0"/>
      <dgm:spPr/>
    </dgm:pt>
    <dgm:pt modelId="{DF0FD438-25FF-4CAF-B129-4550AE3941D4}" type="pres">
      <dgm:prSet presAssocID="{F54B5C55-109B-44B4-9699-778BA48C1E2F}" presName="Name37" presStyleLbl="parChTrans1D4" presStyleIdx="9" presStyleCnt="16"/>
      <dgm:spPr/>
    </dgm:pt>
    <dgm:pt modelId="{029DA68F-9D4F-4CC8-9711-B27AB9A9A4FA}" type="pres">
      <dgm:prSet presAssocID="{3931BD9B-493A-409A-AD92-99585DE2813E}" presName="hierRoot2" presStyleCnt="0">
        <dgm:presLayoutVars>
          <dgm:hierBranch val="init"/>
        </dgm:presLayoutVars>
      </dgm:prSet>
      <dgm:spPr/>
    </dgm:pt>
    <dgm:pt modelId="{683BB57A-ADCA-4741-B0D5-DC962E19B822}" type="pres">
      <dgm:prSet presAssocID="{3931BD9B-493A-409A-AD92-99585DE2813E}" presName="rootComposite" presStyleCnt="0"/>
      <dgm:spPr/>
    </dgm:pt>
    <dgm:pt modelId="{5DBED1F4-83FA-4871-84A5-B6DCD3705FDF}" type="pres">
      <dgm:prSet presAssocID="{3931BD9B-493A-409A-AD92-99585DE2813E}" presName="rootText" presStyleLbl="node4" presStyleIdx="9" presStyleCnt="16">
        <dgm:presLayoutVars>
          <dgm:chPref val="3"/>
        </dgm:presLayoutVars>
      </dgm:prSet>
      <dgm:spPr/>
    </dgm:pt>
    <dgm:pt modelId="{1A90CEBE-D26A-4426-8C6A-A87058B9EB98}" type="pres">
      <dgm:prSet presAssocID="{3931BD9B-493A-409A-AD92-99585DE2813E}" presName="rootConnector" presStyleLbl="node4" presStyleIdx="9" presStyleCnt="16"/>
      <dgm:spPr/>
    </dgm:pt>
    <dgm:pt modelId="{0F638B3B-BFFA-4A3B-B622-ABA09F625274}" type="pres">
      <dgm:prSet presAssocID="{3931BD9B-493A-409A-AD92-99585DE2813E}" presName="hierChild4" presStyleCnt="0"/>
      <dgm:spPr/>
    </dgm:pt>
    <dgm:pt modelId="{EBDD5563-7B3B-4BD6-B604-100D1D808017}" type="pres">
      <dgm:prSet presAssocID="{3931BD9B-493A-409A-AD92-99585DE2813E}" presName="hierChild5" presStyleCnt="0"/>
      <dgm:spPr/>
    </dgm:pt>
    <dgm:pt modelId="{15C7814B-E2A0-4E18-869B-96275C5EACFF}" type="pres">
      <dgm:prSet presAssocID="{41757207-A24A-4244-9180-7D24740020B6}" presName="Name37" presStyleLbl="parChTrans1D4" presStyleIdx="10" presStyleCnt="16"/>
      <dgm:spPr/>
    </dgm:pt>
    <dgm:pt modelId="{9984322A-C120-46DA-B54D-5070AC500B39}" type="pres">
      <dgm:prSet presAssocID="{451B421A-4AB9-4404-9E60-6CF9B9D01CCD}" presName="hierRoot2" presStyleCnt="0">
        <dgm:presLayoutVars>
          <dgm:hierBranch val="init"/>
        </dgm:presLayoutVars>
      </dgm:prSet>
      <dgm:spPr/>
    </dgm:pt>
    <dgm:pt modelId="{4762C6AC-AF8B-4CA3-8B00-56581F9A91EC}" type="pres">
      <dgm:prSet presAssocID="{451B421A-4AB9-4404-9E60-6CF9B9D01CCD}" presName="rootComposite" presStyleCnt="0"/>
      <dgm:spPr/>
    </dgm:pt>
    <dgm:pt modelId="{C6C8B995-496D-4F31-95EC-7A799EA63750}" type="pres">
      <dgm:prSet presAssocID="{451B421A-4AB9-4404-9E60-6CF9B9D01CCD}" presName="rootText" presStyleLbl="node4" presStyleIdx="10" presStyleCnt="16">
        <dgm:presLayoutVars>
          <dgm:chPref val="3"/>
        </dgm:presLayoutVars>
      </dgm:prSet>
      <dgm:spPr/>
    </dgm:pt>
    <dgm:pt modelId="{D4EAD59A-4AD3-45F5-A056-DD69A0BA0F0C}" type="pres">
      <dgm:prSet presAssocID="{451B421A-4AB9-4404-9E60-6CF9B9D01CCD}" presName="rootConnector" presStyleLbl="node4" presStyleIdx="10" presStyleCnt="16"/>
      <dgm:spPr/>
    </dgm:pt>
    <dgm:pt modelId="{E56CB76B-AA93-4555-A13D-8B0C78EE3DB1}" type="pres">
      <dgm:prSet presAssocID="{451B421A-4AB9-4404-9E60-6CF9B9D01CCD}" presName="hierChild4" presStyleCnt="0"/>
      <dgm:spPr/>
    </dgm:pt>
    <dgm:pt modelId="{DE8AC3B2-59E6-4A62-8E0F-8554AF9C7397}" type="pres">
      <dgm:prSet presAssocID="{451B421A-4AB9-4404-9E60-6CF9B9D01CCD}" presName="hierChild5" presStyleCnt="0"/>
      <dgm:spPr/>
    </dgm:pt>
    <dgm:pt modelId="{2105F515-23FE-4DD8-AF62-254508A1713A}" type="pres">
      <dgm:prSet presAssocID="{741FBFB7-C31C-451D-9FA2-B62F32ABA92A}" presName="Name37" presStyleLbl="parChTrans1D4" presStyleIdx="11" presStyleCnt="16"/>
      <dgm:spPr/>
    </dgm:pt>
    <dgm:pt modelId="{60E93A01-3821-41FE-8E0C-4E433D37A939}" type="pres">
      <dgm:prSet presAssocID="{10A0C331-87AF-4E8D-BE53-59A5D0F356F9}" presName="hierRoot2" presStyleCnt="0">
        <dgm:presLayoutVars>
          <dgm:hierBranch val="init"/>
        </dgm:presLayoutVars>
      </dgm:prSet>
      <dgm:spPr/>
    </dgm:pt>
    <dgm:pt modelId="{1DAD0B93-CF3E-4219-AD6A-6265D540FA70}" type="pres">
      <dgm:prSet presAssocID="{10A0C331-87AF-4E8D-BE53-59A5D0F356F9}" presName="rootComposite" presStyleCnt="0"/>
      <dgm:spPr/>
    </dgm:pt>
    <dgm:pt modelId="{ECE755C2-326F-4EBD-A3D8-EE3986D71236}" type="pres">
      <dgm:prSet presAssocID="{10A0C331-87AF-4E8D-BE53-59A5D0F356F9}" presName="rootText" presStyleLbl="node4" presStyleIdx="11" presStyleCnt="16">
        <dgm:presLayoutVars>
          <dgm:chPref val="3"/>
        </dgm:presLayoutVars>
      </dgm:prSet>
      <dgm:spPr/>
    </dgm:pt>
    <dgm:pt modelId="{0B972FBB-CF89-48FB-9FDE-9EAF5137B104}" type="pres">
      <dgm:prSet presAssocID="{10A0C331-87AF-4E8D-BE53-59A5D0F356F9}" presName="rootConnector" presStyleLbl="node4" presStyleIdx="11" presStyleCnt="16"/>
      <dgm:spPr/>
    </dgm:pt>
    <dgm:pt modelId="{3677FE26-08A2-45E5-B93C-52E41DA0225A}" type="pres">
      <dgm:prSet presAssocID="{10A0C331-87AF-4E8D-BE53-59A5D0F356F9}" presName="hierChild4" presStyleCnt="0"/>
      <dgm:spPr/>
    </dgm:pt>
    <dgm:pt modelId="{425F9810-5049-40CD-9EBF-3003EB8FA8D7}" type="pres">
      <dgm:prSet presAssocID="{06F8232B-2E42-4953-933D-AF8CF6000671}" presName="Name37" presStyleLbl="parChTrans1D4" presStyleIdx="12" presStyleCnt="16"/>
      <dgm:spPr/>
    </dgm:pt>
    <dgm:pt modelId="{029A8FE7-7033-4C63-890C-1AF596C76CED}" type="pres">
      <dgm:prSet presAssocID="{76860A0B-7315-40E7-AE7E-65F1FD1FF68C}" presName="hierRoot2" presStyleCnt="0">
        <dgm:presLayoutVars>
          <dgm:hierBranch val="init"/>
        </dgm:presLayoutVars>
      </dgm:prSet>
      <dgm:spPr/>
    </dgm:pt>
    <dgm:pt modelId="{04603105-B9E0-40D9-ACFB-03DBE3A92616}" type="pres">
      <dgm:prSet presAssocID="{76860A0B-7315-40E7-AE7E-65F1FD1FF68C}" presName="rootComposite" presStyleCnt="0"/>
      <dgm:spPr/>
    </dgm:pt>
    <dgm:pt modelId="{55108AE5-4C21-415C-A68E-99201741C71D}" type="pres">
      <dgm:prSet presAssocID="{76860A0B-7315-40E7-AE7E-65F1FD1FF68C}" presName="rootText" presStyleLbl="node4" presStyleIdx="12" presStyleCnt="16">
        <dgm:presLayoutVars>
          <dgm:chPref val="3"/>
        </dgm:presLayoutVars>
      </dgm:prSet>
      <dgm:spPr/>
    </dgm:pt>
    <dgm:pt modelId="{72662065-A22C-4573-BB08-1FDA96D62E30}" type="pres">
      <dgm:prSet presAssocID="{76860A0B-7315-40E7-AE7E-65F1FD1FF68C}" presName="rootConnector" presStyleLbl="node4" presStyleIdx="12" presStyleCnt="16"/>
      <dgm:spPr/>
    </dgm:pt>
    <dgm:pt modelId="{78B84A5F-A762-4F39-95C8-D006A4B425B8}" type="pres">
      <dgm:prSet presAssocID="{76860A0B-7315-40E7-AE7E-65F1FD1FF68C}" presName="hierChild4" presStyleCnt="0"/>
      <dgm:spPr/>
    </dgm:pt>
    <dgm:pt modelId="{81190D86-365C-4F1A-93F0-8BBEE69F5A42}" type="pres">
      <dgm:prSet presAssocID="{76860A0B-7315-40E7-AE7E-65F1FD1FF68C}" presName="hierChild5" presStyleCnt="0"/>
      <dgm:spPr/>
    </dgm:pt>
    <dgm:pt modelId="{78E74507-8AF3-4FFB-90FE-877D71783A2E}" type="pres">
      <dgm:prSet presAssocID="{760E151D-AAEE-489C-8747-1938EA1943EE}" presName="Name37" presStyleLbl="parChTrans1D4" presStyleIdx="13" presStyleCnt="16"/>
      <dgm:spPr/>
    </dgm:pt>
    <dgm:pt modelId="{208FD366-99D7-4605-B5E0-873ABA25FDA9}" type="pres">
      <dgm:prSet presAssocID="{FF31D50A-009D-42AE-ADEB-5A9D8C302027}" presName="hierRoot2" presStyleCnt="0">
        <dgm:presLayoutVars>
          <dgm:hierBranch val="init"/>
        </dgm:presLayoutVars>
      </dgm:prSet>
      <dgm:spPr/>
    </dgm:pt>
    <dgm:pt modelId="{60948FCC-0151-436F-BDB3-64E596340E37}" type="pres">
      <dgm:prSet presAssocID="{FF31D50A-009D-42AE-ADEB-5A9D8C302027}" presName="rootComposite" presStyleCnt="0"/>
      <dgm:spPr/>
    </dgm:pt>
    <dgm:pt modelId="{C32E4F45-0498-4A3B-8AE3-AE327677C29D}" type="pres">
      <dgm:prSet presAssocID="{FF31D50A-009D-42AE-ADEB-5A9D8C302027}" presName="rootText" presStyleLbl="node4" presStyleIdx="13" presStyleCnt="16">
        <dgm:presLayoutVars>
          <dgm:chPref val="3"/>
        </dgm:presLayoutVars>
      </dgm:prSet>
      <dgm:spPr/>
    </dgm:pt>
    <dgm:pt modelId="{8359B6C3-63F1-4C76-AC28-97460BE628C7}" type="pres">
      <dgm:prSet presAssocID="{FF31D50A-009D-42AE-ADEB-5A9D8C302027}" presName="rootConnector" presStyleLbl="node4" presStyleIdx="13" presStyleCnt="16"/>
      <dgm:spPr/>
    </dgm:pt>
    <dgm:pt modelId="{22763605-7123-4ED5-9D6B-92DE9CB67E8B}" type="pres">
      <dgm:prSet presAssocID="{FF31D50A-009D-42AE-ADEB-5A9D8C302027}" presName="hierChild4" presStyleCnt="0"/>
      <dgm:spPr/>
    </dgm:pt>
    <dgm:pt modelId="{92F8D298-DC43-4D61-AC91-CA54B91F2C22}" type="pres">
      <dgm:prSet presAssocID="{FF31D50A-009D-42AE-ADEB-5A9D8C302027}" presName="hierChild5" presStyleCnt="0"/>
      <dgm:spPr/>
    </dgm:pt>
    <dgm:pt modelId="{79654E09-AEBE-481A-9C11-8A992BED1D7F}" type="pres">
      <dgm:prSet presAssocID="{B3E5A368-6D1B-452B-A962-8838C4C0813E}" presName="Name37" presStyleLbl="parChTrans1D4" presStyleIdx="14" presStyleCnt="16"/>
      <dgm:spPr/>
    </dgm:pt>
    <dgm:pt modelId="{918951C4-5F88-48D7-8BC3-2A706224C1A0}" type="pres">
      <dgm:prSet presAssocID="{FA2CDE77-9E78-4090-BCEA-9272402051B0}" presName="hierRoot2" presStyleCnt="0">
        <dgm:presLayoutVars>
          <dgm:hierBranch val="init"/>
        </dgm:presLayoutVars>
      </dgm:prSet>
      <dgm:spPr/>
    </dgm:pt>
    <dgm:pt modelId="{6AA0F493-A186-4684-A06F-A5DF2B02BAC0}" type="pres">
      <dgm:prSet presAssocID="{FA2CDE77-9E78-4090-BCEA-9272402051B0}" presName="rootComposite" presStyleCnt="0"/>
      <dgm:spPr/>
    </dgm:pt>
    <dgm:pt modelId="{E173E314-2561-435F-BA2E-CC56B99C946D}" type="pres">
      <dgm:prSet presAssocID="{FA2CDE77-9E78-4090-BCEA-9272402051B0}" presName="rootText" presStyleLbl="node4" presStyleIdx="14" presStyleCnt="16">
        <dgm:presLayoutVars>
          <dgm:chPref val="3"/>
        </dgm:presLayoutVars>
      </dgm:prSet>
      <dgm:spPr/>
    </dgm:pt>
    <dgm:pt modelId="{CDD0869D-7F09-41BA-9116-7025FCD3FD67}" type="pres">
      <dgm:prSet presAssocID="{FA2CDE77-9E78-4090-BCEA-9272402051B0}" presName="rootConnector" presStyleLbl="node4" presStyleIdx="14" presStyleCnt="16"/>
      <dgm:spPr/>
    </dgm:pt>
    <dgm:pt modelId="{724F1732-813F-44BB-9519-45890E3075EA}" type="pres">
      <dgm:prSet presAssocID="{FA2CDE77-9E78-4090-BCEA-9272402051B0}" presName="hierChild4" presStyleCnt="0"/>
      <dgm:spPr/>
    </dgm:pt>
    <dgm:pt modelId="{A4B5C7A3-B29D-4502-89BE-24C3F899D318}" type="pres">
      <dgm:prSet presAssocID="{FA2CDE77-9E78-4090-BCEA-9272402051B0}" presName="hierChild5" presStyleCnt="0"/>
      <dgm:spPr/>
    </dgm:pt>
    <dgm:pt modelId="{E33335ED-A3EB-4884-830E-255811B95153}" type="pres">
      <dgm:prSet presAssocID="{22C676A3-ABD8-4BC1-9720-BF97181D4EE3}" presName="Name37" presStyleLbl="parChTrans1D4" presStyleIdx="15" presStyleCnt="16"/>
      <dgm:spPr/>
    </dgm:pt>
    <dgm:pt modelId="{A0205C08-1F2A-44F6-B3D2-FFEF714896CD}" type="pres">
      <dgm:prSet presAssocID="{BACBDAF4-065F-4E57-BF14-4BD776B19675}" presName="hierRoot2" presStyleCnt="0">
        <dgm:presLayoutVars>
          <dgm:hierBranch val="init"/>
        </dgm:presLayoutVars>
      </dgm:prSet>
      <dgm:spPr/>
    </dgm:pt>
    <dgm:pt modelId="{5F3FF463-6D79-4444-9B99-6C86119F4B8A}" type="pres">
      <dgm:prSet presAssocID="{BACBDAF4-065F-4E57-BF14-4BD776B19675}" presName="rootComposite" presStyleCnt="0"/>
      <dgm:spPr/>
    </dgm:pt>
    <dgm:pt modelId="{3ADE8486-A5C8-4A66-B0C1-320A17F3903B}" type="pres">
      <dgm:prSet presAssocID="{BACBDAF4-065F-4E57-BF14-4BD776B19675}" presName="rootText" presStyleLbl="node4" presStyleIdx="15" presStyleCnt="16">
        <dgm:presLayoutVars>
          <dgm:chPref val="3"/>
        </dgm:presLayoutVars>
      </dgm:prSet>
      <dgm:spPr/>
    </dgm:pt>
    <dgm:pt modelId="{E9F30EC9-EAD7-4671-BB86-7AC9D026BA48}" type="pres">
      <dgm:prSet presAssocID="{BACBDAF4-065F-4E57-BF14-4BD776B19675}" presName="rootConnector" presStyleLbl="node4" presStyleIdx="15" presStyleCnt="16"/>
      <dgm:spPr/>
    </dgm:pt>
    <dgm:pt modelId="{79C68940-6AB8-494A-B70D-FE1FC9C2F0DB}" type="pres">
      <dgm:prSet presAssocID="{BACBDAF4-065F-4E57-BF14-4BD776B19675}" presName="hierChild4" presStyleCnt="0"/>
      <dgm:spPr/>
    </dgm:pt>
    <dgm:pt modelId="{069CDF59-BA61-42E4-972E-2C1739600759}" type="pres">
      <dgm:prSet presAssocID="{BACBDAF4-065F-4E57-BF14-4BD776B19675}" presName="hierChild5" presStyleCnt="0"/>
      <dgm:spPr/>
    </dgm:pt>
    <dgm:pt modelId="{121E278E-7741-4932-A55B-BA37D4D88816}" type="pres">
      <dgm:prSet presAssocID="{10A0C331-87AF-4E8D-BE53-59A5D0F356F9}" presName="hierChild5" presStyleCnt="0"/>
      <dgm:spPr/>
    </dgm:pt>
    <dgm:pt modelId="{14FB8005-1157-42EB-B56C-D3D84BA1F8E0}" type="pres">
      <dgm:prSet presAssocID="{3098C4B3-946E-4F86-B3EE-FB326681C33F}" presName="hierChild5" presStyleCnt="0"/>
      <dgm:spPr/>
    </dgm:pt>
    <dgm:pt modelId="{F313A696-85D6-431D-AC34-AF40BD0A7DFD}" type="pres">
      <dgm:prSet presAssocID="{8476E32D-CBD5-4562-8531-B842FF306625}" presName="hierChild5" presStyleCnt="0"/>
      <dgm:spPr/>
    </dgm:pt>
    <dgm:pt modelId="{8999D45C-1DDE-4B9B-B99A-55CF6A43D26E}" type="pres">
      <dgm:prSet presAssocID="{80CEC97F-CEB4-4853-9DAF-20DF2C51FCBF}" presName="hierChild3" presStyleCnt="0"/>
      <dgm:spPr/>
    </dgm:pt>
  </dgm:ptLst>
  <dgm:cxnLst>
    <dgm:cxn modelId="{B33BE802-B89C-4B57-B49A-7341AEDEEB81}" type="presOf" srcId="{347E27E2-E94A-4186-9220-AB0B5E34721D}" destId="{362795C7-400B-4BDB-ABBD-15CD4116C872}" srcOrd="1" destOrd="0" presId="urn:microsoft.com/office/officeart/2005/8/layout/orgChart1"/>
    <dgm:cxn modelId="{8C41C707-824B-4EB9-A7EF-44F3B5EB73F8}" type="presOf" srcId="{FF31D50A-009D-42AE-ADEB-5A9D8C302027}" destId="{C32E4F45-0498-4A3B-8AE3-AE327677C29D}" srcOrd="0" destOrd="0" presId="urn:microsoft.com/office/officeart/2005/8/layout/orgChart1"/>
    <dgm:cxn modelId="{9B50F608-6F92-4FD0-AEF4-DDA1978AD77F}" type="presOf" srcId="{B3E5A368-6D1B-452B-A962-8838C4C0813E}" destId="{79654E09-AEBE-481A-9C11-8A992BED1D7F}" srcOrd="0" destOrd="0" presId="urn:microsoft.com/office/officeart/2005/8/layout/orgChart1"/>
    <dgm:cxn modelId="{E58A920B-4F8B-476D-8E6B-E0E88E73636D}" type="presOf" srcId="{3098C4B3-946E-4F86-B3EE-FB326681C33F}" destId="{5E7B2303-D360-4E30-8D25-F7DDD08F2AE7}" srcOrd="0" destOrd="0" presId="urn:microsoft.com/office/officeart/2005/8/layout/orgChart1"/>
    <dgm:cxn modelId="{02481F0C-625D-40B6-8875-4CD6804ED1BB}" srcId="{10A0C331-87AF-4E8D-BE53-59A5D0F356F9}" destId="{FA2CDE77-9E78-4090-BCEA-9272402051B0}" srcOrd="2" destOrd="0" parTransId="{B3E5A368-6D1B-452B-A962-8838C4C0813E}" sibTransId="{8292B943-AC24-4281-AD24-277F9A12A794}"/>
    <dgm:cxn modelId="{0879030D-E3EE-461A-AC5B-F20F2160F13D}" srcId="{3098C4B3-946E-4F86-B3EE-FB326681C33F}" destId="{451B421A-4AB9-4404-9E60-6CF9B9D01CCD}" srcOrd="3" destOrd="0" parTransId="{41757207-A24A-4244-9180-7D24740020B6}" sibTransId="{6DC75C95-80FB-471D-8EC0-C65747E14710}"/>
    <dgm:cxn modelId="{33522E0F-6284-44DD-9659-215AF12EBB07}" type="presOf" srcId="{18E657D4-95EE-41D5-9C23-B8288E72942E}" destId="{7013C328-3E1B-4F4F-B486-C6611221C129}" srcOrd="1" destOrd="0" presId="urn:microsoft.com/office/officeart/2005/8/layout/orgChart1"/>
    <dgm:cxn modelId="{9F452D10-3BEC-4A6C-96B1-E30612AFAD57}" type="presOf" srcId="{80CEC97F-CEB4-4853-9DAF-20DF2C51FCBF}" destId="{9836376A-098C-4C22-80F3-A667890E1A03}" srcOrd="0" destOrd="0" presId="urn:microsoft.com/office/officeart/2005/8/layout/orgChart1"/>
    <dgm:cxn modelId="{FCF80716-29DC-46C5-80CB-9723B70A4428}" type="presOf" srcId="{F54B5C55-109B-44B4-9699-778BA48C1E2F}" destId="{DF0FD438-25FF-4CAF-B129-4550AE3941D4}" srcOrd="0" destOrd="0" presId="urn:microsoft.com/office/officeart/2005/8/layout/orgChart1"/>
    <dgm:cxn modelId="{EFA2BF17-D56F-4CB0-A5C6-208EB9378C31}" type="presOf" srcId="{06F8232B-2E42-4953-933D-AF8CF6000671}" destId="{425F9810-5049-40CD-9EBF-3003EB8FA8D7}" srcOrd="0" destOrd="0" presId="urn:microsoft.com/office/officeart/2005/8/layout/orgChart1"/>
    <dgm:cxn modelId="{54A18218-3DB8-4F4F-991F-B2BED9943797}" type="presOf" srcId="{80CEC97F-CEB4-4853-9DAF-20DF2C51FCBF}" destId="{CD870057-2AF0-47D8-976D-24C7D19AC7C1}" srcOrd="1" destOrd="0" presId="urn:microsoft.com/office/officeart/2005/8/layout/orgChart1"/>
    <dgm:cxn modelId="{1FE4381B-BB9E-42C1-A102-E05D85DA12EE}" type="presOf" srcId="{C1DF57C4-26CD-4BD7-958C-C197D15086E8}" destId="{899D9B1D-DF13-445A-AA39-3927EA123494}" srcOrd="0" destOrd="0" presId="urn:microsoft.com/office/officeart/2005/8/layout/orgChart1"/>
    <dgm:cxn modelId="{D38E921D-359B-4486-ABB0-F95E26CEA205}" type="presOf" srcId="{8476E32D-CBD5-4562-8531-B842FF306625}" destId="{096B3099-F35B-4E2C-9BD6-FE4EE1BBA2A5}" srcOrd="0" destOrd="0" presId="urn:microsoft.com/office/officeart/2005/8/layout/orgChart1"/>
    <dgm:cxn modelId="{6E3AF71E-2D43-46CC-A27D-4CE0C43A6A4F}" type="presOf" srcId="{741FBFB7-C31C-451D-9FA2-B62F32ABA92A}" destId="{2105F515-23FE-4DD8-AF62-254508A1713A}" srcOrd="0" destOrd="0" presId="urn:microsoft.com/office/officeart/2005/8/layout/orgChart1"/>
    <dgm:cxn modelId="{386CC823-A251-42B2-9243-C96E547ABA8B}" type="presOf" srcId="{76860A0B-7315-40E7-AE7E-65F1FD1FF68C}" destId="{72662065-A22C-4573-BB08-1FDA96D62E30}" srcOrd="1" destOrd="0" presId="urn:microsoft.com/office/officeart/2005/8/layout/orgChart1"/>
    <dgm:cxn modelId="{06BCEC27-9921-467D-8A01-569180668FBD}" srcId="{3098C4B3-946E-4F86-B3EE-FB326681C33F}" destId="{363814B6-414B-4546-99C0-B96538BCC7DF}" srcOrd="1" destOrd="0" parTransId="{CDE333B2-167B-4973-8AC4-4524EF96DD26}" sibTransId="{1A4E3A27-D4F3-496E-B996-C2E4291043C9}"/>
    <dgm:cxn modelId="{F20C262F-7F3A-4BC4-94B0-605D83CB6967}" srcId="{10A0C331-87AF-4E8D-BE53-59A5D0F356F9}" destId="{76860A0B-7315-40E7-AE7E-65F1FD1FF68C}" srcOrd="0" destOrd="0" parTransId="{06F8232B-2E42-4953-933D-AF8CF6000671}" sibTransId="{CDE65137-7032-4130-8A70-42C197CDA1F5}"/>
    <dgm:cxn modelId="{7550033B-D13C-42E5-A82D-C5B279989787}" type="presOf" srcId="{3098C4B3-946E-4F86-B3EE-FB326681C33F}" destId="{25439258-AACD-45B1-B57B-5136FA2968A6}" srcOrd="1" destOrd="0" presId="urn:microsoft.com/office/officeart/2005/8/layout/orgChart1"/>
    <dgm:cxn modelId="{035C183C-EF3C-4042-BFBC-C50F3EB83B41}" type="presOf" srcId="{41757207-A24A-4244-9180-7D24740020B6}" destId="{15C7814B-E2A0-4E18-869B-96275C5EACFF}" srcOrd="0" destOrd="0" presId="urn:microsoft.com/office/officeart/2005/8/layout/orgChart1"/>
    <dgm:cxn modelId="{28B3755B-A177-4EFC-BB56-0E2FE0846A0E}" srcId="{18E657D4-95EE-41D5-9C23-B8288E72942E}" destId="{C253B447-F66E-4EBB-A33D-E9F524844C96}" srcOrd="0" destOrd="0" parTransId="{9F9C9F5A-4DC4-43DD-B69A-2A9E57CAB3BF}" sibTransId="{B7D74777-9510-4B42-9F6A-671F4B7396E0}"/>
    <dgm:cxn modelId="{A69A4662-6289-4CB7-8CE5-A2425291522A}" srcId="{363814B6-414B-4546-99C0-B96538BCC7DF}" destId="{5E68B2F9-1B0D-4284-9A5B-A640F7AD5C8F}" srcOrd="0" destOrd="0" parTransId="{E128BE0B-477B-4F7E-B454-D20E6C74A21E}" sibTransId="{18DC5C4B-44DE-4CD8-8D39-93BBB61AAFA3}"/>
    <dgm:cxn modelId="{BF46CB42-2DED-41DD-82C0-188A407942E3}" type="presOf" srcId="{CDE333B2-167B-4973-8AC4-4524EF96DD26}" destId="{9B811032-AA61-42E4-94FC-8D8AE55CFF17}" srcOrd="0" destOrd="0" presId="urn:microsoft.com/office/officeart/2005/8/layout/orgChart1"/>
    <dgm:cxn modelId="{FDD4C063-7453-471E-9F6A-D24D0C16A904}" srcId="{8476E32D-CBD5-4562-8531-B842FF306625}" destId="{3098C4B3-946E-4F86-B3EE-FB326681C33F}" srcOrd="1" destOrd="0" parTransId="{3CC39638-B0E4-40B2-927A-54A7E70D377A}" sibTransId="{625E39CA-F6F0-43FC-9309-E7049F066B50}"/>
    <dgm:cxn modelId="{2E492C66-1426-4C18-B8EB-0B56E21282E4}" type="presOf" srcId="{760E151D-AAEE-489C-8747-1938EA1943EE}" destId="{78E74507-8AF3-4FFB-90FE-877D71783A2E}" srcOrd="0" destOrd="0" presId="urn:microsoft.com/office/officeart/2005/8/layout/orgChart1"/>
    <dgm:cxn modelId="{8B25A447-6D50-4E59-A009-26A5945B4532}" srcId="{80CEC97F-CEB4-4853-9DAF-20DF2C51FCBF}" destId="{8476E32D-CBD5-4562-8531-B842FF306625}" srcOrd="0" destOrd="0" parTransId="{E040286A-4464-47C2-BCE4-F067C460A608}" sibTransId="{F650BE67-C049-4AD7-8080-B4F417D0464D}"/>
    <dgm:cxn modelId="{89BBCA69-B7A6-475E-98C9-4A86CD7E022D}" type="presOf" srcId="{B0D4D36C-933A-4D9D-B9DB-EED16E462196}" destId="{96CF250C-FF06-49E1-A3B1-3549F0EA589A}" srcOrd="0" destOrd="0" presId="urn:microsoft.com/office/officeart/2005/8/layout/orgChart1"/>
    <dgm:cxn modelId="{6A36CC71-DFA6-483F-81D2-E6F6F4F11B75}" type="presOf" srcId="{5A16191D-BF87-4A42-92E7-3E5D4297DC68}" destId="{BF94CFAF-EB6E-4B7A-9496-86D591428A2C}" srcOrd="0" destOrd="0" presId="urn:microsoft.com/office/officeart/2005/8/layout/orgChart1"/>
    <dgm:cxn modelId="{3532F571-0260-4C7A-AF1E-EDB4CEDE8913}" type="presOf" srcId="{AF09BACD-5302-48D6-9642-D464661DCFC1}" destId="{10166693-1987-46CB-8C0B-943D8E7DCC9D}" srcOrd="1" destOrd="0" presId="urn:microsoft.com/office/officeart/2005/8/layout/orgChart1"/>
    <dgm:cxn modelId="{44010E53-7AD2-492F-A5E6-69BC2784BC47}" type="presOf" srcId="{C253B447-F66E-4EBB-A33D-E9F524844C96}" destId="{C5BAE3A8-9284-4D00-914E-75150BF06BB7}" srcOrd="0" destOrd="0" presId="urn:microsoft.com/office/officeart/2005/8/layout/orgChart1"/>
    <dgm:cxn modelId="{CB772953-DE59-4546-B3EE-27EB882A2007}" type="presOf" srcId="{347E27E2-E94A-4186-9220-AB0B5E34721D}" destId="{F817C93F-853C-4A97-BB5B-E596F73D168B}" srcOrd="0" destOrd="0" presId="urn:microsoft.com/office/officeart/2005/8/layout/orgChart1"/>
    <dgm:cxn modelId="{AEDC9C73-E16C-4952-B6C7-A25A2B45677B}" type="presOf" srcId="{1BAF224F-4553-4075-B1BE-F0696A9B0649}" destId="{FB9187C0-C6A0-4314-A362-E490E04CB1CD}" srcOrd="0" destOrd="0" presId="urn:microsoft.com/office/officeart/2005/8/layout/orgChart1"/>
    <dgm:cxn modelId="{2B7AE657-D308-4DA5-8590-6F57A47F1651}" type="presOf" srcId="{5E68B2F9-1B0D-4284-9A5B-A640F7AD5C8F}" destId="{134F13C8-1703-4F5A-8276-258ED4743E47}" srcOrd="0" destOrd="0" presId="urn:microsoft.com/office/officeart/2005/8/layout/orgChart1"/>
    <dgm:cxn modelId="{AC6FC279-58AF-4C82-BC4B-7562EAFBE4B5}" srcId="{10A0C331-87AF-4E8D-BE53-59A5D0F356F9}" destId="{FF31D50A-009D-42AE-ADEB-5A9D8C302027}" srcOrd="1" destOrd="0" parTransId="{760E151D-AAEE-489C-8747-1938EA1943EE}" sibTransId="{A532D4BE-4781-4C19-9D32-5975A3AFE716}"/>
    <dgm:cxn modelId="{6EC5C97E-5DBF-4F42-B4B3-0D543724F093}" type="presOf" srcId="{E040286A-4464-47C2-BCE4-F067C460A608}" destId="{E72EDFD5-3C07-4D90-9189-ADC8D6DD3439}" srcOrd="0" destOrd="0" presId="urn:microsoft.com/office/officeart/2005/8/layout/orgChart1"/>
    <dgm:cxn modelId="{455F0E81-4364-4F64-A0A1-DCF43ECA09D8}" type="presOf" srcId="{715992C8-5972-4710-9663-71323B00B6AF}" destId="{B1835182-66D5-4150-9647-7F56CB80CC57}" srcOrd="0" destOrd="0" presId="urn:microsoft.com/office/officeart/2005/8/layout/orgChart1"/>
    <dgm:cxn modelId="{5E4D9F81-CE97-4C2C-B547-9F57BAE7DFCC}" type="presOf" srcId="{6196DC75-EC9C-400C-80A4-4A6131B86AAD}" destId="{70E336AE-FF82-43F3-8EAF-E3AB30BD131F}" srcOrd="0" destOrd="0" presId="urn:microsoft.com/office/officeart/2005/8/layout/orgChart1"/>
    <dgm:cxn modelId="{3ECD4082-2626-4A4E-9FB6-2C3BBB71C094}" srcId="{3098C4B3-946E-4F86-B3EE-FB326681C33F}" destId="{10A0C331-87AF-4E8D-BE53-59A5D0F356F9}" srcOrd="4" destOrd="0" parTransId="{741FBFB7-C31C-451D-9FA2-B62F32ABA92A}" sibTransId="{0067501B-54E6-4B66-A90F-52D144C0D3F6}"/>
    <dgm:cxn modelId="{3A6F9784-453B-4B04-8D81-50B0B9915431}" type="presOf" srcId="{C1DF57C4-26CD-4BD7-958C-C197D15086E8}" destId="{EE3C2E74-5CFE-404B-BA77-F8BB27AF1C74}" srcOrd="1" destOrd="0" presId="urn:microsoft.com/office/officeart/2005/8/layout/orgChart1"/>
    <dgm:cxn modelId="{FF2FBA84-FA1F-414D-B719-EB3D85AA1ECF}" srcId="{363814B6-414B-4546-99C0-B96538BCC7DF}" destId="{3A9DA872-F259-4234-A704-AF9AE2DA611C}" srcOrd="2" destOrd="0" parTransId="{1BAF224F-4553-4075-B1BE-F0696A9B0649}" sibTransId="{ECA59058-7FAB-46FF-8787-E335AF08B187}"/>
    <dgm:cxn modelId="{40FCED85-0E6B-430F-9D25-4DAE3C7CF5AE}" type="presOf" srcId="{FA2CDE77-9E78-4090-BCEA-9272402051B0}" destId="{E173E314-2561-435F-BA2E-CC56B99C946D}" srcOrd="0" destOrd="0" presId="urn:microsoft.com/office/officeart/2005/8/layout/orgChart1"/>
    <dgm:cxn modelId="{DB535486-DB2C-4567-B040-51C0329B2838}" type="presOf" srcId="{22C676A3-ABD8-4BC1-9720-BF97181D4EE3}" destId="{E33335ED-A3EB-4884-830E-255811B95153}" srcOrd="0" destOrd="0" presId="urn:microsoft.com/office/officeart/2005/8/layout/orgChart1"/>
    <dgm:cxn modelId="{EE20C187-94E5-4DB5-9A2E-D05CC1CF34D0}" srcId="{18E657D4-95EE-41D5-9C23-B8288E72942E}" destId="{347E27E2-E94A-4186-9220-AB0B5E34721D}" srcOrd="1" destOrd="0" parTransId="{F34108FE-3245-42D7-9E51-625063032808}" sibTransId="{79D2EBA1-6906-4CA6-860C-4FA330B2B660}"/>
    <dgm:cxn modelId="{D77EEB8B-1D71-48A8-A2F1-C1F914613F98}" type="presOf" srcId="{10A0C331-87AF-4E8D-BE53-59A5D0F356F9}" destId="{0B972FBB-CF89-48FB-9FDE-9EAF5137B104}" srcOrd="1" destOrd="0" presId="urn:microsoft.com/office/officeart/2005/8/layout/orgChart1"/>
    <dgm:cxn modelId="{7B39328D-8857-4118-ABFA-207944286297}" type="presOf" srcId="{363814B6-414B-4546-99C0-B96538BCC7DF}" destId="{C8A9F21B-4813-4E9D-92D4-895F755040D5}" srcOrd="1" destOrd="0" presId="urn:microsoft.com/office/officeart/2005/8/layout/orgChart1"/>
    <dgm:cxn modelId="{1AA22A90-EFC4-405F-A044-8F6110B5DAF2}" srcId="{10A0C331-87AF-4E8D-BE53-59A5D0F356F9}" destId="{BACBDAF4-065F-4E57-BF14-4BD776B19675}" srcOrd="3" destOrd="0" parTransId="{22C676A3-ABD8-4BC1-9720-BF97181D4EE3}" sibTransId="{41BBBA56-EE63-498A-AA90-09B30670B751}"/>
    <dgm:cxn modelId="{74CE7C90-AC32-4A4C-8450-A1A4193F8022}" type="presOf" srcId="{451B421A-4AB9-4404-9E60-6CF9B9D01CCD}" destId="{C6C8B995-496D-4F31-95EC-7A799EA63750}" srcOrd="0" destOrd="0" presId="urn:microsoft.com/office/officeart/2005/8/layout/orgChart1"/>
    <dgm:cxn modelId="{F7E9D191-3034-4CA5-92E6-0498E5175D22}" srcId="{715992C8-5972-4710-9663-71323B00B6AF}" destId="{80CEC97F-CEB4-4853-9DAF-20DF2C51FCBF}" srcOrd="0" destOrd="0" parTransId="{42853A5A-6788-40FF-8800-8ADFE597D88D}" sibTransId="{13ACD8AC-6264-43B7-92CE-015BFBC6B445}"/>
    <dgm:cxn modelId="{7B622F92-EF04-4A88-BA4D-85CB82A459EE}" srcId="{3098C4B3-946E-4F86-B3EE-FB326681C33F}" destId="{5A16191D-BF87-4A42-92E7-3E5D4297DC68}" srcOrd="0" destOrd="0" parTransId="{B0D4D36C-933A-4D9D-B9DB-EED16E462196}" sibTransId="{69C83C04-4109-48EE-983D-D99369B5D191}"/>
    <dgm:cxn modelId="{F4EDA093-B419-4163-A234-A87015CD5A54}" srcId="{363814B6-414B-4546-99C0-B96538BCC7DF}" destId="{C1DF57C4-26CD-4BD7-958C-C197D15086E8}" srcOrd="1" destOrd="0" parTransId="{205D5EE3-D6D2-478C-99EF-CB90213CCFEF}" sibTransId="{3B3A7752-84E5-4866-85D9-C4954F499635}"/>
    <dgm:cxn modelId="{A1292094-377D-40D5-9B0E-0D6D01CC3B70}" type="presOf" srcId="{9F9C9F5A-4DC4-43DD-B69A-2A9E57CAB3BF}" destId="{26633AE4-6332-4CA0-9AF5-E5D46FB732A4}" srcOrd="0" destOrd="0" presId="urn:microsoft.com/office/officeart/2005/8/layout/orgChart1"/>
    <dgm:cxn modelId="{EDFB2EA2-1775-4355-912B-770BAA410946}" type="presOf" srcId="{3CC39638-B0E4-40B2-927A-54A7E70D377A}" destId="{A31C7B6D-C7AD-468D-97AC-A2DB56A4BD45}" srcOrd="0" destOrd="0" presId="urn:microsoft.com/office/officeart/2005/8/layout/orgChart1"/>
    <dgm:cxn modelId="{060BE4A2-C38C-4A64-902C-0C702DF67CEC}" srcId="{3098C4B3-946E-4F86-B3EE-FB326681C33F}" destId="{3931BD9B-493A-409A-AD92-99585DE2813E}" srcOrd="2" destOrd="0" parTransId="{F54B5C55-109B-44B4-9699-778BA48C1E2F}" sibTransId="{0C88C755-D129-4F8E-A910-C281AAB65B83}"/>
    <dgm:cxn modelId="{7011BFA5-80D5-4C11-8E42-1692CC3120CD}" type="presOf" srcId="{3931BD9B-493A-409A-AD92-99585DE2813E}" destId="{1A90CEBE-D26A-4426-8C6A-A87058B9EB98}" srcOrd="1" destOrd="0" presId="urn:microsoft.com/office/officeart/2005/8/layout/orgChart1"/>
    <dgm:cxn modelId="{7137E0A7-B172-49B0-AC62-CFB7298C285B}" type="presOf" srcId="{451B421A-4AB9-4404-9E60-6CF9B9D01CCD}" destId="{D4EAD59A-4AD3-45F5-A056-DD69A0BA0F0C}" srcOrd="1" destOrd="0" presId="urn:microsoft.com/office/officeart/2005/8/layout/orgChart1"/>
    <dgm:cxn modelId="{3F4FD1A9-7D01-4B99-8839-BE198A479035}" type="presOf" srcId="{10A0C331-87AF-4E8D-BE53-59A5D0F356F9}" destId="{ECE755C2-326F-4EBD-A3D8-EE3986D71236}" srcOrd="0" destOrd="0" presId="urn:microsoft.com/office/officeart/2005/8/layout/orgChart1"/>
    <dgm:cxn modelId="{5696C4B2-3F83-421A-9CD6-48907691C728}" type="presOf" srcId="{5F06A5F0-9D58-4465-8055-820046C807DA}" destId="{7866DB08-656E-47DB-9D06-5ECAF6BAC58D}" srcOrd="0" destOrd="0" presId="urn:microsoft.com/office/officeart/2005/8/layout/orgChart1"/>
    <dgm:cxn modelId="{814E11B8-F9BA-4EE4-87C4-98742BBBFA1E}" srcId="{363814B6-414B-4546-99C0-B96538BCC7DF}" destId="{AF09BACD-5302-48D6-9642-D464661DCFC1}" srcOrd="3" destOrd="0" parTransId="{5F06A5F0-9D58-4465-8055-820046C807DA}" sibTransId="{72CF8638-2DAF-4059-988A-D133B2C75CF6}"/>
    <dgm:cxn modelId="{F05732BA-2C84-4B8A-AFCA-313454892FC8}" type="presOf" srcId="{BACBDAF4-065F-4E57-BF14-4BD776B19675}" destId="{E9F30EC9-EAD7-4671-BB86-7AC9D026BA48}" srcOrd="1" destOrd="0" presId="urn:microsoft.com/office/officeart/2005/8/layout/orgChart1"/>
    <dgm:cxn modelId="{0F7196BC-BDA3-4821-AD0E-07E6D405EEE9}" type="presOf" srcId="{FF31D50A-009D-42AE-ADEB-5A9D8C302027}" destId="{8359B6C3-63F1-4C76-AC28-97460BE628C7}" srcOrd="1" destOrd="0" presId="urn:microsoft.com/office/officeart/2005/8/layout/orgChart1"/>
    <dgm:cxn modelId="{AB309ABE-FBCF-4C5A-8BF6-6791E24D37EE}" type="presOf" srcId="{5A16191D-BF87-4A42-92E7-3E5D4297DC68}" destId="{F8D076E1-7CA4-4734-9C77-25DEF422CF3C}" srcOrd="1" destOrd="0" presId="urn:microsoft.com/office/officeart/2005/8/layout/orgChart1"/>
    <dgm:cxn modelId="{22464BC4-CB3B-4C2D-9BC8-6D54C7F8F0E2}" type="presOf" srcId="{BACBDAF4-065F-4E57-BF14-4BD776B19675}" destId="{3ADE8486-A5C8-4A66-B0C1-320A17F3903B}" srcOrd="0" destOrd="0" presId="urn:microsoft.com/office/officeart/2005/8/layout/orgChart1"/>
    <dgm:cxn modelId="{F8FEBCC4-64FA-4384-B7A3-C781A3A851CD}" type="presOf" srcId="{26294754-7423-408C-A1F5-59098D92C3BA}" destId="{18EE0C71-4D0C-40C1-A1E7-733499597B27}" srcOrd="0" destOrd="0" presId="urn:microsoft.com/office/officeart/2005/8/layout/orgChart1"/>
    <dgm:cxn modelId="{7E3360C7-F23D-43F8-9F13-297EC0D02180}" type="presOf" srcId="{8476E32D-CBD5-4562-8531-B842FF306625}" destId="{DDA518A1-E67A-47EF-B7B4-9CB935F74D25}" srcOrd="1" destOrd="0" presId="urn:microsoft.com/office/officeart/2005/8/layout/orgChart1"/>
    <dgm:cxn modelId="{8C58CFCA-3871-4237-861A-4ABA7959C0F7}" srcId="{8476E32D-CBD5-4562-8531-B842FF306625}" destId="{18E657D4-95EE-41D5-9C23-B8288E72942E}" srcOrd="0" destOrd="0" parTransId="{26294754-7423-408C-A1F5-59098D92C3BA}" sibTransId="{271160EE-6A01-45B3-9FC8-388AFD32F551}"/>
    <dgm:cxn modelId="{3C2E08D2-829A-4974-A85D-A48EA6A05584}" type="presOf" srcId="{205D5EE3-D6D2-478C-99EF-CB90213CCFEF}" destId="{5D0B4D0A-6C3D-4871-AE04-3CB9F546CEE3}" srcOrd="0" destOrd="0" presId="urn:microsoft.com/office/officeart/2005/8/layout/orgChart1"/>
    <dgm:cxn modelId="{78638BD2-4A5C-4327-8F0C-ABC0D85FE954}" type="presOf" srcId="{363814B6-414B-4546-99C0-B96538BCC7DF}" destId="{B552F106-F309-450F-BDD2-49ADBAF7E42A}" srcOrd="0" destOrd="0" presId="urn:microsoft.com/office/officeart/2005/8/layout/orgChart1"/>
    <dgm:cxn modelId="{033221D3-01E2-4035-A2B3-2772DEFCEAA5}" type="presOf" srcId="{3931BD9B-493A-409A-AD92-99585DE2813E}" destId="{5DBED1F4-83FA-4871-84A5-B6DCD3705FDF}" srcOrd="0" destOrd="0" presId="urn:microsoft.com/office/officeart/2005/8/layout/orgChart1"/>
    <dgm:cxn modelId="{C29AA7D3-B70D-40D5-8B81-F5640614E866}" type="presOf" srcId="{5E68B2F9-1B0D-4284-9A5B-A640F7AD5C8F}" destId="{2F959B6D-3D22-4DF5-B34E-604E4635AB92}" srcOrd="1" destOrd="0" presId="urn:microsoft.com/office/officeart/2005/8/layout/orgChart1"/>
    <dgm:cxn modelId="{FD8D71D7-B091-4889-A998-C6F82D818AEB}" type="presOf" srcId="{AF09BACD-5302-48D6-9642-D464661DCFC1}" destId="{81E1CCD5-3755-49B5-B58D-5C4DBA309F7D}" srcOrd="0" destOrd="0" presId="urn:microsoft.com/office/officeart/2005/8/layout/orgChart1"/>
    <dgm:cxn modelId="{AE0709DE-BCC8-45B2-96A0-DE1D5E574500}" type="presOf" srcId="{FA2CDE77-9E78-4090-BCEA-9272402051B0}" destId="{CDD0869D-7F09-41BA-9116-7025FCD3FD67}" srcOrd="1" destOrd="0" presId="urn:microsoft.com/office/officeart/2005/8/layout/orgChart1"/>
    <dgm:cxn modelId="{63E7FBDF-4859-4853-AAE9-315875E44B40}" type="presOf" srcId="{3A9DA872-F259-4234-A704-AF9AE2DA611C}" destId="{97A6F0D3-41CD-47F3-A8EE-D83B4E66F27A}" srcOrd="0" destOrd="0" presId="urn:microsoft.com/office/officeart/2005/8/layout/orgChart1"/>
    <dgm:cxn modelId="{1F62E5E1-0F0F-4499-A5A6-86659AE438EA}" type="presOf" srcId="{F34108FE-3245-42D7-9E51-625063032808}" destId="{DAAF4559-9907-4622-819B-42F06DF7EA51}" srcOrd="0" destOrd="0" presId="urn:microsoft.com/office/officeart/2005/8/layout/orgChart1"/>
    <dgm:cxn modelId="{22393BE2-D538-4DDB-98B6-E59A725F0086}" type="presOf" srcId="{C253B447-F66E-4EBB-A33D-E9F524844C96}" destId="{4D9D25CB-DBFF-40BF-9513-4AE56AD6609D}" srcOrd="1" destOrd="0" presId="urn:microsoft.com/office/officeart/2005/8/layout/orgChart1"/>
    <dgm:cxn modelId="{4D26D6E2-F388-4F75-B5F6-F68232307ED2}" srcId="{18E657D4-95EE-41D5-9C23-B8288E72942E}" destId="{CE3B0A24-4FA4-4526-931F-F3D6437C2A90}" srcOrd="2" destOrd="0" parTransId="{6196DC75-EC9C-400C-80A4-4A6131B86AAD}" sibTransId="{F20687F3-556C-4C68-AD1C-C14948929094}"/>
    <dgm:cxn modelId="{D84212E3-D465-4B95-9B64-40F6CDB84AA0}" type="presOf" srcId="{E128BE0B-477B-4F7E-B454-D20E6C74A21E}" destId="{20C768A6-A342-4F58-B5C2-B5E03BED7356}" srcOrd="0" destOrd="0" presId="urn:microsoft.com/office/officeart/2005/8/layout/orgChart1"/>
    <dgm:cxn modelId="{B40FF4EF-1EED-4D15-BAC4-BF4CED0358C0}" type="presOf" srcId="{18E657D4-95EE-41D5-9C23-B8288E72942E}" destId="{E7193D35-D77D-4D0C-863A-85CEC5D7CEC7}" srcOrd="0" destOrd="0" presId="urn:microsoft.com/office/officeart/2005/8/layout/orgChart1"/>
    <dgm:cxn modelId="{DA2112F1-1FE7-49AD-BA97-5D55F66F214B}" type="presOf" srcId="{CE3B0A24-4FA4-4526-931F-F3D6437C2A90}" destId="{622F80B1-6CEF-4EE5-899A-E5E8C0AF9340}" srcOrd="1" destOrd="0" presId="urn:microsoft.com/office/officeart/2005/8/layout/orgChart1"/>
    <dgm:cxn modelId="{FC9019F9-44A3-44AE-B7F7-68827FC651DA}" type="presOf" srcId="{CE3B0A24-4FA4-4526-931F-F3D6437C2A90}" destId="{2990171C-A8A9-4B14-AAC5-B2D06E24559E}" srcOrd="0" destOrd="0" presId="urn:microsoft.com/office/officeart/2005/8/layout/orgChart1"/>
    <dgm:cxn modelId="{EC3E76F9-4F6F-42EE-89EE-EA4F2AA5CE58}" type="presOf" srcId="{76860A0B-7315-40E7-AE7E-65F1FD1FF68C}" destId="{55108AE5-4C21-415C-A68E-99201741C71D}" srcOrd="0" destOrd="0" presId="urn:microsoft.com/office/officeart/2005/8/layout/orgChart1"/>
    <dgm:cxn modelId="{5FE8FFFC-4BC1-43CB-83C8-1D1DB12588BA}" type="presOf" srcId="{3A9DA872-F259-4234-A704-AF9AE2DA611C}" destId="{DEAF5303-5CC1-4AA9-AAF3-2DF0E838400C}" srcOrd="1" destOrd="0" presId="urn:microsoft.com/office/officeart/2005/8/layout/orgChart1"/>
    <dgm:cxn modelId="{431B7DA4-AD72-476D-B17A-AFD9E06E3A9C}" type="presParOf" srcId="{B1835182-66D5-4150-9647-7F56CB80CC57}" destId="{E4DA0A8B-FAB6-46C8-A3F2-91467A98795D}" srcOrd="0" destOrd="0" presId="urn:microsoft.com/office/officeart/2005/8/layout/orgChart1"/>
    <dgm:cxn modelId="{53382AC0-9D2C-4253-984D-E197721F4845}" type="presParOf" srcId="{E4DA0A8B-FAB6-46C8-A3F2-91467A98795D}" destId="{828933D6-CE0A-460D-A3F6-2A2D95E06308}" srcOrd="0" destOrd="0" presId="urn:microsoft.com/office/officeart/2005/8/layout/orgChart1"/>
    <dgm:cxn modelId="{AB6B7BB3-C14A-42E4-BD77-03CC4648BD9D}" type="presParOf" srcId="{828933D6-CE0A-460D-A3F6-2A2D95E06308}" destId="{9836376A-098C-4C22-80F3-A667890E1A03}" srcOrd="0" destOrd="0" presId="urn:microsoft.com/office/officeart/2005/8/layout/orgChart1"/>
    <dgm:cxn modelId="{64DEB010-53B1-4923-B38B-2D294D95584B}" type="presParOf" srcId="{828933D6-CE0A-460D-A3F6-2A2D95E06308}" destId="{CD870057-2AF0-47D8-976D-24C7D19AC7C1}" srcOrd="1" destOrd="0" presId="urn:microsoft.com/office/officeart/2005/8/layout/orgChart1"/>
    <dgm:cxn modelId="{BD73E973-0E80-4E28-978A-483886072789}" type="presParOf" srcId="{E4DA0A8B-FAB6-46C8-A3F2-91467A98795D}" destId="{C60BBCB0-050D-4A0E-9E6A-5AB028D37D50}" srcOrd="1" destOrd="0" presId="urn:microsoft.com/office/officeart/2005/8/layout/orgChart1"/>
    <dgm:cxn modelId="{1567BDA5-4ADC-451D-A034-1A3276DAEBD1}" type="presParOf" srcId="{C60BBCB0-050D-4A0E-9E6A-5AB028D37D50}" destId="{E72EDFD5-3C07-4D90-9189-ADC8D6DD3439}" srcOrd="0" destOrd="0" presId="urn:microsoft.com/office/officeart/2005/8/layout/orgChart1"/>
    <dgm:cxn modelId="{3DFBF91B-99CD-4B31-B319-FBB389225BC1}" type="presParOf" srcId="{C60BBCB0-050D-4A0E-9E6A-5AB028D37D50}" destId="{DCEF7D4C-DC18-4C61-9353-5D44971DCA7A}" srcOrd="1" destOrd="0" presId="urn:microsoft.com/office/officeart/2005/8/layout/orgChart1"/>
    <dgm:cxn modelId="{4FEA5E47-0FC7-4BD7-92AE-30DD02F5DCCA}" type="presParOf" srcId="{DCEF7D4C-DC18-4C61-9353-5D44971DCA7A}" destId="{25214F3F-0C35-40F2-9C40-6A50BF20C36F}" srcOrd="0" destOrd="0" presId="urn:microsoft.com/office/officeart/2005/8/layout/orgChart1"/>
    <dgm:cxn modelId="{5C126F83-6159-4AEB-A4EE-8BE5D9412535}" type="presParOf" srcId="{25214F3F-0C35-40F2-9C40-6A50BF20C36F}" destId="{096B3099-F35B-4E2C-9BD6-FE4EE1BBA2A5}" srcOrd="0" destOrd="0" presId="urn:microsoft.com/office/officeart/2005/8/layout/orgChart1"/>
    <dgm:cxn modelId="{F47CD305-42A6-4F21-AFFA-B1772363D27A}" type="presParOf" srcId="{25214F3F-0C35-40F2-9C40-6A50BF20C36F}" destId="{DDA518A1-E67A-47EF-B7B4-9CB935F74D25}" srcOrd="1" destOrd="0" presId="urn:microsoft.com/office/officeart/2005/8/layout/orgChart1"/>
    <dgm:cxn modelId="{32DD006F-5D79-48CE-930D-CC2508F36DA9}" type="presParOf" srcId="{DCEF7D4C-DC18-4C61-9353-5D44971DCA7A}" destId="{9AF78D7D-F480-42FC-9741-6AEC23FF14C1}" srcOrd="1" destOrd="0" presId="urn:microsoft.com/office/officeart/2005/8/layout/orgChart1"/>
    <dgm:cxn modelId="{F0E30CAC-273E-42F4-8AB1-87B2929A3436}" type="presParOf" srcId="{9AF78D7D-F480-42FC-9741-6AEC23FF14C1}" destId="{18EE0C71-4D0C-40C1-A1E7-733499597B27}" srcOrd="0" destOrd="0" presId="urn:microsoft.com/office/officeart/2005/8/layout/orgChart1"/>
    <dgm:cxn modelId="{CD8D115F-F0D5-40DC-B81D-DCCBB29C3D6B}" type="presParOf" srcId="{9AF78D7D-F480-42FC-9741-6AEC23FF14C1}" destId="{63E43BD9-10EE-4176-96E7-10E7DDF6A511}" srcOrd="1" destOrd="0" presId="urn:microsoft.com/office/officeart/2005/8/layout/orgChart1"/>
    <dgm:cxn modelId="{F5F72DA1-B573-44D7-9765-329D50FA01B3}" type="presParOf" srcId="{63E43BD9-10EE-4176-96E7-10E7DDF6A511}" destId="{FB292FC4-B3BA-40AE-A9A7-456CA806DBE3}" srcOrd="0" destOrd="0" presId="urn:microsoft.com/office/officeart/2005/8/layout/orgChart1"/>
    <dgm:cxn modelId="{EFCEB9DB-0479-4597-88DE-7DA318F34C78}" type="presParOf" srcId="{FB292FC4-B3BA-40AE-A9A7-456CA806DBE3}" destId="{E7193D35-D77D-4D0C-863A-85CEC5D7CEC7}" srcOrd="0" destOrd="0" presId="urn:microsoft.com/office/officeart/2005/8/layout/orgChart1"/>
    <dgm:cxn modelId="{915153B3-104D-4EDA-B8C1-35A5D8DA61F0}" type="presParOf" srcId="{FB292FC4-B3BA-40AE-A9A7-456CA806DBE3}" destId="{7013C328-3E1B-4F4F-B486-C6611221C129}" srcOrd="1" destOrd="0" presId="urn:microsoft.com/office/officeart/2005/8/layout/orgChart1"/>
    <dgm:cxn modelId="{EFEBFE96-4DA8-460D-A1EC-E9A88E3E0CFB}" type="presParOf" srcId="{63E43BD9-10EE-4176-96E7-10E7DDF6A511}" destId="{BA565891-66F4-4522-9C09-FBB336960D31}" srcOrd="1" destOrd="0" presId="urn:microsoft.com/office/officeart/2005/8/layout/orgChart1"/>
    <dgm:cxn modelId="{2D26C30F-C3C7-4317-A038-0CC5179AD708}" type="presParOf" srcId="{BA565891-66F4-4522-9C09-FBB336960D31}" destId="{26633AE4-6332-4CA0-9AF5-E5D46FB732A4}" srcOrd="0" destOrd="0" presId="urn:microsoft.com/office/officeart/2005/8/layout/orgChart1"/>
    <dgm:cxn modelId="{472F4B32-3AD5-4956-A25D-D03C45DA7FDB}" type="presParOf" srcId="{BA565891-66F4-4522-9C09-FBB336960D31}" destId="{D7421D01-1DDD-4981-B912-DDE42E2F1BE8}" srcOrd="1" destOrd="0" presId="urn:microsoft.com/office/officeart/2005/8/layout/orgChart1"/>
    <dgm:cxn modelId="{42F4C13A-CA42-4CDE-A6F9-97A7A827E585}" type="presParOf" srcId="{D7421D01-1DDD-4981-B912-DDE42E2F1BE8}" destId="{C10221B2-ECC2-4CC8-AB06-A52633C8E595}" srcOrd="0" destOrd="0" presId="urn:microsoft.com/office/officeart/2005/8/layout/orgChart1"/>
    <dgm:cxn modelId="{D5D4357D-72D8-4DA6-9835-4ADDB51EC2E7}" type="presParOf" srcId="{C10221B2-ECC2-4CC8-AB06-A52633C8E595}" destId="{C5BAE3A8-9284-4D00-914E-75150BF06BB7}" srcOrd="0" destOrd="0" presId="urn:microsoft.com/office/officeart/2005/8/layout/orgChart1"/>
    <dgm:cxn modelId="{032A0003-3224-45F9-8DD2-6D6231B98304}" type="presParOf" srcId="{C10221B2-ECC2-4CC8-AB06-A52633C8E595}" destId="{4D9D25CB-DBFF-40BF-9513-4AE56AD6609D}" srcOrd="1" destOrd="0" presId="urn:microsoft.com/office/officeart/2005/8/layout/orgChart1"/>
    <dgm:cxn modelId="{DAFDA9A3-D823-49F7-9F21-BD239CB9004C}" type="presParOf" srcId="{D7421D01-1DDD-4981-B912-DDE42E2F1BE8}" destId="{E86C2CB6-D052-4813-B276-B353E759BE28}" srcOrd="1" destOrd="0" presId="urn:microsoft.com/office/officeart/2005/8/layout/orgChart1"/>
    <dgm:cxn modelId="{BDAB61F1-96C9-4CF2-99CB-CFF24F5F5911}" type="presParOf" srcId="{D7421D01-1DDD-4981-B912-DDE42E2F1BE8}" destId="{B77613B8-4A39-4A4F-9F45-32CEB06DD4E5}" srcOrd="2" destOrd="0" presId="urn:microsoft.com/office/officeart/2005/8/layout/orgChart1"/>
    <dgm:cxn modelId="{70E15A53-8F33-493A-A516-E9B30FA56D05}" type="presParOf" srcId="{BA565891-66F4-4522-9C09-FBB336960D31}" destId="{DAAF4559-9907-4622-819B-42F06DF7EA51}" srcOrd="2" destOrd="0" presId="urn:microsoft.com/office/officeart/2005/8/layout/orgChart1"/>
    <dgm:cxn modelId="{43789702-FFB8-4F0E-B99D-70410961C894}" type="presParOf" srcId="{BA565891-66F4-4522-9C09-FBB336960D31}" destId="{F69FC042-6A6F-4712-B775-511886CF16A3}" srcOrd="3" destOrd="0" presId="urn:microsoft.com/office/officeart/2005/8/layout/orgChart1"/>
    <dgm:cxn modelId="{9D84A279-296D-48EF-81A0-1CD26355DD65}" type="presParOf" srcId="{F69FC042-6A6F-4712-B775-511886CF16A3}" destId="{4A394EED-9C92-4FC0-A6F0-ED122AF3CE1B}" srcOrd="0" destOrd="0" presId="urn:microsoft.com/office/officeart/2005/8/layout/orgChart1"/>
    <dgm:cxn modelId="{11060372-02AC-46A5-8A85-FE83AD1F9A90}" type="presParOf" srcId="{4A394EED-9C92-4FC0-A6F0-ED122AF3CE1B}" destId="{F817C93F-853C-4A97-BB5B-E596F73D168B}" srcOrd="0" destOrd="0" presId="urn:microsoft.com/office/officeart/2005/8/layout/orgChart1"/>
    <dgm:cxn modelId="{405EFED6-86F7-40CE-BC02-7F560BFC3919}" type="presParOf" srcId="{4A394EED-9C92-4FC0-A6F0-ED122AF3CE1B}" destId="{362795C7-400B-4BDB-ABBD-15CD4116C872}" srcOrd="1" destOrd="0" presId="urn:microsoft.com/office/officeart/2005/8/layout/orgChart1"/>
    <dgm:cxn modelId="{2F9BD1CD-CB9C-4269-B9CF-D09A9C80A110}" type="presParOf" srcId="{F69FC042-6A6F-4712-B775-511886CF16A3}" destId="{3F5CD25A-4A69-492B-831C-939D1D008F1D}" srcOrd="1" destOrd="0" presId="urn:microsoft.com/office/officeart/2005/8/layout/orgChart1"/>
    <dgm:cxn modelId="{CBB9A4BF-8910-4A10-AE2E-091C1180F863}" type="presParOf" srcId="{F69FC042-6A6F-4712-B775-511886CF16A3}" destId="{8AB060CF-B01A-4B23-ACA1-167DDF894F8A}" srcOrd="2" destOrd="0" presId="urn:microsoft.com/office/officeart/2005/8/layout/orgChart1"/>
    <dgm:cxn modelId="{E6639C1D-8F88-4E2F-882D-D4A21E0BAE95}" type="presParOf" srcId="{BA565891-66F4-4522-9C09-FBB336960D31}" destId="{70E336AE-FF82-43F3-8EAF-E3AB30BD131F}" srcOrd="4" destOrd="0" presId="urn:microsoft.com/office/officeart/2005/8/layout/orgChart1"/>
    <dgm:cxn modelId="{CF08AB77-D91B-4485-A9C9-EDE432F3847A}" type="presParOf" srcId="{BA565891-66F4-4522-9C09-FBB336960D31}" destId="{F4D9A695-ABE3-4986-A949-5CF2C859C3B0}" srcOrd="5" destOrd="0" presId="urn:microsoft.com/office/officeart/2005/8/layout/orgChart1"/>
    <dgm:cxn modelId="{0B0BFD1B-A250-4B9E-9892-114D019C70CD}" type="presParOf" srcId="{F4D9A695-ABE3-4986-A949-5CF2C859C3B0}" destId="{238446A9-3C92-48FC-9AD1-209230FD1E33}" srcOrd="0" destOrd="0" presId="urn:microsoft.com/office/officeart/2005/8/layout/orgChart1"/>
    <dgm:cxn modelId="{1ADAC7F5-A139-41CC-A355-D7B9285F06D5}" type="presParOf" srcId="{238446A9-3C92-48FC-9AD1-209230FD1E33}" destId="{2990171C-A8A9-4B14-AAC5-B2D06E24559E}" srcOrd="0" destOrd="0" presId="urn:microsoft.com/office/officeart/2005/8/layout/orgChart1"/>
    <dgm:cxn modelId="{CA9432A2-40FE-49A5-A838-0EDAD3DBD659}" type="presParOf" srcId="{238446A9-3C92-48FC-9AD1-209230FD1E33}" destId="{622F80B1-6CEF-4EE5-899A-E5E8C0AF9340}" srcOrd="1" destOrd="0" presId="urn:microsoft.com/office/officeart/2005/8/layout/orgChart1"/>
    <dgm:cxn modelId="{4A980E60-9D1C-4997-839A-E8177F89BB8C}" type="presParOf" srcId="{F4D9A695-ABE3-4986-A949-5CF2C859C3B0}" destId="{60092FB4-2C64-4ABC-8F05-7BFA7223D143}" srcOrd="1" destOrd="0" presId="urn:microsoft.com/office/officeart/2005/8/layout/orgChart1"/>
    <dgm:cxn modelId="{01794EE5-8B16-4A3D-AE35-D862E6EEAE6C}" type="presParOf" srcId="{F4D9A695-ABE3-4986-A949-5CF2C859C3B0}" destId="{B8777DF3-F65A-4B89-9ADA-E1F4CD6790AC}" srcOrd="2" destOrd="0" presId="urn:microsoft.com/office/officeart/2005/8/layout/orgChart1"/>
    <dgm:cxn modelId="{8CB01137-21A8-48A7-AD89-5FEFE8ABA97D}" type="presParOf" srcId="{63E43BD9-10EE-4176-96E7-10E7DDF6A511}" destId="{E9C751E3-52B9-4089-BE94-E51B5F33B2E7}" srcOrd="2" destOrd="0" presId="urn:microsoft.com/office/officeart/2005/8/layout/orgChart1"/>
    <dgm:cxn modelId="{8E08ABDF-6757-4420-8597-7CF8BC9DE6AE}" type="presParOf" srcId="{9AF78D7D-F480-42FC-9741-6AEC23FF14C1}" destId="{A31C7B6D-C7AD-468D-97AC-A2DB56A4BD45}" srcOrd="2" destOrd="0" presId="urn:microsoft.com/office/officeart/2005/8/layout/orgChart1"/>
    <dgm:cxn modelId="{729932B6-450E-44B1-AFDD-708AC9BBC6F6}" type="presParOf" srcId="{9AF78D7D-F480-42FC-9741-6AEC23FF14C1}" destId="{E2FF12E9-9F1D-408B-9C94-F79513F2685F}" srcOrd="3" destOrd="0" presId="urn:microsoft.com/office/officeart/2005/8/layout/orgChart1"/>
    <dgm:cxn modelId="{F3A16A29-19CA-4E36-869E-444AC51842B7}" type="presParOf" srcId="{E2FF12E9-9F1D-408B-9C94-F79513F2685F}" destId="{C4446750-F461-4FB1-9F69-65EECBDBC489}" srcOrd="0" destOrd="0" presId="urn:microsoft.com/office/officeart/2005/8/layout/orgChart1"/>
    <dgm:cxn modelId="{AFAC304C-3570-461D-9576-3C0D07F0909B}" type="presParOf" srcId="{C4446750-F461-4FB1-9F69-65EECBDBC489}" destId="{5E7B2303-D360-4E30-8D25-F7DDD08F2AE7}" srcOrd="0" destOrd="0" presId="urn:microsoft.com/office/officeart/2005/8/layout/orgChart1"/>
    <dgm:cxn modelId="{4CABB9F9-CB02-44A9-92D1-9CA650AFC690}" type="presParOf" srcId="{C4446750-F461-4FB1-9F69-65EECBDBC489}" destId="{25439258-AACD-45B1-B57B-5136FA2968A6}" srcOrd="1" destOrd="0" presId="urn:microsoft.com/office/officeart/2005/8/layout/orgChart1"/>
    <dgm:cxn modelId="{5DCE7BA1-900B-4540-848E-EC5E9B960E60}" type="presParOf" srcId="{E2FF12E9-9F1D-408B-9C94-F79513F2685F}" destId="{3F5D7C73-D799-41E5-9B6B-59140CFB214A}" srcOrd="1" destOrd="0" presId="urn:microsoft.com/office/officeart/2005/8/layout/orgChart1"/>
    <dgm:cxn modelId="{E9C5692A-E880-4FAF-BD89-339233087045}" type="presParOf" srcId="{3F5D7C73-D799-41E5-9B6B-59140CFB214A}" destId="{96CF250C-FF06-49E1-A3B1-3549F0EA589A}" srcOrd="0" destOrd="0" presId="urn:microsoft.com/office/officeart/2005/8/layout/orgChart1"/>
    <dgm:cxn modelId="{58690152-4F18-4F2D-BACE-020C40339759}" type="presParOf" srcId="{3F5D7C73-D799-41E5-9B6B-59140CFB214A}" destId="{B0FD2E5E-7F6F-432D-8399-A328D1BD2D0C}" srcOrd="1" destOrd="0" presId="urn:microsoft.com/office/officeart/2005/8/layout/orgChart1"/>
    <dgm:cxn modelId="{5A0DE5E3-3075-41FE-B071-349944F7E1AC}" type="presParOf" srcId="{B0FD2E5E-7F6F-432D-8399-A328D1BD2D0C}" destId="{B8ED234F-48E6-435B-B5A1-BA64F1E174A7}" srcOrd="0" destOrd="0" presId="urn:microsoft.com/office/officeart/2005/8/layout/orgChart1"/>
    <dgm:cxn modelId="{875A28AA-6A2B-41BE-8565-CB893C5C9122}" type="presParOf" srcId="{B8ED234F-48E6-435B-B5A1-BA64F1E174A7}" destId="{BF94CFAF-EB6E-4B7A-9496-86D591428A2C}" srcOrd="0" destOrd="0" presId="urn:microsoft.com/office/officeart/2005/8/layout/orgChart1"/>
    <dgm:cxn modelId="{42DF020E-3302-4A2F-A66F-CD37C166B5C1}" type="presParOf" srcId="{B8ED234F-48E6-435B-B5A1-BA64F1E174A7}" destId="{F8D076E1-7CA4-4734-9C77-25DEF422CF3C}" srcOrd="1" destOrd="0" presId="urn:microsoft.com/office/officeart/2005/8/layout/orgChart1"/>
    <dgm:cxn modelId="{C1412E04-BE82-4F96-9BDD-4C2081598319}" type="presParOf" srcId="{B0FD2E5E-7F6F-432D-8399-A328D1BD2D0C}" destId="{7E736A00-61AB-4BB0-9D0F-CA443F05425F}" srcOrd="1" destOrd="0" presId="urn:microsoft.com/office/officeart/2005/8/layout/orgChart1"/>
    <dgm:cxn modelId="{8399B68A-A4CF-433A-BC0D-07B91F41E469}" type="presParOf" srcId="{B0FD2E5E-7F6F-432D-8399-A328D1BD2D0C}" destId="{479186C2-F6CC-41E0-8C59-D2C9437EAA34}" srcOrd="2" destOrd="0" presId="urn:microsoft.com/office/officeart/2005/8/layout/orgChart1"/>
    <dgm:cxn modelId="{1217107D-32E1-43CB-9577-5E851ACA6B6F}" type="presParOf" srcId="{3F5D7C73-D799-41E5-9B6B-59140CFB214A}" destId="{9B811032-AA61-42E4-94FC-8D8AE55CFF17}" srcOrd="2" destOrd="0" presId="urn:microsoft.com/office/officeart/2005/8/layout/orgChart1"/>
    <dgm:cxn modelId="{850FE0C5-4FE1-4825-839F-97EF2E0A30D7}" type="presParOf" srcId="{3F5D7C73-D799-41E5-9B6B-59140CFB214A}" destId="{5ED01044-E858-4D41-8322-5E2501559B03}" srcOrd="3" destOrd="0" presId="urn:microsoft.com/office/officeart/2005/8/layout/orgChart1"/>
    <dgm:cxn modelId="{6ABFB63E-2402-4CAB-BEC2-25E69A161C62}" type="presParOf" srcId="{5ED01044-E858-4D41-8322-5E2501559B03}" destId="{1D4A4DB4-B7B0-4826-852E-3D93CCF6918D}" srcOrd="0" destOrd="0" presId="urn:microsoft.com/office/officeart/2005/8/layout/orgChart1"/>
    <dgm:cxn modelId="{0467DDE5-B837-4839-8514-8BE8C2439D75}" type="presParOf" srcId="{1D4A4DB4-B7B0-4826-852E-3D93CCF6918D}" destId="{B552F106-F309-450F-BDD2-49ADBAF7E42A}" srcOrd="0" destOrd="0" presId="urn:microsoft.com/office/officeart/2005/8/layout/orgChart1"/>
    <dgm:cxn modelId="{B762BD54-1999-4A83-A932-6DC913E715AB}" type="presParOf" srcId="{1D4A4DB4-B7B0-4826-852E-3D93CCF6918D}" destId="{C8A9F21B-4813-4E9D-92D4-895F755040D5}" srcOrd="1" destOrd="0" presId="urn:microsoft.com/office/officeart/2005/8/layout/orgChart1"/>
    <dgm:cxn modelId="{09A24D76-4691-41C5-92AB-9749F0784D5A}" type="presParOf" srcId="{5ED01044-E858-4D41-8322-5E2501559B03}" destId="{ADD7B958-0BA6-4466-BF2F-1E1871632F59}" srcOrd="1" destOrd="0" presId="urn:microsoft.com/office/officeart/2005/8/layout/orgChart1"/>
    <dgm:cxn modelId="{A3E12F26-73E4-4459-98A2-A638E7F14440}" type="presParOf" srcId="{ADD7B958-0BA6-4466-BF2F-1E1871632F59}" destId="{20C768A6-A342-4F58-B5C2-B5E03BED7356}" srcOrd="0" destOrd="0" presId="urn:microsoft.com/office/officeart/2005/8/layout/orgChart1"/>
    <dgm:cxn modelId="{01079CD4-3D34-4882-B9F2-9E8208C97B2C}" type="presParOf" srcId="{ADD7B958-0BA6-4466-BF2F-1E1871632F59}" destId="{D43EF57C-8E1E-4BCA-8822-EAD9BB0149CC}" srcOrd="1" destOrd="0" presId="urn:microsoft.com/office/officeart/2005/8/layout/orgChart1"/>
    <dgm:cxn modelId="{0159A360-AC4F-4226-A7A8-40D3A6E10E06}" type="presParOf" srcId="{D43EF57C-8E1E-4BCA-8822-EAD9BB0149CC}" destId="{AAE3F141-B747-4453-9B07-107D10290CD5}" srcOrd="0" destOrd="0" presId="urn:microsoft.com/office/officeart/2005/8/layout/orgChart1"/>
    <dgm:cxn modelId="{C11B27E6-0EA0-497E-8F45-6E91573FC9B3}" type="presParOf" srcId="{AAE3F141-B747-4453-9B07-107D10290CD5}" destId="{134F13C8-1703-4F5A-8276-258ED4743E47}" srcOrd="0" destOrd="0" presId="urn:microsoft.com/office/officeart/2005/8/layout/orgChart1"/>
    <dgm:cxn modelId="{543FDC01-C9A3-463E-AFFA-BA5840223040}" type="presParOf" srcId="{AAE3F141-B747-4453-9B07-107D10290CD5}" destId="{2F959B6D-3D22-4DF5-B34E-604E4635AB92}" srcOrd="1" destOrd="0" presId="urn:microsoft.com/office/officeart/2005/8/layout/orgChart1"/>
    <dgm:cxn modelId="{1D9C9661-588A-4883-98A0-EB71C4C2BFAF}" type="presParOf" srcId="{D43EF57C-8E1E-4BCA-8822-EAD9BB0149CC}" destId="{961DD5A8-B3A3-4287-B14E-AA28F1E132D0}" srcOrd="1" destOrd="0" presId="urn:microsoft.com/office/officeart/2005/8/layout/orgChart1"/>
    <dgm:cxn modelId="{A97CCE52-56EC-436E-869E-B9883E56E721}" type="presParOf" srcId="{D43EF57C-8E1E-4BCA-8822-EAD9BB0149CC}" destId="{FE1206B4-4A00-4E9D-B6D0-719CFEDF4FE4}" srcOrd="2" destOrd="0" presId="urn:microsoft.com/office/officeart/2005/8/layout/orgChart1"/>
    <dgm:cxn modelId="{17104DD1-9186-4BDE-ACB8-CDD6C1BBCDBF}" type="presParOf" srcId="{ADD7B958-0BA6-4466-BF2F-1E1871632F59}" destId="{5D0B4D0A-6C3D-4871-AE04-3CB9F546CEE3}" srcOrd="2" destOrd="0" presId="urn:microsoft.com/office/officeart/2005/8/layout/orgChart1"/>
    <dgm:cxn modelId="{A0CF6CB1-88D7-40CA-8B7C-32219B6FD5DA}" type="presParOf" srcId="{ADD7B958-0BA6-4466-BF2F-1E1871632F59}" destId="{3F1FF7A9-1AD3-4093-8CA7-67DA97998177}" srcOrd="3" destOrd="0" presId="urn:microsoft.com/office/officeart/2005/8/layout/orgChart1"/>
    <dgm:cxn modelId="{C8AE8FCA-EAAE-43AD-A8AE-3FE7017CA240}" type="presParOf" srcId="{3F1FF7A9-1AD3-4093-8CA7-67DA97998177}" destId="{23C55D03-9F7C-4EA5-945E-84D48B3AF2CF}" srcOrd="0" destOrd="0" presId="urn:microsoft.com/office/officeart/2005/8/layout/orgChart1"/>
    <dgm:cxn modelId="{A4726396-5AAB-4E14-AD1F-3EFA31DEB862}" type="presParOf" srcId="{23C55D03-9F7C-4EA5-945E-84D48B3AF2CF}" destId="{899D9B1D-DF13-445A-AA39-3927EA123494}" srcOrd="0" destOrd="0" presId="urn:microsoft.com/office/officeart/2005/8/layout/orgChart1"/>
    <dgm:cxn modelId="{A70F61B4-0497-476E-AB11-59270D222628}" type="presParOf" srcId="{23C55D03-9F7C-4EA5-945E-84D48B3AF2CF}" destId="{EE3C2E74-5CFE-404B-BA77-F8BB27AF1C74}" srcOrd="1" destOrd="0" presId="urn:microsoft.com/office/officeart/2005/8/layout/orgChart1"/>
    <dgm:cxn modelId="{FE512721-C310-4567-95BA-064FBA74CFD4}" type="presParOf" srcId="{3F1FF7A9-1AD3-4093-8CA7-67DA97998177}" destId="{A14E6E67-3F93-415A-B4A3-293B22367F9F}" srcOrd="1" destOrd="0" presId="urn:microsoft.com/office/officeart/2005/8/layout/orgChart1"/>
    <dgm:cxn modelId="{B7CFE93B-4B9B-4D81-A97B-D0E172A968D1}" type="presParOf" srcId="{3F1FF7A9-1AD3-4093-8CA7-67DA97998177}" destId="{A08B4821-BB6E-4121-BEAE-D1A5F3AB9189}" srcOrd="2" destOrd="0" presId="urn:microsoft.com/office/officeart/2005/8/layout/orgChart1"/>
    <dgm:cxn modelId="{FF77AB10-8D9B-45C5-82A9-4D162392EEAD}" type="presParOf" srcId="{ADD7B958-0BA6-4466-BF2F-1E1871632F59}" destId="{FB9187C0-C6A0-4314-A362-E490E04CB1CD}" srcOrd="4" destOrd="0" presId="urn:microsoft.com/office/officeart/2005/8/layout/orgChart1"/>
    <dgm:cxn modelId="{D93EEA84-EB8E-4B3B-918C-1E83FB937249}" type="presParOf" srcId="{ADD7B958-0BA6-4466-BF2F-1E1871632F59}" destId="{E0452EEC-9AC0-4F13-B322-022BFFD503FC}" srcOrd="5" destOrd="0" presId="urn:microsoft.com/office/officeart/2005/8/layout/orgChart1"/>
    <dgm:cxn modelId="{F929E3A2-2A65-417B-8756-BE3EF36DF299}" type="presParOf" srcId="{E0452EEC-9AC0-4F13-B322-022BFFD503FC}" destId="{F28F767A-BB50-4285-85D3-B58A29939158}" srcOrd="0" destOrd="0" presId="urn:microsoft.com/office/officeart/2005/8/layout/orgChart1"/>
    <dgm:cxn modelId="{2569924E-9601-49A8-AA6C-39677795C0B3}" type="presParOf" srcId="{F28F767A-BB50-4285-85D3-B58A29939158}" destId="{97A6F0D3-41CD-47F3-A8EE-D83B4E66F27A}" srcOrd="0" destOrd="0" presId="urn:microsoft.com/office/officeart/2005/8/layout/orgChart1"/>
    <dgm:cxn modelId="{6664AF45-C523-484A-A038-4A55459CB6BC}" type="presParOf" srcId="{F28F767A-BB50-4285-85D3-B58A29939158}" destId="{DEAF5303-5CC1-4AA9-AAF3-2DF0E838400C}" srcOrd="1" destOrd="0" presId="urn:microsoft.com/office/officeart/2005/8/layout/orgChart1"/>
    <dgm:cxn modelId="{E66A3877-E67B-44E5-A5B8-CC5207B70F4A}" type="presParOf" srcId="{E0452EEC-9AC0-4F13-B322-022BFFD503FC}" destId="{BB756E24-00E7-427C-BC6E-210DB3605E4A}" srcOrd="1" destOrd="0" presId="urn:microsoft.com/office/officeart/2005/8/layout/orgChart1"/>
    <dgm:cxn modelId="{8E8EA4A7-2D73-4A5B-8E14-CFE65B4DAFC7}" type="presParOf" srcId="{E0452EEC-9AC0-4F13-B322-022BFFD503FC}" destId="{70928662-887A-448F-B3AC-7F41D32FD908}" srcOrd="2" destOrd="0" presId="urn:microsoft.com/office/officeart/2005/8/layout/orgChart1"/>
    <dgm:cxn modelId="{BBDC622B-3909-43BD-BDAC-A994425AA757}" type="presParOf" srcId="{ADD7B958-0BA6-4466-BF2F-1E1871632F59}" destId="{7866DB08-656E-47DB-9D06-5ECAF6BAC58D}" srcOrd="6" destOrd="0" presId="urn:microsoft.com/office/officeart/2005/8/layout/orgChart1"/>
    <dgm:cxn modelId="{85C8E990-4391-4DFD-B419-5A5EBF0494DF}" type="presParOf" srcId="{ADD7B958-0BA6-4466-BF2F-1E1871632F59}" destId="{A52DB3DC-9494-4C07-9E70-250F7056EF44}" srcOrd="7" destOrd="0" presId="urn:microsoft.com/office/officeart/2005/8/layout/orgChart1"/>
    <dgm:cxn modelId="{4FA37595-3762-4F4B-86DE-A766D5ED9B48}" type="presParOf" srcId="{A52DB3DC-9494-4C07-9E70-250F7056EF44}" destId="{0F64A19D-6248-4D97-835D-A2B2F1A02268}" srcOrd="0" destOrd="0" presId="urn:microsoft.com/office/officeart/2005/8/layout/orgChart1"/>
    <dgm:cxn modelId="{1BFA20B4-1117-45CB-B1B7-3CFBB9D1C757}" type="presParOf" srcId="{0F64A19D-6248-4D97-835D-A2B2F1A02268}" destId="{81E1CCD5-3755-49B5-B58D-5C4DBA309F7D}" srcOrd="0" destOrd="0" presId="urn:microsoft.com/office/officeart/2005/8/layout/orgChart1"/>
    <dgm:cxn modelId="{C37C2758-54B1-462E-888E-DD7DC8A2FE6A}" type="presParOf" srcId="{0F64A19D-6248-4D97-835D-A2B2F1A02268}" destId="{10166693-1987-46CB-8C0B-943D8E7DCC9D}" srcOrd="1" destOrd="0" presId="urn:microsoft.com/office/officeart/2005/8/layout/orgChart1"/>
    <dgm:cxn modelId="{3B821965-B260-4192-8F79-7143F1C6B330}" type="presParOf" srcId="{A52DB3DC-9494-4C07-9E70-250F7056EF44}" destId="{7937AA0F-E2C9-4B09-8A10-D00C6519657A}" srcOrd="1" destOrd="0" presId="urn:microsoft.com/office/officeart/2005/8/layout/orgChart1"/>
    <dgm:cxn modelId="{5CCF8518-5996-4101-8779-5CA174B42D72}" type="presParOf" srcId="{A52DB3DC-9494-4C07-9E70-250F7056EF44}" destId="{D9B7C59F-84F0-4E94-A366-6FBA67290D23}" srcOrd="2" destOrd="0" presId="urn:microsoft.com/office/officeart/2005/8/layout/orgChart1"/>
    <dgm:cxn modelId="{9E9DDF4B-1E12-4B42-A944-BE2D9288F897}" type="presParOf" srcId="{5ED01044-E858-4D41-8322-5E2501559B03}" destId="{33EAEDAF-4D66-48B2-AD9F-C1DF4BF0DE4C}" srcOrd="2" destOrd="0" presId="urn:microsoft.com/office/officeart/2005/8/layout/orgChart1"/>
    <dgm:cxn modelId="{02419885-9577-44B4-B669-87C27BB7A86B}" type="presParOf" srcId="{3F5D7C73-D799-41E5-9B6B-59140CFB214A}" destId="{DF0FD438-25FF-4CAF-B129-4550AE3941D4}" srcOrd="4" destOrd="0" presId="urn:microsoft.com/office/officeart/2005/8/layout/orgChart1"/>
    <dgm:cxn modelId="{E036CA1F-5390-419D-AC1D-A0DE310CE234}" type="presParOf" srcId="{3F5D7C73-D799-41E5-9B6B-59140CFB214A}" destId="{029DA68F-9D4F-4CC8-9711-B27AB9A9A4FA}" srcOrd="5" destOrd="0" presId="urn:microsoft.com/office/officeart/2005/8/layout/orgChart1"/>
    <dgm:cxn modelId="{9BABA27F-9ABE-4482-886C-3E76DDED2B96}" type="presParOf" srcId="{029DA68F-9D4F-4CC8-9711-B27AB9A9A4FA}" destId="{683BB57A-ADCA-4741-B0D5-DC962E19B822}" srcOrd="0" destOrd="0" presId="urn:microsoft.com/office/officeart/2005/8/layout/orgChart1"/>
    <dgm:cxn modelId="{3BA42492-BF40-4131-8648-A1920DA12985}" type="presParOf" srcId="{683BB57A-ADCA-4741-B0D5-DC962E19B822}" destId="{5DBED1F4-83FA-4871-84A5-B6DCD3705FDF}" srcOrd="0" destOrd="0" presId="urn:microsoft.com/office/officeart/2005/8/layout/orgChart1"/>
    <dgm:cxn modelId="{A3A94AB9-2EE1-42B9-8760-FF1D67317BF1}" type="presParOf" srcId="{683BB57A-ADCA-4741-B0D5-DC962E19B822}" destId="{1A90CEBE-D26A-4426-8C6A-A87058B9EB98}" srcOrd="1" destOrd="0" presId="urn:microsoft.com/office/officeart/2005/8/layout/orgChart1"/>
    <dgm:cxn modelId="{2CC2CE22-C72D-41F8-8FE5-44A125AFAAEA}" type="presParOf" srcId="{029DA68F-9D4F-4CC8-9711-B27AB9A9A4FA}" destId="{0F638B3B-BFFA-4A3B-B622-ABA09F625274}" srcOrd="1" destOrd="0" presId="urn:microsoft.com/office/officeart/2005/8/layout/orgChart1"/>
    <dgm:cxn modelId="{8F345C3A-E62D-4119-9330-9A67E7F880FC}" type="presParOf" srcId="{029DA68F-9D4F-4CC8-9711-B27AB9A9A4FA}" destId="{EBDD5563-7B3B-4BD6-B604-100D1D808017}" srcOrd="2" destOrd="0" presId="urn:microsoft.com/office/officeart/2005/8/layout/orgChart1"/>
    <dgm:cxn modelId="{86E924F0-D24B-43D7-B31C-E404DBF95291}" type="presParOf" srcId="{3F5D7C73-D799-41E5-9B6B-59140CFB214A}" destId="{15C7814B-E2A0-4E18-869B-96275C5EACFF}" srcOrd="6" destOrd="0" presId="urn:microsoft.com/office/officeart/2005/8/layout/orgChart1"/>
    <dgm:cxn modelId="{E0014039-2846-4EC5-A5F2-4162F84C5784}" type="presParOf" srcId="{3F5D7C73-D799-41E5-9B6B-59140CFB214A}" destId="{9984322A-C120-46DA-B54D-5070AC500B39}" srcOrd="7" destOrd="0" presId="urn:microsoft.com/office/officeart/2005/8/layout/orgChart1"/>
    <dgm:cxn modelId="{D8378EC7-68E0-401F-8B16-54917E6D90E5}" type="presParOf" srcId="{9984322A-C120-46DA-B54D-5070AC500B39}" destId="{4762C6AC-AF8B-4CA3-8B00-56581F9A91EC}" srcOrd="0" destOrd="0" presId="urn:microsoft.com/office/officeart/2005/8/layout/orgChart1"/>
    <dgm:cxn modelId="{D92B5B09-B31F-448D-BE95-96C85CBD16BB}" type="presParOf" srcId="{4762C6AC-AF8B-4CA3-8B00-56581F9A91EC}" destId="{C6C8B995-496D-4F31-95EC-7A799EA63750}" srcOrd="0" destOrd="0" presId="urn:microsoft.com/office/officeart/2005/8/layout/orgChart1"/>
    <dgm:cxn modelId="{7BAEC228-0353-45D2-9973-177D8AAB0F6C}" type="presParOf" srcId="{4762C6AC-AF8B-4CA3-8B00-56581F9A91EC}" destId="{D4EAD59A-4AD3-45F5-A056-DD69A0BA0F0C}" srcOrd="1" destOrd="0" presId="urn:microsoft.com/office/officeart/2005/8/layout/orgChart1"/>
    <dgm:cxn modelId="{744017A7-F13B-445E-BDE9-D6F8262CE3D9}" type="presParOf" srcId="{9984322A-C120-46DA-B54D-5070AC500B39}" destId="{E56CB76B-AA93-4555-A13D-8B0C78EE3DB1}" srcOrd="1" destOrd="0" presId="urn:microsoft.com/office/officeart/2005/8/layout/orgChart1"/>
    <dgm:cxn modelId="{210FCE03-BA3F-4983-86A0-A604946D316A}" type="presParOf" srcId="{9984322A-C120-46DA-B54D-5070AC500B39}" destId="{DE8AC3B2-59E6-4A62-8E0F-8554AF9C7397}" srcOrd="2" destOrd="0" presId="urn:microsoft.com/office/officeart/2005/8/layout/orgChart1"/>
    <dgm:cxn modelId="{FEADFE52-D079-43AB-9315-F21408480CE5}" type="presParOf" srcId="{3F5D7C73-D799-41E5-9B6B-59140CFB214A}" destId="{2105F515-23FE-4DD8-AF62-254508A1713A}" srcOrd="8" destOrd="0" presId="urn:microsoft.com/office/officeart/2005/8/layout/orgChart1"/>
    <dgm:cxn modelId="{2ED407F7-2102-44BC-9949-9EE856F6962C}" type="presParOf" srcId="{3F5D7C73-D799-41E5-9B6B-59140CFB214A}" destId="{60E93A01-3821-41FE-8E0C-4E433D37A939}" srcOrd="9" destOrd="0" presId="urn:microsoft.com/office/officeart/2005/8/layout/orgChart1"/>
    <dgm:cxn modelId="{B3ECB1C0-CE15-41A0-A750-A59A959078F6}" type="presParOf" srcId="{60E93A01-3821-41FE-8E0C-4E433D37A939}" destId="{1DAD0B93-CF3E-4219-AD6A-6265D540FA70}" srcOrd="0" destOrd="0" presId="urn:microsoft.com/office/officeart/2005/8/layout/orgChart1"/>
    <dgm:cxn modelId="{3972AC7C-2B48-4A35-878A-298DE5B88494}" type="presParOf" srcId="{1DAD0B93-CF3E-4219-AD6A-6265D540FA70}" destId="{ECE755C2-326F-4EBD-A3D8-EE3986D71236}" srcOrd="0" destOrd="0" presId="urn:microsoft.com/office/officeart/2005/8/layout/orgChart1"/>
    <dgm:cxn modelId="{465A977C-E34A-44CC-B209-2EC58B7325F9}" type="presParOf" srcId="{1DAD0B93-CF3E-4219-AD6A-6265D540FA70}" destId="{0B972FBB-CF89-48FB-9FDE-9EAF5137B104}" srcOrd="1" destOrd="0" presId="urn:microsoft.com/office/officeart/2005/8/layout/orgChart1"/>
    <dgm:cxn modelId="{FA8AE632-E67B-4330-8524-4C8D59F41E46}" type="presParOf" srcId="{60E93A01-3821-41FE-8E0C-4E433D37A939}" destId="{3677FE26-08A2-45E5-B93C-52E41DA0225A}" srcOrd="1" destOrd="0" presId="urn:microsoft.com/office/officeart/2005/8/layout/orgChart1"/>
    <dgm:cxn modelId="{0E4667A8-F769-43E0-99AF-F902C2E71448}" type="presParOf" srcId="{3677FE26-08A2-45E5-B93C-52E41DA0225A}" destId="{425F9810-5049-40CD-9EBF-3003EB8FA8D7}" srcOrd="0" destOrd="0" presId="urn:microsoft.com/office/officeart/2005/8/layout/orgChart1"/>
    <dgm:cxn modelId="{DA94CC2C-33AC-46EE-9572-8B2838421BCE}" type="presParOf" srcId="{3677FE26-08A2-45E5-B93C-52E41DA0225A}" destId="{029A8FE7-7033-4C63-890C-1AF596C76CED}" srcOrd="1" destOrd="0" presId="urn:microsoft.com/office/officeart/2005/8/layout/orgChart1"/>
    <dgm:cxn modelId="{B1DB08D2-D021-4374-BE0D-CEB54AC32EC2}" type="presParOf" srcId="{029A8FE7-7033-4C63-890C-1AF596C76CED}" destId="{04603105-B9E0-40D9-ACFB-03DBE3A92616}" srcOrd="0" destOrd="0" presId="urn:microsoft.com/office/officeart/2005/8/layout/orgChart1"/>
    <dgm:cxn modelId="{97CED625-2577-497B-A83A-BFF12B144E4B}" type="presParOf" srcId="{04603105-B9E0-40D9-ACFB-03DBE3A92616}" destId="{55108AE5-4C21-415C-A68E-99201741C71D}" srcOrd="0" destOrd="0" presId="urn:microsoft.com/office/officeart/2005/8/layout/orgChart1"/>
    <dgm:cxn modelId="{862F0E1B-DE93-496D-8CA0-D6554C205B61}" type="presParOf" srcId="{04603105-B9E0-40D9-ACFB-03DBE3A92616}" destId="{72662065-A22C-4573-BB08-1FDA96D62E30}" srcOrd="1" destOrd="0" presId="urn:microsoft.com/office/officeart/2005/8/layout/orgChart1"/>
    <dgm:cxn modelId="{E112DD00-9F21-4854-BDAF-85EFA05825AC}" type="presParOf" srcId="{029A8FE7-7033-4C63-890C-1AF596C76CED}" destId="{78B84A5F-A762-4F39-95C8-D006A4B425B8}" srcOrd="1" destOrd="0" presId="urn:microsoft.com/office/officeart/2005/8/layout/orgChart1"/>
    <dgm:cxn modelId="{160B03FC-3132-4737-A38B-29199EE0E526}" type="presParOf" srcId="{029A8FE7-7033-4C63-890C-1AF596C76CED}" destId="{81190D86-365C-4F1A-93F0-8BBEE69F5A42}" srcOrd="2" destOrd="0" presId="urn:microsoft.com/office/officeart/2005/8/layout/orgChart1"/>
    <dgm:cxn modelId="{E8C8E660-780B-4E2B-85E6-E0DB9ED1DFD7}" type="presParOf" srcId="{3677FE26-08A2-45E5-B93C-52E41DA0225A}" destId="{78E74507-8AF3-4FFB-90FE-877D71783A2E}" srcOrd="2" destOrd="0" presId="urn:microsoft.com/office/officeart/2005/8/layout/orgChart1"/>
    <dgm:cxn modelId="{8C0BC896-2289-40CE-943C-35D7B5BA75C1}" type="presParOf" srcId="{3677FE26-08A2-45E5-B93C-52E41DA0225A}" destId="{208FD366-99D7-4605-B5E0-873ABA25FDA9}" srcOrd="3" destOrd="0" presId="urn:microsoft.com/office/officeart/2005/8/layout/orgChart1"/>
    <dgm:cxn modelId="{20AC31A4-EABD-49C0-9A8E-3197C0AA1759}" type="presParOf" srcId="{208FD366-99D7-4605-B5E0-873ABA25FDA9}" destId="{60948FCC-0151-436F-BDB3-64E596340E37}" srcOrd="0" destOrd="0" presId="urn:microsoft.com/office/officeart/2005/8/layout/orgChart1"/>
    <dgm:cxn modelId="{DDC4C589-56FA-41C2-BBC1-6D01398DBBB2}" type="presParOf" srcId="{60948FCC-0151-436F-BDB3-64E596340E37}" destId="{C32E4F45-0498-4A3B-8AE3-AE327677C29D}" srcOrd="0" destOrd="0" presId="urn:microsoft.com/office/officeart/2005/8/layout/orgChart1"/>
    <dgm:cxn modelId="{2C30BD81-28CE-444C-9CBC-F703389E64B9}" type="presParOf" srcId="{60948FCC-0151-436F-BDB3-64E596340E37}" destId="{8359B6C3-63F1-4C76-AC28-97460BE628C7}" srcOrd="1" destOrd="0" presId="urn:microsoft.com/office/officeart/2005/8/layout/orgChart1"/>
    <dgm:cxn modelId="{5AC3414D-E581-4E25-A9C2-61221990AC46}" type="presParOf" srcId="{208FD366-99D7-4605-B5E0-873ABA25FDA9}" destId="{22763605-7123-4ED5-9D6B-92DE9CB67E8B}" srcOrd="1" destOrd="0" presId="urn:microsoft.com/office/officeart/2005/8/layout/orgChart1"/>
    <dgm:cxn modelId="{87500311-6D11-4F0D-9E7C-435214E9887E}" type="presParOf" srcId="{208FD366-99D7-4605-B5E0-873ABA25FDA9}" destId="{92F8D298-DC43-4D61-AC91-CA54B91F2C22}" srcOrd="2" destOrd="0" presId="urn:microsoft.com/office/officeart/2005/8/layout/orgChart1"/>
    <dgm:cxn modelId="{4A68592F-BF75-440F-9A7D-5C55818FA3AF}" type="presParOf" srcId="{3677FE26-08A2-45E5-B93C-52E41DA0225A}" destId="{79654E09-AEBE-481A-9C11-8A992BED1D7F}" srcOrd="4" destOrd="0" presId="urn:microsoft.com/office/officeart/2005/8/layout/orgChart1"/>
    <dgm:cxn modelId="{CCA260E8-5228-4488-9D48-DF8C1387B479}" type="presParOf" srcId="{3677FE26-08A2-45E5-B93C-52E41DA0225A}" destId="{918951C4-5F88-48D7-8BC3-2A706224C1A0}" srcOrd="5" destOrd="0" presId="urn:microsoft.com/office/officeart/2005/8/layout/orgChart1"/>
    <dgm:cxn modelId="{65E394DA-A93D-4E5D-AA43-A54B2D933E39}" type="presParOf" srcId="{918951C4-5F88-48D7-8BC3-2A706224C1A0}" destId="{6AA0F493-A186-4684-A06F-A5DF2B02BAC0}" srcOrd="0" destOrd="0" presId="urn:microsoft.com/office/officeart/2005/8/layout/orgChart1"/>
    <dgm:cxn modelId="{FB9606E3-DFBB-48C0-81E6-65A0ECF66EFF}" type="presParOf" srcId="{6AA0F493-A186-4684-A06F-A5DF2B02BAC0}" destId="{E173E314-2561-435F-BA2E-CC56B99C946D}" srcOrd="0" destOrd="0" presId="urn:microsoft.com/office/officeart/2005/8/layout/orgChart1"/>
    <dgm:cxn modelId="{3358F767-4D77-4D69-8A44-C45367622DCC}" type="presParOf" srcId="{6AA0F493-A186-4684-A06F-A5DF2B02BAC0}" destId="{CDD0869D-7F09-41BA-9116-7025FCD3FD67}" srcOrd="1" destOrd="0" presId="urn:microsoft.com/office/officeart/2005/8/layout/orgChart1"/>
    <dgm:cxn modelId="{B8707D28-9E6F-4792-B272-CAEBD1A06731}" type="presParOf" srcId="{918951C4-5F88-48D7-8BC3-2A706224C1A0}" destId="{724F1732-813F-44BB-9519-45890E3075EA}" srcOrd="1" destOrd="0" presId="urn:microsoft.com/office/officeart/2005/8/layout/orgChart1"/>
    <dgm:cxn modelId="{5198AC68-D564-4ADD-BBC3-818355AFD925}" type="presParOf" srcId="{918951C4-5F88-48D7-8BC3-2A706224C1A0}" destId="{A4B5C7A3-B29D-4502-89BE-24C3F899D318}" srcOrd="2" destOrd="0" presId="urn:microsoft.com/office/officeart/2005/8/layout/orgChart1"/>
    <dgm:cxn modelId="{75EF959A-5C4B-4FD5-8135-87FA29691E2D}" type="presParOf" srcId="{3677FE26-08A2-45E5-B93C-52E41DA0225A}" destId="{E33335ED-A3EB-4884-830E-255811B95153}" srcOrd="6" destOrd="0" presId="urn:microsoft.com/office/officeart/2005/8/layout/orgChart1"/>
    <dgm:cxn modelId="{EC3D16FF-93AC-4859-9156-A75CAA48E79D}" type="presParOf" srcId="{3677FE26-08A2-45E5-B93C-52E41DA0225A}" destId="{A0205C08-1F2A-44F6-B3D2-FFEF714896CD}" srcOrd="7" destOrd="0" presId="urn:microsoft.com/office/officeart/2005/8/layout/orgChart1"/>
    <dgm:cxn modelId="{3F2C86BA-81AF-4D9C-8B1A-BFF0DCED502A}" type="presParOf" srcId="{A0205C08-1F2A-44F6-B3D2-FFEF714896CD}" destId="{5F3FF463-6D79-4444-9B99-6C86119F4B8A}" srcOrd="0" destOrd="0" presId="urn:microsoft.com/office/officeart/2005/8/layout/orgChart1"/>
    <dgm:cxn modelId="{F3CFBA85-AFE5-4EC4-B4B1-A7BACCCC68FF}" type="presParOf" srcId="{5F3FF463-6D79-4444-9B99-6C86119F4B8A}" destId="{3ADE8486-A5C8-4A66-B0C1-320A17F3903B}" srcOrd="0" destOrd="0" presId="urn:microsoft.com/office/officeart/2005/8/layout/orgChart1"/>
    <dgm:cxn modelId="{235FE53E-CC79-46AC-A2CB-DDB676CB6AF9}" type="presParOf" srcId="{5F3FF463-6D79-4444-9B99-6C86119F4B8A}" destId="{E9F30EC9-EAD7-4671-BB86-7AC9D026BA48}" srcOrd="1" destOrd="0" presId="urn:microsoft.com/office/officeart/2005/8/layout/orgChart1"/>
    <dgm:cxn modelId="{E2DB3DF3-3008-4C36-B427-10DBA0EEC1FD}" type="presParOf" srcId="{A0205C08-1F2A-44F6-B3D2-FFEF714896CD}" destId="{79C68940-6AB8-494A-B70D-FE1FC9C2F0DB}" srcOrd="1" destOrd="0" presId="urn:microsoft.com/office/officeart/2005/8/layout/orgChart1"/>
    <dgm:cxn modelId="{3F2E7BE8-0719-469F-A359-05F7ECE94F4E}" type="presParOf" srcId="{A0205C08-1F2A-44F6-B3D2-FFEF714896CD}" destId="{069CDF59-BA61-42E4-972E-2C1739600759}" srcOrd="2" destOrd="0" presId="urn:microsoft.com/office/officeart/2005/8/layout/orgChart1"/>
    <dgm:cxn modelId="{9DC6CB3C-963B-4ABE-B3D9-ECE68AAC44F0}" type="presParOf" srcId="{60E93A01-3821-41FE-8E0C-4E433D37A939}" destId="{121E278E-7741-4932-A55B-BA37D4D88816}" srcOrd="2" destOrd="0" presId="urn:microsoft.com/office/officeart/2005/8/layout/orgChart1"/>
    <dgm:cxn modelId="{62AC35AD-9AF5-4EA8-BDE2-906BB8E4FA24}" type="presParOf" srcId="{E2FF12E9-9F1D-408B-9C94-F79513F2685F}" destId="{14FB8005-1157-42EB-B56C-D3D84BA1F8E0}" srcOrd="2" destOrd="0" presId="urn:microsoft.com/office/officeart/2005/8/layout/orgChart1"/>
    <dgm:cxn modelId="{8F81A2CA-CC27-45A9-AB0A-0EF2726D307F}" type="presParOf" srcId="{DCEF7D4C-DC18-4C61-9353-5D44971DCA7A}" destId="{F313A696-85D6-431D-AC34-AF40BD0A7DFD}" srcOrd="2" destOrd="0" presId="urn:microsoft.com/office/officeart/2005/8/layout/orgChart1"/>
    <dgm:cxn modelId="{FACF9AB0-0940-4A40-AEB5-B993F2091BA4}" type="presParOf" srcId="{E4DA0A8B-FAB6-46C8-A3F2-91467A98795D}" destId="{8999D45C-1DDE-4B9B-B99A-55CF6A43D2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335ED-A3EB-4884-830E-255811B95153}">
      <dsp:nvSpPr>
        <dsp:cNvPr id="0" name=""/>
        <dsp:cNvSpPr/>
      </dsp:nvSpPr>
      <dsp:spPr>
        <a:xfrm>
          <a:off x="8688159" y="3236816"/>
          <a:ext cx="184459" cy="3184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4994"/>
              </a:lnTo>
              <a:lnTo>
                <a:pt x="184459" y="318499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54E09-AEBE-481A-9C11-8A992BED1D7F}">
      <dsp:nvSpPr>
        <dsp:cNvPr id="0" name=""/>
        <dsp:cNvSpPr/>
      </dsp:nvSpPr>
      <dsp:spPr>
        <a:xfrm>
          <a:off x="8688159" y="3236816"/>
          <a:ext cx="184459" cy="231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887"/>
              </a:lnTo>
              <a:lnTo>
                <a:pt x="184459" y="23118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74507-8AF3-4FFB-90FE-877D71783A2E}">
      <dsp:nvSpPr>
        <dsp:cNvPr id="0" name=""/>
        <dsp:cNvSpPr/>
      </dsp:nvSpPr>
      <dsp:spPr>
        <a:xfrm>
          <a:off x="8688159" y="3236816"/>
          <a:ext cx="184459" cy="143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781"/>
              </a:lnTo>
              <a:lnTo>
                <a:pt x="184459" y="143878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F9810-5049-40CD-9EBF-3003EB8FA8D7}">
      <dsp:nvSpPr>
        <dsp:cNvPr id="0" name=""/>
        <dsp:cNvSpPr/>
      </dsp:nvSpPr>
      <dsp:spPr>
        <a:xfrm>
          <a:off x="8688159" y="3236816"/>
          <a:ext cx="184459" cy="56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674"/>
              </a:lnTo>
              <a:lnTo>
                <a:pt x="184459" y="5656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5F515-23FE-4DD8-AF62-254508A1713A}">
      <dsp:nvSpPr>
        <dsp:cNvPr id="0" name=""/>
        <dsp:cNvSpPr/>
      </dsp:nvSpPr>
      <dsp:spPr>
        <a:xfrm>
          <a:off x="6204109" y="2363709"/>
          <a:ext cx="2975940" cy="25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21"/>
              </a:lnTo>
              <a:lnTo>
                <a:pt x="2975940" y="129121"/>
              </a:lnTo>
              <a:lnTo>
                <a:pt x="2975940" y="2582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7814B-E2A0-4E18-869B-96275C5EACFF}">
      <dsp:nvSpPr>
        <dsp:cNvPr id="0" name=""/>
        <dsp:cNvSpPr/>
      </dsp:nvSpPr>
      <dsp:spPr>
        <a:xfrm>
          <a:off x="6204109" y="2363709"/>
          <a:ext cx="1487970" cy="25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21"/>
              </a:lnTo>
              <a:lnTo>
                <a:pt x="1487970" y="129121"/>
              </a:lnTo>
              <a:lnTo>
                <a:pt x="1487970" y="2582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FD438-25FF-4CAF-B129-4550AE3941D4}">
      <dsp:nvSpPr>
        <dsp:cNvPr id="0" name=""/>
        <dsp:cNvSpPr/>
      </dsp:nvSpPr>
      <dsp:spPr>
        <a:xfrm>
          <a:off x="6158389" y="2363709"/>
          <a:ext cx="91440" cy="258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2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6DB08-656E-47DB-9D06-5ECAF6BAC58D}">
      <dsp:nvSpPr>
        <dsp:cNvPr id="0" name=""/>
        <dsp:cNvSpPr/>
      </dsp:nvSpPr>
      <dsp:spPr>
        <a:xfrm>
          <a:off x="4224247" y="3236816"/>
          <a:ext cx="184459" cy="3184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4994"/>
              </a:lnTo>
              <a:lnTo>
                <a:pt x="184459" y="318499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187C0-C6A0-4314-A362-E490E04CB1CD}">
      <dsp:nvSpPr>
        <dsp:cNvPr id="0" name=""/>
        <dsp:cNvSpPr/>
      </dsp:nvSpPr>
      <dsp:spPr>
        <a:xfrm>
          <a:off x="4224247" y="3236816"/>
          <a:ext cx="184459" cy="231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887"/>
              </a:lnTo>
              <a:lnTo>
                <a:pt x="184459" y="23118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B4D0A-6C3D-4871-AE04-3CB9F546CEE3}">
      <dsp:nvSpPr>
        <dsp:cNvPr id="0" name=""/>
        <dsp:cNvSpPr/>
      </dsp:nvSpPr>
      <dsp:spPr>
        <a:xfrm>
          <a:off x="4224247" y="3236816"/>
          <a:ext cx="184459" cy="143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781"/>
              </a:lnTo>
              <a:lnTo>
                <a:pt x="184459" y="143878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768A6-A342-4F58-B5C2-B5E03BED7356}">
      <dsp:nvSpPr>
        <dsp:cNvPr id="0" name=""/>
        <dsp:cNvSpPr/>
      </dsp:nvSpPr>
      <dsp:spPr>
        <a:xfrm>
          <a:off x="4224247" y="3236816"/>
          <a:ext cx="184459" cy="56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674"/>
              </a:lnTo>
              <a:lnTo>
                <a:pt x="184459" y="5656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11032-AA61-42E4-94FC-8D8AE55CFF17}">
      <dsp:nvSpPr>
        <dsp:cNvPr id="0" name=""/>
        <dsp:cNvSpPr/>
      </dsp:nvSpPr>
      <dsp:spPr>
        <a:xfrm>
          <a:off x="4716138" y="2363709"/>
          <a:ext cx="1487970" cy="258242"/>
        </a:xfrm>
        <a:custGeom>
          <a:avLst/>
          <a:gdLst/>
          <a:ahLst/>
          <a:cxnLst/>
          <a:rect l="0" t="0" r="0" b="0"/>
          <a:pathLst>
            <a:path>
              <a:moveTo>
                <a:pt x="1487970" y="0"/>
              </a:moveTo>
              <a:lnTo>
                <a:pt x="1487970" y="129121"/>
              </a:lnTo>
              <a:lnTo>
                <a:pt x="0" y="129121"/>
              </a:lnTo>
              <a:lnTo>
                <a:pt x="0" y="2582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F250C-FF06-49E1-A3B1-3549F0EA589A}">
      <dsp:nvSpPr>
        <dsp:cNvPr id="0" name=""/>
        <dsp:cNvSpPr/>
      </dsp:nvSpPr>
      <dsp:spPr>
        <a:xfrm>
          <a:off x="3228168" y="2363709"/>
          <a:ext cx="2975940" cy="258242"/>
        </a:xfrm>
        <a:custGeom>
          <a:avLst/>
          <a:gdLst/>
          <a:ahLst/>
          <a:cxnLst/>
          <a:rect l="0" t="0" r="0" b="0"/>
          <a:pathLst>
            <a:path>
              <a:moveTo>
                <a:pt x="2975940" y="0"/>
              </a:moveTo>
              <a:lnTo>
                <a:pt x="2975940" y="129121"/>
              </a:lnTo>
              <a:lnTo>
                <a:pt x="0" y="129121"/>
              </a:lnTo>
              <a:lnTo>
                <a:pt x="0" y="25824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C7B6D-C7AD-468D-97AC-A2DB56A4BD45}">
      <dsp:nvSpPr>
        <dsp:cNvPr id="0" name=""/>
        <dsp:cNvSpPr/>
      </dsp:nvSpPr>
      <dsp:spPr>
        <a:xfrm>
          <a:off x="3818437" y="1490603"/>
          <a:ext cx="2385671" cy="258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121"/>
              </a:lnTo>
              <a:lnTo>
                <a:pt x="2385671" y="129121"/>
              </a:lnTo>
              <a:lnTo>
                <a:pt x="2385671" y="25824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336AE-FF82-43F3-8EAF-E3AB30BD131F}">
      <dsp:nvSpPr>
        <dsp:cNvPr id="0" name=""/>
        <dsp:cNvSpPr/>
      </dsp:nvSpPr>
      <dsp:spPr>
        <a:xfrm>
          <a:off x="940874" y="2363709"/>
          <a:ext cx="184459" cy="231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887"/>
              </a:lnTo>
              <a:lnTo>
                <a:pt x="184459" y="231188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F4559-9907-4622-819B-42F06DF7EA51}">
      <dsp:nvSpPr>
        <dsp:cNvPr id="0" name=""/>
        <dsp:cNvSpPr/>
      </dsp:nvSpPr>
      <dsp:spPr>
        <a:xfrm>
          <a:off x="940874" y="2363709"/>
          <a:ext cx="184459" cy="1438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781"/>
              </a:lnTo>
              <a:lnTo>
                <a:pt x="184459" y="143878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33AE4-6332-4CA0-9AF5-E5D46FB732A4}">
      <dsp:nvSpPr>
        <dsp:cNvPr id="0" name=""/>
        <dsp:cNvSpPr/>
      </dsp:nvSpPr>
      <dsp:spPr>
        <a:xfrm>
          <a:off x="940874" y="2363709"/>
          <a:ext cx="184459" cy="565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5674"/>
              </a:lnTo>
              <a:lnTo>
                <a:pt x="184459" y="5656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E0C71-4D0C-40C1-A1E7-733499597B27}">
      <dsp:nvSpPr>
        <dsp:cNvPr id="0" name=""/>
        <dsp:cNvSpPr/>
      </dsp:nvSpPr>
      <dsp:spPr>
        <a:xfrm>
          <a:off x="1432765" y="1490603"/>
          <a:ext cx="2385671" cy="258242"/>
        </a:xfrm>
        <a:custGeom>
          <a:avLst/>
          <a:gdLst/>
          <a:ahLst/>
          <a:cxnLst/>
          <a:rect l="0" t="0" r="0" b="0"/>
          <a:pathLst>
            <a:path>
              <a:moveTo>
                <a:pt x="2385671" y="0"/>
              </a:moveTo>
              <a:lnTo>
                <a:pt x="2385671" y="129121"/>
              </a:lnTo>
              <a:lnTo>
                <a:pt x="0" y="129121"/>
              </a:lnTo>
              <a:lnTo>
                <a:pt x="0" y="25824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2EDFD5-3C07-4D90-9189-ADC8D6DD3439}">
      <dsp:nvSpPr>
        <dsp:cNvPr id="0" name=""/>
        <dsp:cNvSpPr/>
      </dsp:nvSpPr>
      <dsp:spPr>
        <a:xfrm>
          <a:off x="3772717" y="617496"/>
          <a:ext cx="91440" cy="258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824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6376A-098C-4C22-80F3-A667890E1A03}">
      <dsp:nvSpPr>
        <dsp:cNvPr id="0" name=""/>
        <dsp:cNvSpPr/>
      </dsp:nvSpPr>
      <dsp:spPr>
        <a:xfrm>
          <a:off x="3203573" y="2632"/>
          <a:ext cx="1229727" cy="614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Salud mental positiva</a:t>
          </a:r>
          <a:endParaRPr lang="es-MX" sz="800" kern="1200"/>
        </a:p>
      </dsp:txBody>
      <dsp:txXfrm>
        <a:off x="3203573" y="2632"/>
        <a:ext cx="1229727" cy="614863"/>
      </dsp:txXfrm>
    </dsp:sp>
    <dsp:sp modelId="{096B3099-F35B-4E2C-9BD6-FE4EE1BBA2A5}">
      <dsp:nvSpPr>
        <dsp:cNvPr id="0" name=""/>
        <dsp:cNvSpPr/>
      </dsp:nvSpPr>
      <dsp:spPr>
        <a:xfrm>
          <a:off x="3203573" y="875739"/>
          <a:ext cx="1229727" cy="6148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Bienestar, desarrollo de capacidades, afrontar tensiones.</a:t>
          </a:r>
          <a:endParaRPr lang="es-MX" sz="800" kern="1200"/>
        </a:p>
      </dsp:txBody>
      <dsp:txXfrm>
        <a:off x="3203573" y="875739"/>
        <a:ext cx="1229727" cy="614863"/>
      </dsp:txXfrm>
    </dsp:sp>
    <dsp:sp modelId="{E7193D35-D77D-4D0C-863A-85CEC5D7CEC7}">
      <dsp:nvSpPr>
        <dsp:cNvPr id="0" name=""/>
        <dsp:cNvSpPr/>
      </dsp:nvSpPr>
      <dsp:spPr>
        <a:xfrm>
          <a:off x="817902" y="1748846"/>
          <a:ext cx="1229727" cy="6148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Marco normativo y derechos en salud mental en Colombia  </a:t>
          </a:r>
          <a:endParaRPr lang="es-MX" sz="800" kern="1200"/>
        </a:p>
      </dsp:txBody>
      <dsp:txXfrm>
        <a:off x="817902" y="1748846"/>
        <a:ext cx="1229727" cy="614863"/>
      </dsp:txXfrm>
    </dsp:sp>
    <dsp:sp modelId="{C5BAE3A8-9284-4D00-914E-75150BF06BB7}">
      <dsp:nvSpPr>
        <dsp:cNvPr id="0" name=""/>
        <dsp:cNvSpPr/>
      </dsp:nvSpPr>
      <dsp:spPr>
        <a:xfrm>
          <a:off x="1125334" y="262195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Ley 1616 de 2013: enfoque de derechos en salud mental.</a:t>
          </a:r>
          <a:endParaRPr lang="es-MX" sz="800" kern="1200"/>
        </a:p>
      </dsp:txBody>
      <dsp:txXfrm>
        <a:off x="1125334" y="2621952"/>
        <a:ext cx="1229727" cy="614863"/>
      </dsp:txXfrm>
    </dsp:sp>
    <dsp:sp modelId="{F817C93F-853C-4A97-BB5B-E596F73D168B}">
      <dsp:nvSpPr>
        <dsp:cNvPr id="0" name=""/>
        <dsp:cNvSpPr/>
      </dsp:nvSpPr>
      <dsp:spPr>
        <a:xfrm>
          <a:off x="1125334" y="3495059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Ley 1566 de 2012: atención a personas con consumo de sustancias psicoactivas.</a:t>
          </a:r>
          <a:endParaRPr lang="es-MX" sz="800" kern="1200"/>
        </a:p>
      </dsp:txBody>
      <dsp:txXfrm>
        <a:off x="1125334" y="3495059"/>
        <a:ext cx="1229727" cy="614863"/>
      </dsp:txXfrm>
    </dsp:sp>
    <dsp:sp modelId="{2990171C-A8A9-4B14-AAC5-B2D06E24559E}">
      <dsp:nvSpPr>
        <dsp:cNvPr id="0" name=""/>
        <dsp:cNvSpPr/>
      </dsp:nvSpPr>
      <dsp:spPr>
        <a:xfrm>
          <a:off x="1125334" y="4368166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Resolución 5592 de 2015: coberturas en atención en salud mental.</a:t>
          </a:r>
          <a:endParaRPr lang="es-MX" sz="800" kern="1200"/>
        </a:p>
      </dsp:txBody>
      <dsp:txXfrm>
        <a:off x="1125334" y="4368166"/>
        <a:ext cx="1229727" cy="614863"/>
      </dsp:txXfrm>
    </dsp:sp>
    <dsp:sp modelId="{5E7B2303-D360-4E30-8D25-F7DDD08F2AE7}">
      <dsp:nvSpPr>
        <dsp:cNvPr id="0" name=""/>
        <dsp:cNvSpPr/>
      </dsp:nvSpPr>
      <dsp:spPr>
        <a:xfrm>
          <a:off x="5589245" y="1748846"/>
          <a:ext cx="1229727" cy="6148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/>
            <a:t>Factores y riesgos en salud mental</a:t>
          </a:r>
          <a:endParaRPr lang="es-MX" sz="800" kern="1200"/>
        </a:p>
      </dsp:txBody>
      <dsp:txXfrm>
        <a:off x="5589245" y="1748846"/>
        <a:ext cx="1229727" cy="614863"/>
      </dsp:txXfrm>
    </dsp:sp>
    <dsp:sp modelId="{BF94CFAF-EB6E-4B7A-9496-86D591428A2C}">
      <dsp:nvSpPr>
        <dsp:cNvPr id="0" name=""/>
        <dsp:cNvSpPr/>
      </dsp:nvSpPr>
      <dsp:spPr>
        <a:xfrm>
          <a:off x="2613304" y="262195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 dirty="0"/>
            <a:t>Determinantes sociales</a:t>
          </a:r>
          <a:endParaRPr lang="es-MX" sz="800" kern="1200" dirty="0"/>
        </a:p>
      </dsp:txBody>
      <dsp:txXfrm>
        <a:off x="2613304" y="2621952"/>
        <a:ext cx="1229727" cy="614863"/>
      </dsp:txXfrm>
    </dsp:sp>
    <dsp:sp modelId="{B552F106-F309-450F-BDD2-49ADBAF7E42A}">
      <dsp:nvSpPr>
        <dsp:cNvPr id="0" name=""/>
        <dsp:cNvSpPr/>
      </dsp:nvSpPr>
      <dsp:spPr>
        <a:xfrm>
          <a:off x="4101274" y="262195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Factores de riesgo</a:t>
          </a:r>
        </a:p>
      </dsp:txBody>
      <dsp:txXfrm>
        <a:off x="4101274" y="2621952"/>
        <a:ext cx="1229727" cy="614863"/>
      </dsp:txXfrm>
    </dsp:sp>
    <dsp:sp modelId="{134F13C8-1703-4F5A-8276-258ED4743E47}">
      <dsp:nvSpPr>
        <dsp:cNvPr id="0" name=""/>
        <dsp:cNvSpPr/>
      </dsp:nvSpPr>
      <dsp:spPr>
        <a:xfrm>
          <a:off x="4408706" y="3495059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Socioeconómicos</a:t>
          </a:r>
        </a:p>
      </dsp:txBody>
      <dsp:txXfrm>
        <a:off x="4408706" y="3495059"/>
        <a:ext cx="1229727" cy="614863"/>
      </dsp:txXfrm>
    </dsp:sp>
    <dsp:sp modelId="{899D9B1D-DF13-445A-AA39-3927EA123494}">
      <dsp:nvSpPr>
        <dsp:cNvPr id="0" name=""/>
        <dsp:cNvSpPr/>
      </dsp:nvSpPr>
      <dsp:spPr>
        <a:xfrm>
          <a:off x="4408706" y="4368166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Discriminación</a:t>
          </a:r>
        </a:p>
      </dsp:txBody>
      <dsp:txXfrm>
        <a:off x="4408706" y="4368166"/>
        <a:ext cx="1229727" cy="614863"/>
      </dsp:txXfrm>
    </dsp:sp>
    <dsp:sp modelId="{97A6F0D3-41CD-47F3-A8EE-D83B4E66F27A}">
      <dsp:nvSpPr>
        <dsp:cNvPr id="0" name=""/>
        <dsp:cNvSpPr/>
      </dsp:nvSpPr>
      <dsp:spPr>
        <a:xfrm>
          <a:off x="4408706" y="524127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Exclusión</a:t>
          </a:r>
        </a:p>
      </dsp:txBody>
      <dsp:txXfrm>
        <a:off x="4408706" y="5241272"/>
        <a:ext cx="1229727" cy="614863"/>
      </dsp:txXfrm>
    </dsp:sp>
    <dsp:sp modelId="{81E1CCD5-3755-49B5-B58D-5C4DBA309F7D}">
      <dsp:nvSpPr>
        <dsp:cNvPr id="0" name=""/>
        <dsp:cNvSpPr/>
      </dsp:nvSpPr>
      <dsp:spPr>
        <a:xfrm>
          <a:off x="4408706" y="6114379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 Estilos de vida violento</a:t>
          </a:r>
        </a:p>
      </dsp:txBody>
      <dsp:txXfrm>
        <a:off x="4408706" y="6114379"/>
        <a:ext cx="1229727" cy="614863"/>
      </dsp:txXfrm>
    </dsp:sp>
    <dsp:sp modelId="{5DBED1F4-83FA-4871-84A5-B6DCD3705FDF}">
      <dsp:nvSpPr>
        <dsp:cNvPr id="0" name=""/>
        <dsp:cNvSpPr/>
      </dsp:nvSpPr>
      <dsp:spPr>
        <a:xfrm>
          <a:off x="5589245" y="262195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 dirty="0"/>
            <a:t>Violencia intrafamiliar</a:t>
          </a:r>
          <a:endParaRPr lang="es-MX" sz="800" kern="1200" dirty="0"/>
        </a:p>
      </dsp:txBody>
      <dsp:txXfrm>
        <a:off x="5589245" y="2621952"/>
        <a:ext cx="1229727" cy="614863"/>
      </dsp:txXfrm>
    </dsp:sp>
    <dsp:sp modelId="{C6C8B995-496D-4F31-95EC-7A799EA63750}">
      <dsp:nvSpPr>
        <dsp:cNvPr id="0" name=""/>
        <dsp:cNvSpPr/>
      </dsp:nvSpPr>
      <dsp:spPr>
        <a:xfrm>
          <a:off x="7077215" y="262195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 dirty="0"/>
            <a:t>Crisis y afrontamiento</a:t>
          </a:r>
          <a:endParaRPr lang="es-MX" sz="800" kern="1200" dirty="0"/>
        </a:p>
      </dsp:txBody>
      <dsp:txXfrm>
        <a:off x="7077215" y="2621952"/>
        <a:ext cx="1229727" cy="614863"/>
      </dsp:txXfrm>
    </dsp:sp>
    <dsp:sp modelId="{ECE755C2-326F-4EBD-A3D8-EE3986D71236}">
      <dsp:nvSpPr>
        <dsp:cNvPr id="0" name=""/>
        <dsp:cNvSpPr/>
      </dsp:nvSpPr>
      <dsp:spPr>
        <a:xfrm>
          <a:off x="8565186" y="262195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i="0" kern="1200" dirty="0"/>
            <a:t>Beneficios y coberturas en salud mental</a:t>
          </a:r>
          <a:endParaRPr lang="es-MX" sz="800" kern="1200" dirty="0"/>
        </a:p>
      </dsp:txBody>
      <dsp:txXfrm>
        <a:off x="8565186" y="2621952"/>
        <a:ext cx="1229727" cy="614863"/>
      </dsp:txXfrm>
    </dsp:sp>
    <dsp:sp modelId="{55108AE5-4C21-415C-A68E-99201741C71D}">
      <dsp:nvSpPr>
        <dsp:cNvPr id="0" name=""/>
        <dsp:cNvSpPr/>
      </dsp:nvSpPr>
      <dsp:spPr>
        <a:xfrm>
          <a:off x="8872618" y="3495059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dirty="0"/>
            <a:t>Terapias individuales y grupales</a:t>
          </a:r>
          <a:endParaRPr lang="es-MX" sz="800" kern="1200" dirty="0"/>
        </a:p>
      </dsp:txBody>
      <dsp:txXfrm>
        <a:off x="8872618" y="3495059"/>
        <a:ext cx="1229727" cy="614863"/>
      </dsp:txXfrm>
    </dsp:sp>
    <dsp:sp modelId="{C32E4F45-0498-4A3B-8AE3-AE327677C29D}">
      <dsp:nvSpPr>
        <dsp:cNvPr id="0" name=""/>
        <dsp:cNvSpPr/>
      </dsp:nvSpPr>
      <dsp:spPr>
        <a:xfrm>
          <a:off x="8872618" y="4368166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 dirty="0"/>
            <a:t>Transporte</a:t>
          </a:r>
          <a:endParaRPr lang="es-MX" sz="800" kern="1200" dirty="0"/>
        </a:p>
      </dsp:txBody>
      <dsp:txXfrm>
        <a:off x="8872618" y="4368166"/>
        <a:ext cx="1229727" cy="614863"/>
      </dsp:txXfrm>
    </dsp:sp>
    <dsp:sp modelId="{E173E314-2561-435F-BA2E-CC56B99C946D}">
      <dsp:nvSpPr>
        <dsp:cNvPr id="0" name=""/>
        <dsp:cNvSpPr/>
      </dsp:nvSpPr>
      <dsp:spPr>
        <a:xfrm>
          <a:off x="8872618" y="5241272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Hospitalización</a:t>
          </a:r>
          <a:endParaRPr lang="es-MX" sz="800" kern="1200" dirty="0"/>
        </a:p>
      </dsp:txBody>
      <dsp:txXfrm>
        <a:off x="8872618" y="5241272"/>
        <a:ext cx="1229727" cy="614863"/>
      </dsp:txXfrm>
    </dsp:sp>
    <dsp:sp modelId="{3ADE8486-A5C8-4A66-B0C1-320A17F3903B}">
      <dsp:nvSpPr>
        <dsp:cNvPr id="0" name=""/>
        <dsp:cNvSpPr/>
      </dsp:nvSpPr>
      <dsp:spPr>
        <a:xfrm>
          <a:off x="8872618" y="6114379"/>
          <a:ext cx="1229727" cy="6148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0" i="0" kern="1200"/>
            <a:t>Atención integral a consumidores de sustancias psicoactivas, ampliación de coberturas.</a:t>
          </a:r>
          <a:endParaRPr lang="es-MX" sz="800" kern="1200" dirty="0"/>
        </a:p>
      </dsp:txBody>
      <dsp:txXfrm>
        <a:off x="8872618" y="6114379"/>
        <a:ext cx="1229727" cy="614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E619-8998-1FE7-35EE-B1B6EE9EE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4BAB2-10D1-FAB8-FAE1-C6C81ACD9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35A3-EB15-3584-9908-814FD56D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BC81-E0C4-42D4-86A0-3257609B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48C1-B29F-06CA-D88B-3EB71D39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77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E98-3705-438B-640E-42B14191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96E06-22AF-2E9D-246A-B10066676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F505-20FA-4F95-D6CE-5A4AFE6D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EACB-37BA-0158-A553-8191F03B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24C3-3F3C-0C79-5157-9DC79280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00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C4696-3D9C-1961-A618-D20BB72DF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859DD-11E2-44B4-F43C-7B9D9457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C69D-B9CC-61F4-1DDB-E0018C76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0A39-C2E8-B2E2-A019-4B51532B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CBF2-3FA5-89E2-A65E-1B8C1751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142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10A7-0E46-DEAC-7E28-0AFE4D5F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7C5E-C07E-40BF-25E4-38E00800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8E6E-D24B-8F14-209B-05A84887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B1F7-CE6C-0F89-3986-7C535DB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23C6-1FF9-2EA2-F525-6CD1F2E0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6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C78F-9A0D-6828-6204-12A1E152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7ED0-EAAA-DE27-4D52-3C88E8FD9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151A-F756-97ED-90B3-1B1B6FFF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8F3D-0999-A37F-7B1A-EAFE834C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B704-CE73-5B07-1E23-DC5EFE6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210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2F87-C100-31E9-1291-8A0AE95A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3D9E-F2BE-2452-9021-07255FA37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56BD6-2CA9-2D4A-8DBD-93F727C87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BDBBB-C359-4012-997B-B0EE6619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5F16-00E2-48C7-4F67-1D787C3C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8AFD-9B79-70E3-DDB9-E50111BC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41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E260-B714-7380-EC7C-F468B785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8529-ED8F-2E1E-A086-A2980F3D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38422-974C-BF96-93EB-AD6068FC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DF614-1918-669A-5E43-8B68F6CE9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1E470-6281-5A85-6517-35B4DE749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D815C-0A51-25AC-2E1E-30104B03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19AD0-DB44-A3B8-5122-386E8472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C239F-7E9D-0AA0-FFFA-CC455BD9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5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0A27-BC86-E1D7-0BA1-7D74A4F1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F71D1-6CA2-946D-52B4-3C8C4B39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2933-3EE6-2FA0-03DE-5F60020E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6CE6C-EF81-CDB7-146E-93DF240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B779-C3FE-E83F-BE92-D4901089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FB864-12B5-3E66-6354-2891797B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BCA1-5062-BF8F-1F50-1EC2735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53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8DEF-5869-6E0D-99D8-2A9EAE10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59C1-07E1-3834-2211-CB99815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01131-7386-5139-7FB4-8A09C4F9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C9376-9862-CE55-32BB-B0DDC81E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DDD6-9716-8C74-52D3-490EAD71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2512-7AF1-34A6-ECA7-6601258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87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5EBF-E6FF-3A58-2FA5-FD1C46FC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0B0D6-BBC4-D7A9-C1CD-CAD489349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7E4A4-7200-F0F1-2480-6E16CE7DE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D6357-C96A-8027-B9C0-6393D602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F6560-CFC1-956A-EA48-DB536FB6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214EB-9BFC-C503-1519-841920BC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5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7EE34-C54F-73EC-AA2E-91D3758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0A30-B556-CF26-70BB-9D48DACF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552D-F6BC-9A4C-8B86-F58DE430B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1A12D-8F72-439A-A525-FC7C8BC6AA93}" type="datetimeFigureOut">
              <a:rPr lang="es-MX" smtClean="0"/>
              <a:t>13/04/2024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364D-5CF1-2FFD-0212-2984B978B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69C5-2FD8-865F-DC9F-B9AB869B4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5BDD-111F-4718-8568-AB3127ECC62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3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FC35B57-0492-FC07-EBCB-71DB8C826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439705"/>
              </p:ext>
            </p:extLst>
          </p:nvPr>
        </p:nvGraphicFramePr>
        <p:xfrm>
          <a:off x="331077" y="0"/>
          <a:ext cx="10920248" cy="673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0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282E1EDBE9234EA9E6D38F720E265F" ma:contentTypeVersion="15" ma:contentTypeDescription="Create a new document." ma:contentTypeScope="" ma:versionID="d74b11659fba189f3e84ecbf6606621e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9a83cb40efc763857d49d6ce4ef9b78f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748EF6-E3E4-4575-BB5D-397091E5F2E3}"/>
</file>

<file path=customXml/itemProps2.xml><?xml version="1.0" encoding="utf-8"?>
<ds:datastoreItem xmlns:ds="http://schemas.openxmlformats.org/officeDocument/2006/customXml" ds:itemID="{7333C146-F7A2-40CA-BA3B-DA8C3AA055D9}"/>
</file>

<file path=customXml/itemProps3.xml><?xml version="1.0" encoding="utf-8"?>
<ds:datastoreItem xmlns:ds="http://schemas.openxmlformats.org/officeDocument/2006/customXml" ds:itemID="{5F6C67F7-B1A6-49A1-BEF0-830CAC85B778}"/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Paola Moya</dc:creator>
  <cp:lastModifiedBy>Paola Moya</cp:lastModifiedBy>
  <cp:revision>1</cp:revision>
  <dcterms:created xsi:type="dcterms:W3CDTF">2024-04-11T17:59:28Z</dcterms:created>
  <dcterms:modified xsi:type="dcterms:W3CDTF">2024-04-13T13:21:15Z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