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garita Marcela Medrano Gómez" userId="S::mmmedrano@sena.edu.co::f0852485-f618-48e3-a51f-7efd7281a638" providerId="AD" clId="Web-{DB274D1E-E03B-8419-8B95-4EA18D2372A2}"/>
    <pc:docChg chg="mod">
      <pc:chgData name="Margarita Marcela Medrano Gómez" userId="S::mmmedrano@sena.edu.co::f0852485-f618-48e3-a51f-7efd7281a638" providerId="AD" clId="Web-{DB274D1E-E03B-8419-8B95-4EA18D2372A2}" dt="2024-06-13T22:08:10.204" v="0" actId="33475"/>
      <pc:docMkLst>
        <pc:docMk/>
      </pc:docMkLst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BF91D-E370-48AA-9072-320BC5AFF8C2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0065D2A5-0B7F-4E5C-B1A7-69580421358D}">
      <dgm:prSet/>
      <dgm:spPr/>
      <dgm:t>
        <a:bodyPr/>
        <a:lstStyle/>
        <a:p>
          <a:r>
            <a:rPr lang="es-MX" b="1" i="0"/>
            <a:t>Requerimientos</a:t>
          </a:r>
          <a:endParaRPr lang="es-MX"/>
        </a:p>
      </dgm:t>
    </dgm:pt>
    <dgm:pt modelId="{D58F6BD7-9ECD-4D0A-B201-F7430383A79D}" type="parTrans" cxnId="{7166E7AA-3828-4A90-BAA4-5C97FCF87D12}">
      <dgm:prSet/>
      <dgm:spPr/>
      <dgm:t>
        <a:bodyPr/>
        <a:lstStyle/>
        <a:p>
          <a:endParaRPr lang="es-MX"/>
        </a:p>
      </dgm:t>
    </dgm:pt>
    <dgm:pt modelId="{9A54D38F-AEA7-4C52-8B39-D40DF55C4768}" type="sibTrans" cxnId="{7166E7AA-3828-4A90-BAA4-5C97FCF87D12}">
      <dgm:prSet/>
      <dgm:spPr/>
      <dgm:t>
        <a:bodyPr/>
        <a:lstStyle/>
        <a:p>
          <a:endParaRPr lang="es-MX"/>
        </a:p>
      </dgm:t>
    </dgm:pt>
    <dgm:pt modelId="{B9441813-734C-46FE-B0D6-082F14DA8EFC}">
      <dgm:prSet/>
      <dgm:spPr/>
      <dgm:t>
        <a:bodyPr/>
        <a:lstStyle/>
        <a:p>
          <a:r>
            <a:rPr lang="es-MX" b="0" i="0"/>
            <a:t>Diseño WEB</a:t>
          </a:r>
          <a:endParaRPr lang="es-MX"/>
        </a:p>
      </dgm:t>
    </dgm:pt>
    <dgm:pt modelId="{2565504A-8D8B-477A-BD69-E188A67EDB8D}" type="parTrans" cxnId="{464DA8AD-F9F7-4C1F-8D45-0AE4188AFD44}">
      <dgm:prSet/>
      <dgm:spPr/>
      <dgm:t>
        <a:bodyPr/>
        <a:lstStyle/>
        <a:p>
          <a:endParaRPr lang="es-MX"/>
        </a:p>
      </dgm:t>
    </dgm:pt>
    <dgm:pt modelId="{D97940E6-517B-46BA-9A41-1626F472AB36}" type="sibTrans" cxnId="{464DA8AD-F9F7-4C1F-8D45-0AE4188AFD44}">
      <dgm:prSet/>
      <dgm:spPr/>
      <dgm:t>
        <a:bodyPr/>
        <a:lstStyle/>
        <a:p>
          <a:endParaRPr lang="es-MX"/>
        </a:p>
      </dgm:t>
    </dgm:pt>
    <dgm:pt modelId="{8DAABE64-327A-433E-85EF-D0516F847412}">
      <dgm:prSet/>
      <dgm:spPr/>
      <dgm:t>
        <a:bodyPr/>
        <a:lstStyle/>
        <a:p>
          <a:r>
            <a:rPr lang="es-MX" b="1" i="0"/>
            <a:t>HTML</a:t>
          </a:r>
          <a:endParaRPr lang="es-MX"/>
        </a:p>
      </dgm:t>
    </dgm:pt>
    <dgm:pt modelId="{6EA26E86-15F4-450F-9291-37251B573658}" type="parTrans" cxnId="{2C91F007-E63C-41E4-A3A5-72AD570A7AFF}">
      <dgm:prSet/>
      <dgm:spPr/>
      <dgm:t>
        <a:bodyPr/>
        <a:lstStyle/>
        <a:p>
          <a:endParaRPr lang="es-MX"/>
        </a:p>
      </dgm:t>
    </dgm:pt>
    <dgm:pt modelId="{4B7E4B70-1A35-488A-90F1-30679D06E306}" type="sibTrans" cxnId="{2C91F007-E63C-41E4-A3A5-72AD570A7AFF}">
      <dgm:prSet/>
      <dgm:spPr/>
      <dgm:t>
        <a:bodyPr/>
        <a:lstStyle/>
        <a:p>
          <a:endParaRPr lang="es-MX"/>
        </a:p>
      </dgm:t>
    </dgm:pt>
    <dgm:pt modelId="{EBDC0E65-D492-4F75-B551-7A88BFBBB82D}">
      <dgm:prSet/>
      <dgm:spPr/>
      <dgm:t>
        <a:bodyPr/>
        <a:lstStyle/>
        <a:p>
          <a:r>
            <a:rPr lang="es-MX" b="0" i="1"/>
            <a:t>Tags</a:t>
          </a:r>
          <a:endParaRPr lang="es-MX" i="1"/>
        </a:p>
      </dgm:t>
    </dgm:pt>
    <dgm:pt modelId="{A947FD53-9E3A-4C4A-B221-073AFAD6469B}" type="parTrans" cxnId="{FFA77F9B-96A7-4C6A-B00A-13DD7D330536}">
      <dgm:prSet/>
      <dgm:spPr/>
      <dgm:t>
        <a:bodyPr/>
        <a:lstStyle/>
        <a:p>
          <a:endParaRPr lang="es-MX"/>
        </a:p>
      </dgm:t>
    </dgm:pt>
    <dgm:pt modelId="{C8D145BC-8BB0-44F9-89DF-D5BC893FBE6C}" type="sibTrans" cxnId="{FFA77F9B-96A7-4C6A-B00A-13DD7D330536}">
      <dgm:prSet/>
      <dgm:spPr/>
      <dgm:t>
        <a:bodyPr/>
        <a:lstStyle/>
        <a:p>
          <a:endParaRPr lang="es-MX"/>
        </a:p>
      </dgm:t>
    </dgm:pt>
    <dgm:pt modelId="{6A5E2F72-84A3-4A04-8CED-4711C2F666C0}">
      <dgm:prSet/>
      <dgm:spPr/>
      <dgm:t>
        <a:bodyPr/>
        <a:lstStyle/>
        <a:p>
          <a:r>
            <a:rPr lang="es-MX" b="0" i="0"/>
            <a:t>Textos</a:t>
          </a:r>
          <a:endParaRPr lang="es-MX"/>
        </a:p>
      </dgm:t>
    </dgm:pt>
    <dgm:pt modelId="{A630E328-1A7D-434D-B83A-3A11B0321A5B}" type="parTrans" cxnId="{4A1BBEC0-B0D0-42BE-AF59-391E10FD8382}">
      <dgm:prSet/>
      <dgm:spPr/>
      <dgm:t>
        <a:bodyPr/>
        <a:lstStyle/>
        <a:p>
          <a:endParaRPr lang="es-MX"/>
        </a:p>
      </dgm:t>
    </dgm:pt>
    <dgm:pt modelId="{C20EF306-056B-490B-AAAE-5BED7EF14A9C}" type="sibTrans" cxnId="{4A1BBEC0-B0D0-42BE-AF59-391E10FD8382}">
      <dgm:prSet/>
      <dgm:spPr/>
      <dgm:t>
        <a:bodyPr/>
        <a:lstStyle/>
        <a:p>
          <a:endParaRPr lang="es-MX"/>
        </a:p>
      </dgm:t>
    </dgm:pt>
    <dgm:pt modelId="{F860982A-9176-411F-98C8-B73CD0059042}">
      <dgm:prSet/>
      <dgm:spPr/>
      <dgm:t>
        <a:bodyPr/>
        <a:lstStyle/>
        <a:p>
          <a:r>
            <a:rPr lang="es-MX" b="0" i="0"/>
            <a:t>Imágenes</a:t>
          </a:r>
          <a:endParaRPr lang="es-MX"/>
        </a:p>
      </dgm:t>
    </dgm:pt>
    <dgm:pt modelId="{3517AC97-7894-4F10-B541-772A9A8A70FE}" type="parTrans" cxnId="{E6A9BC58-B02B-4F0B-83E5-464004354B92}">
      <dgm:prSet/>
      <dgm:spPr/>
      <dgm:t>
        <a:bodyPr/>
        <a:lstStyle/>
        <a:p>
          <a:endParaRPr lang="es-MX"/>
        </a:p>
      </dgm:t>
    </dgm:pt>
    <dgm:pt modelId="{AA1DF55E-7631-465E-99BD-5A938BEBD05C}" type="sibTrans" cxnId="{E6A9BC58-B02B-4F0B-83E5-464004354B92}">
      <dgm:prSet/>
      <dgm:spPr/>
      <dgm:t>
        <a:bodyPr/>
        <a:lstStyle/>
        <a:p>
          <a:endParaRPr lang="es-MX"/>
        </a:p>
      </dgm:t>
    </dgm:pt>
    <dgm:pt modelId="{6DC010D3-E42C-4B88-9592-71AF588139DC}">
      <dgm:prSet/>
      <dgm:spPr/>
      <dgm:t>
        <a:bodyPr/>
        <a:lstStyle/>
        <a:p>
          <a:r>
            <a:rPr lang="es-MX" b="0" i="0"/>
            <a:t>Hiperenlaces</a:t>
          </a:r>
          <a:endParaRPr lang="es-MX"/>
        </a:p>
      </dgm:t>
    </dgm:pt>
    <dgm:pt modelId="{7AE5059E-9A64-4703-BB69-A73E5C328BD4}" type="parTrans" cxnId="{CB9E3BE0-6F52-4009-96A8-6280115E69FC}">
      <dgm:prSet/>
      <dgm:spPr/>
      <dgm:t>
        <a:bodyPr/>
        <a:lstStyle/>
        <a:p>
          <a:endParaRPr lang="es-MX"/>
        </a:p>
      </dgm:t>
    </dgm:pt>
    <dgm:pt modelId="{0D2218C6-BD20-4AF8-9D76-235282591C0F}" type="sibTrans" cxnId="{CB9E3BE0-6F52-4009-96A8-6280115E69FC}">
      <dgm:prSet/>
      <dgm:spPr/>
      <dgm:t>
        <a:bodyPr/>
        <a:lstStyle/>
        <a:p>
          <a:endParaRPr lang="es-MX"/>
        </a:p>
      </dgm:t>
    </dgm:pt>
    <dgm:pt modelId="{88A651BE-B3B9-47CD-A91F-F4427EFE033C}">
      <dgm:prSet/>
      <dgm:spPr/>
      <dgm:t>
        <a:bodyPr/>
        <a:lstStyle/>
        <a:p>
          <a:r>
            <a:rPr lang="es-MX" b="0" i="0"/>
            <a:t>Tablas</a:t>
          </a:r>
          <a:endParaRPr lang="es-MX"/>
        </a:p>
      </dgm:t>
    </dgm:pt>
    <dgm:pt modelId="{E0FFDF74-D361-4ACE-BD98-0CA36613027E}" type="parTrans" cxnId="{504C5EB2-EF06-4E61-A6FC-1185F2667F89}">
      <dgm:prSet/>
      <dgm:spPr/>
      <dgm:t>
        <a:bodyPr/>
        <a:lstStyle/>
        <a:p>
          <a:endParaRPr lang="es-MX"/>
        </a:p>
      </dgm:t>
    </dgm:pt>
    <dgm:pt modelId="{6A1BD677-CF04-44DF-B54C-4A5FCA2DDA9B}" type="sibTrans" cxnId="{504C5EB2-EF06-4E61-A6FC-1185F2667F89}">
      <dgm:prSet/>
      <dgm:spPr/>
      <dgm:t>
        <a:bodyPr/>
        <a:lstStyle/>
        <a:p>
          <a:endParaRPr lang="es-MX"/>
        </a:p>
      </dgm:t>
    </dgm:pt>
    <dgm:pt modelId="{57BE51AF-149A-4350-A8DF-4565A51AF670}">
      <dgm:prSet/>
      <dgm:spPr/>
      <dgm:t>
        <a:bodyPr/>
        <a:lstStyle/>
        <a:p>
          <a:r>
            <a:rPr lang="es-MX" b="0" i="0"/>
            <a:t>Divs</a:t>
          </a:r>
          <a:endParaRPr lang="es-MX"/>
        </a:p>
      </dgm:t>
    </dgm:pt>
    <dgm:pt modelId="{95630E30-FB20-4DAB-ADD6-FA28BF2A5505}" type="parTrans" cxnId="{5C932F44-E019-4DC3-8547-1C04981DAC97}">
      <dgm:prSet/>
      <dgm:spPr/>
      <dgm:t>
        <a:bodyPr/>
        <a:lstStyle/>
        <a:p>
          <a:endParaRPr lang="es-MX"/>
        </a:p>
      </dgm:t>
    </dgm:pt>
    <dgm:pt modelId="{2818A4CE-E8D4-4584-967B-7E2C599B9C38}" type="sibTrans" cxnId="{5C932F44-E019-4DC3-8547-1C04981DAC97}">
      <dgm:prSet/>
      <dgm:spPr/>
      <dgm:t>
        <a:bodyPr/>
        <a:lstStyle/>
        <a:p>
          <a:endParaRPr lang="es-MX"/>
        </a:p>
      </dgm:t>
    </dgm:pt>
    <dgm:pt modelId="{7F171670-C34C-4497-84B3-A66597B4B31D}">
      <dgm:prSet/>
      <dgm:spPr/>
      <dgm:t>
        <a:bodyPr/>
        <a:lstStyle/>
        <a:p>
          <a:r>
            <a:rPr lang="es-MX" b="0" i="0"/>
            <a:t>Formularios</a:t>
          </a:r>
          <a:endParaRPr lang="es-MX"/>
        </a:p>
      </dgm:t>
    </dgm:pt>
    <dgm:pt modelId="{29F19D12-1D31-43B6-A193-6C13B9722B21}" type="parTrans" cxnId="{3D70A687-2AD9-4440-8780-878059FAB462}">
      <dgm:prSet/>
      <dgm:spPr/>
      <dgm:t>
        <a:bodyPr/>
        <a:lstStyle/>
        <a:p>
          <a:endParaRPr lang="es-MX"/>
        </a:p>
      </dgm:t>
    </dgm:pt>
    <dgm:pt modelId="{9891AE57-EA4C-44D4-9148-0CC9563B0056}" type="sibTrans" cxnId="{3D70A687-2AD9-4440-8780-878059FAB462}">
      <dgm:prSet/>
      <dgm:spPr/>
      <dgm:t>
        <a:bodyPr/>
        <a:lstStyle/>
        <a:p>
          <a:endParaRPr lang="es-MX"/>
        </a:p>
      </dgm:t>
    </dgm:pt>
    <dgm:pt modelId="{A0B0967F-24B1-4865-B066-F6D96DE75CED}">
      <dgm:prSet/>
      <dgm:spPr/>
      <dgm:t>
        <a:bodyPr/>
        <a:lstStyle/>
        <a:p>
          <a:r>
            <a:rPr lang="es-MX" b="1" i="0"/>
            <a:t>CSS</a:t>
          </a:r>
          <a:endParaRPr lang="es-MX"/>
        </a:p>
      </dgm:t>
    </dgm:pt>
    <dgm:pt modelId="{CEFDF030-9042-4F87-9924-24CF1F490CE4}" type="parTrans" cxnId="{50750DF6-331B-4364-9625-FCEF095A8063}">
      <dgm:prSet/>
      <dgm:spPr/>
      <dgm:t>
        <a:bodyPr/>
        <a:lstStyle/>
        <a:p>
          <a:endParaRPr lang="es-MX"/>
        </a:p>
      </dgm:t>
    </dgm:pt>
    <dgm:pt modelId="{0C2E8490-2709-44F5-B737-2CE79832247D}" type="sibTrans" cxnId="{50750DF6-331B-4364-9625-FCEF095A8063}">
      <dgm:prSet/>
      <dgm:spPr/>
      <dgm:t>
        <a:bodyPr/>
        <a:lstStyle/>
        <a:p>
          <a:endParaRPr lang="es-MX"/>
        </a:p>
      </dgm:t>
    </dgm:pt>
    <dgm:pt modelId="{BFEB03AC-40E8-452B-9B13-020FCDC95675}">
      <dgm:prSet/>
      <dgm:spPr/>
      <dgm:t>
        <a:bodyPr/>
        <a:lstStyle/>
        <a:p>
          <a:r>
            <a:rPr lang="es-MX" b="0" i="0"/>
            <a:t>Hojas de Estilo</a:t>
          </a:r>
          <a:endParaRPr lang="es-MX"/>
        </a:p>
      </dgm:t>
    </dgm:pt>
    <dgm:pt modelId="{2A043CAA-CB6A-4C43-AE1F-FAA9F10240D1}" type="parTrans" cxnId="{5696A5B0-3384-466B-8D64-7CE2641EE116}">
      <dgm:prSet/>
      <dgm:spPr/>
      <dgm:t>
        <a:bodyPr/>
        <a:lstStyle/>
        <a:p>
          <a:endParaRPr lang="es-MX"/>
        </a:p>
      </dgm:t>
    </dgm:pt>
    <dgm:pt modelId="{B38ACB7F-46F7-4B54-BC74-182C9AE2FA20}" type="sibTrans" cxnId="{5696A5B0-3384-466B-8D64-7CE2641EE116}">
      <dgm:prSet/>
      <dgm:spPr/>
      <dgm:t>
        <a:bodyPr/>
        <a:lstStyle/>
        <a:p>
          <a:endParaRPr lang="es-MX"/>
        </a:p>
      </dgm:t>
    </dgm:pt>
    <dgm:pt modelId="{6A527B4E-ABBA-43CD-94B3-A965B8C985B5}">
      <dgm:prSet/>
      <dgm:spPr/>
      <dgm:t>
        <a:bodyPr/>
        <a:lstStyle/>
        <a:p>
          <a:r>
            <a:rPr lang="es-MX" b="0" i="0"/>
            <a:t>Formularios CSS3</a:t>
          </a:r>
          <a:endParaRPr lang="es-MX"/>
        </a:p>
      </dgm:t>
    </dgm:pt>
    <dgm:pt modelId="{5EDEC61B-2246-4A9D-8D6E-1D718B88D9FA}" type="parTrans" cxnId="{19F34270-958E-422E-9F87-7C04671DA344}">
      <dgm:prSet/>
      <dgm:spPr/>
      <dgm:t>
        <a:bodyPr/>
        <a:lstStyle/>
        <a:p>
          <a:endParaRPr lang="es-MX"/>
        </a:p>
      </dgm:t>
    </dgm:pt>
    <dgm:pt modelId="{B88909C1-20B6-4034-A1B0-E0BF66C6A4A7}" type="sibTrans" cxnId="{19F34270-958E-422E-9F87-7C04671DA344}">
      <dgm:prSet/>
      <dgm:spPr/>
      <dgm:t>
        <a:bodyPr/>
        <a:lstStyle/>
        <a:p>
          <a:endParaRPr lang="es-MX"/>
        </a:p>
      </dgm:t>
    </dgm:pt>
    <dgm:pt modelId="{F88FACC2-C80D-44A1-B0D6-6432275A3B16}">
      <dgm:prSet/>
      <dgm:spPr/>
      <dgm:t>
        <a:bodyPr/>
        <a:lstStyle/>
        <a:p>
          <a:r>
            <a:rPr lang="es-MX" b="1" i="0"/>
            <a:t>JavaScript</a:t>
          </a:r>
          <a:endParaRPr lang="es-MX"/>
        </a:p>
      </dgm:t>
    </dgm:pt>
    <dgm:pt modelId="{33105B50-3E26-48BF-B5A5-1BE95298B0DA}" type="parTrans" cxnId="{A099CC32-984B-4EBB-810C-E0AAB681083E}">
      <dgm:prSet/>
      <dgm:spPr/>
      <dgm:t>
        <a:bodyPr/>
        <a:lstStyle/>
        <a:p>
          <a:endParaRPr lang="es-MX"/>
        </a:p>
      </dgm:t>
    </dgm:pt>
    <dgm:pt modelId="{12465786-6707-4877-8237-3EBA9766C78C}" type="sibTrans" cxnId="{A099CC32-984B-4EBB-810C-E0AAB681083E}">
      <dgm:prSet/>
      <dgm:spPr/>
      <dgm:t>
        <a:bodyPr/>
        <a:lstStyle/>
        <a:p>
          <a:endParaRPr lang="es-MX"/>
        </a:p>
      </dgm:t>
    </dgm:pt>
    <dgm:pt modelId="{36FD33F0-4559-4893-928A-30977E521354}">
      <dgm:prSet/>
      <dgm:spPr/>
      <dgm:t>
        <a:bodyPr/>
        <a:lstStyle/>
        <a:p>
          <a:r>
            <a:rPr lang="es-MX" b="0" i="0"/>
            <a:t>Introducción</a:t>
          </a:r>
          <a:endParaRPr lang="es-MX"/>
        </a:p>
      </dgm:t>
    </dgm:pt>
    <dgm:pt modelId="{6A6107C9-07C6-4459-A4C1-967058D31CB8}" type="parTrans" cxnId="{BBB277E1-2A5B-4FBE-B09D-A7CF0E2E54B9}">
      <dgm:prSet/>
      <dgm:spPr/>
      <dgm:t>
        <a:bodyPr/>
        <a:lstStyle/>
        <a:p>
          <a:endParaRPr lang="es-MX"/>
        </a:p>
      </dgm:t>
    </dgm:pt>
    <dgm:pt modelId="{6BCBD63A-AF50-461D-8C8C-D06D2A25CCEB}" type="sibTrans" cxnId="{BBB277E1-2A5B-4FBE-B09D-A7CF0E2E54B9}">
      <dgm:prSet/>
      <dgm:spPr/>
      <dgm:t>
        <a:bodyPr/>
        <a:lstStyle/>
        <a:p>
          <a:endParaRPr lang="es-MX"/>
        </a:p>
      </dgm:t>
    </dgm:pt>
    <dgm:pt modelId="{2BBDD236-FDA3-421C-8FA7-2A5BFAAFB2D1}">
      <dgm:prSet/>
      <dgm:spPr/>
      <dgm:t>
        <a:bodyPr/>
        <a:lstStyle/>
        <a:p>
          <a:r>
            <a:rPr lang="es-MX" b="0" i="0"/>
            <a:t>Sintaxis</a:t>
          </a:r>
          <a:endParaRPr lang="es-MX"/>
        </a:p>
      </dgm:t>
    </dgm:pt>
    <dgm:pt modelId="{69028325-9567-4D1A-B0B6-167F4A46D599}" type="parTrans" cxnId="{66478CFD-F8FB-4474-8406-2B429E505049}">
      <dgm:prSet/>
      <dgm:spPr/>
      <dgm:t>
        <a:bodyPr/>
        <a:lstStyle/>
        <a:p>
          <a:endParaRPr lang="es-MX"/>
        </a:p>
      </dgm:t>
    </dgm:pt>
    <dgm:pt modelId="{5AE97DB1-AFE7-4F35-A32A-0D2CC1AB337F}" type="sibTrans" cxnId="{66478CFD-F8FB-4474-8406-2B429E505049}">
      <dgm:prSet/>
      <dgm:spPr/>
      <dgm:t>
        <a:bodyPr/>
        <a:lstStyle/>
        <a:p>
          <a:endParaRPr lang="es-MX"/>
        </a:p>
      </dgm:t>
    </dgm:pt>
    <dgm:pt modelId="{9D2A441F-2BBD-400E-B5EB-730B4B29A700}">
      <dgm:prSet/>
      <dgm:spPr/>
      <dgm:t>
        <a:bodyPr/>
        <a:lstStyle/>
        <a:p>
          <a:r>
            <a:rPr lang="es-MX" b="0" i="0"/>
            <a:t>Variables</a:t>
          </a:r>
          <a:endParaRPr lang="es-MX"/>
        </a:p>
      </dgm:t>
    </dgm:pt>
    <dgm:pt modelId="{B430B9E9-D53C-4E20-8A48-6CCAF530353D}" type="parTrans" cxnId="{73A602CD-BA4E-4DC6-BA59-DA33F25F6626}">
      <dgm:prSet/>
      <dgm:spPr/>
      <dgm:t>
        <a:bodyPr/>
        <a:lstStyle/>
        <a:p>
          <a:endParaRPr lang="es-MX"/>
        </a:p>
      </dgm:t>
    </dgm:pt>
    <dgm:pt modelId="{6C0CE74F-E58D-48CC-B4BF-BC134E647216}" type="sibTrans" cxnId="{73A602CD-BA4E-4DC6-BA59-DA33F25F6626}">
      <dgm:prSet/>
      <dgm:spPr/>
      <dgm:t>
        <a:bodyPr/>
        <a:lstStyle/>
        <a:p>
          <a:endParaRPr lang="es-MX"/>
        </a:p>
      </dgm:t>
    </dgm:pt>
    <dgm:pt modelId="{3644B240-81FA-4DBC-BF9B-21AFE90262D6}">
      <dgm:prSet/>
      <dgm:spPr/>
      <dgm:t>
        <a:bodyPr/>
        <a:lstStyle/>
        <a:p>
          <a:r>
            <a:rPr lang="es-MX" b="0" i="0"/>
            <a:t>Funciones</a:t>
          </a:r>
          <a:endParaRPr lang="es-MX"/>
        </a:p>
      </dgm:t>
    </dgm:pt>
    <dgm:pt modelId="{5F55B749-7E9A-4D3F-95D0-DE06E210BD3A}" type="parTrans" cxnId="{91A914E0-EA46-4B62-A0A1-E89904857F82}">
      <dgm:prSet/>
      <dgm:spPr/>
      <dgm:t>
        <a:bodyPr/>
        <a:lstStyle/>
        <a:p>
          <a:endParaRPr lang="es-MX"/>
        </a:p>
      </dgm:t>
    </dgm:pt>
    <dgm:pt modelId="{8460461D-FE88-498D-B468-7FC78921F73C}" type="sibTrans" cxnId="{91A914E0-EA46-4B62-A0A1-E89904857F82}">
      <dgm:prSet/>
      <dgm:spPr/>
      <dgm:t>
        <a:bodyPr/>
        <a:lstStyle/>
        <a:p>
          <a:endParaRPr lang="es-MX"/>
        </a:p>
      </dgm:t>
    </dgm:pt>
    <dgm:pt modelId="{AE27AA65-19F0-4FB1-BA45-8615093EC9D2}">
      <dgm:prSet/>
      <dgm:spPr/>
      <dgm:t>
        <a:bodyPr/>
        <a:lstStyle/>
        <a:p>
          <a:r>
            <a:rPr lang="es-MX" b="0" i="0" dirty="0"/>
            <a:t>Tipo de datos</a:t>
          </a:r>
          <a:endParaRPr lang="es-MX" dirty="0"/>
        </a:p>
      </dgm:t>
    </dgm:pt>
    <dgm:pt modelId="{BA3ED03F-4A78-4E05-B89E-6FA4495B48E7}" type="parTrans" cxnId="{4F829CAB-0106-4702-8612-2B2118AF4605}">
      <dgm:prSet/>
      <dgm:spPr/>
      <dgm:t>
        <a:bodyPr/>
        <a:lstStyle/>
        <a:p>
          <a:endParaRPr lang="es-MX"/>
        </a:p>
      </dgm:t>
    </dgm:pt>
    <dgm:pt modelId="{57A3B28D-0BC4-4188-A7EC-AA636DD08729}" type="sibTrans" cxnId="{4F829CAB-0106-4702-8612-2B2118AF4605}">
      <dgm:prSet/>
      <dgm:spPr/>
      <dgm:t>
        <a:bodyPr/>
        <a:lstStyle/>
        <a:p>
          <a:endParaRPr lang="es-MX"/>
        </a:p>
      </dgm:t>
    </dgm:pt>
    <dgm:pt modelId="{588849EB-2C98-49D8-BF61-E4008DE9EF2E}">
      <dgm:prSet/>
      <dgm:spPr/>
      <dgm:t>
        <a:bodyPr/>
        <a:lstStyle/>
        <a:p>
          <a:r>
            <a:rPr lang="es-MX" b="0" i="0"/>
            <a:t>Estructuras de control</a:t>
          </a:r>
          <a:endParaRPr lang="es-MX"/>
        </a:p>
      </dgm:t>
    </dgm:pt>
    <dgm:pt modelId="{40D144A1-8B99-4851-817C-86D143FA92B7}" type="parTrans" cxnId="{F8BEB034-BCD1-49BB-B5E2-59E5E6F98C11}">
      <dgm:prSet/>
      <dgm:spPr/>
      <dgm:t>
        <a:bodyPr/>
        <a:lstStyle/>
        <a:p>
          <a:endParaRPr lang="es-MX"/>
        </a:p>
      </dgm:t>
    </dgm:pt>
    <dgm:pt modelId="{FB95BCC0-3EBD-463A-9FCA-2DA2747C9CB8}" type="sibTrans" cxnId="{F8BEB034-BCD1-49BB-B5E2-59E5E6F98C11}">
      <dgm:prSet/>
      <dgm:spPr/>
      <dgm:t>
        <a:bodyPr/>
        <a:lstStyle/>
        <a:p>
          <a:endParaRPr lang="es-MX"/>
        </a:p>
      </dgm:t>
    </dgm:pt>
    <dgm:pt modelId="{634B02CB-474E-4DEF-BB87-01A65FCA0DC9}">
      <dgm:prSet/>
      <dgm:spPr/>
      <dgm:t>
        <a:bodyPr/>
        <a:lstStyle/>
        <a:p>
          <a:r>
            <a:rPr lang="es-MX" b="1" i="0"/>
            <a:t>Contenedores</a:t>
          </a:r>
          <a:endParaRPr lang="es-MX"/>
        </a:p>
      </dgm:t>
    </dgm:pt>
    <dgm:pt modelId="{136DE3AE-1CD6-4547-AE16-4708A3B085FA}" type="parTrans" cxnId="{4F8C034B-B42C-4E20-8388-0F73F8CDF500}">
      <dgm:prSet/>
      <dgm:spPr/>
      <dgm:t>
        <a:bodyPr/>
        <a:lstStyle/>
        <a:p>
          <a:endParaRPr lang="es-MX"/>
        </a:p>
      </dgm:t>
    </dgm:pt>
    <dgm:pt modelId="{94328D59-606D-4349-9CE8-BF3C91738807}" type="sibTrans" cxnId="{4F8C034B-B42C-4E20-8388-0F73F8CDF500}">
      <dgm:prSet/>
      <dgm:spPr/>
      <dgm:t>
        <a:bodyPr/>
        <a:lstStyle/>
        <a:p>
          <a:endParaRPr lang="es-MX"/>
        </a:p>
      </dgm:t>
    </dgm:pt>
    <dgm:pt modelId="{2B0A9C60-4BB3-4B24-81D8-6A34B9C70683}">
      <dgm:prSet/>
      <dgm:spPr/>
      <dgm:t>
        <a:bodyPr/>
        <a:lstStyle/>
        <a:p>
          <a:r>
            <a:rPr lang="es-MX" b="0" i="0"/>
            <a:t>Funciones</a:t>
          </a:r>
          <a:endParaRPr lang="es-MX"/>
        </a:p>
      </dgm:t>
    </dgm:pt>
    <dgm:pt modelId="{F83F63F1-56BA-4761-88F0-BD51479747AF}" type="parTrans" cxnId="{7B04B3A6-D1D5-4038-8B1D-F1918E17B5DC}">
      <dgm:prSet/>
      <dgm:spPr/>
      <dgm:t>
        <a:bodyPr/>
        <a:lstStyle/>
        <a:p>
          <a:endParaRPr lang="es-MX"/>
        </a:p>
      </dgm:t>
    </dgm:pt>
    <dgm:pt modelId="{9C12922C-3B2C-43C9-97F5-890EAD13E4AE}" type="sibTrans" cxnId="{7B04B3A6-D1D5-4038-8B1D-F1918E17B5DC}">
      <dgm:prSet/>
      <dgm:spPr/>
      <dgm:t>
        <a:bodyPr/>
        <a:lstStyle/>
        <a:p>
          <a:endParaRPr lang="es-MX"/>
        </a:p>
      </dgm:t>
    </dgm:pt>
    <dgm:pt modelId="{310B8B78-ABF3-4010-BC1B-A41372BA970D}">
      <dgm:prSet/>
      <dgm:spPr/>
      <dgm:t>
        <a:bodyPr/>
        <a:lstStyle/>
        <a:p>
          <a:r>
            <a:rPr lang="es-MX" b="0" i="0"/>
            <a:t>Clasificación CMS</a:t>
          </a:r>
          <a:endParaRPr lang="es-MX"/>
        </a:p>
      </dgm:t>
    </dgm:pt>
    <dgm:pt modelId="{FADEE199-4B02-47B3-8894-8D178E9BCC52}" type="parTrans" cxnId="{4EB0A42F-B8D5-4ADC-B28E-16F93619FBEE}">
      <dgm:prSet/>
      <dgm:spPr/>
      <dgm:t>
        <a:bodyPr/>
        <a:lstStyle/>
        <a:p>
          <a:endParaRPr lang="es-MX"/>
        </a:p>
      </dgm:t>
    </dgm:pt>
    <dgm:pt modelId="{F403EA32-1D61-4227-85E7-305C4D644AB5}" type="sibTrans" cxnId="{4EB0A42F-B8D5-4ADC-B28E-16F93619FBEE}">
      <dgm:prSet/>
      <dgm:spPr/>
      <dgm:t>
        <a:bodyPr/>
        <a:lstStyle/>
        <a:p>
          <a:endParaRPr lang="es-MX"/>
        </a:p>
      </dgm:t>
    </dgm:pt>
    <dgm:pt modelId="{E181D911-92D7-41A1-A43F-E29722CEFCDD}">
      <dgm:prSet/>
      <dgm:spPr/>
      <dgm:t>
        <a:bodyPr/>
        <a:lstStyle/>
        <a:p>
          <a:r>
            <a:rPr lang="es-MX" b="0" i="0"/>
            <a:t>Tipos CMS</a:t>
          </a:r>
          <a:endParaRPr lang="es-MX"/>
        </a:p>
      </dgm:t>
    </dgm:pt>
    <dgm:pt modelId="{852A2712-290C-4025-B31E-7C8D041B98FA}" type="parTrans" cxnId="{33343E3E-9D29-4B79-B4DF-5979D50DE234}">
      <dgm:prSet/>
      <dgm:spPr/>
      <dgm:t>
        <a:bodyPr/>
        <a:lstStyle/>
        <a:p>
          <a:endParaRPr lang="es-MX"/>
        </a:p>
      </dgm:t>
    </dgm:pt>
    <dgm:pt modelId="{E404F308-6287-4836-9CBF-710B221C1236}" type="sibTrans" cxnId="{33343E3E-9D29-4B79-B4DF-5979D50DE234}">
      <dgm:prSet/>
      <dgm:spPr/>
      <dgm:t>
        <a:bodyPr/>
        <a:lstStyle/>
        <a:p>
          <a:endParaRPr lang="es-MX"/>
        </a:p>
      </dgm:t>
    </dgm:pt>
    <dgm:pt modelId="{812FA123-11D9-4CF8-9E0E-ADCA17195A52}">
      <dgm:prSet/>
      <dgm:spPr/>
      <dgm:t>
        <a:bodyPr/>
        <a:lstStyle/>
        <a:p>
          <a:r>
            <a:rPr lang="es-MX" b="0" i="0"/>
            <a:t>Estructura</a:t>
          </a:r>
          <a:endParaRPr lang="es-MX"/>
        </a:p>
      </dgm:t>
    </dgm:pt>
    <dgm:pt modelId="{7201906A-B3EB-45C6-BDB6-D979EECB2FC1}" type="sibTrans" cxnId="{7201EBAA-2A13-4DC6-A8D4-6153E743E50E}">
      <dgm:prSet/>
      <dgm:spPr/>
      <dgm:t>
        <a:bodyPr/>
        <a:lstStyle/>
        <a:p>
          <a:endParaRPr lang="es-MX"/>
        </a:p>
      </dgm:t>
    </dgm:pt>
    <dgm:pt modelId="{0E3D8C5E-3208-4B68-8E58-ABE20589771D}" type="parTrans" cxnId="{7201EBAA-2A13-4DC6-A8D4-6153E743E50E}">
      <dgm:prSet/>
      <dgm:spPr/>
      <dgm:t>
        <a:bodyPr/>
        <a:lstStyle/>
        <a:p>
          <a:endParaRPr lang="es-MX"/>
        </a:p>
      </dgm:t>
    </dgm:pt>
    <dgm:pt modelId="{F869216D-504F-4F7D-91A1-CA302274F8A7}" type="pres">
      <dgm:prSet presAssocID="{BE2BF91D-E370-48AA-9072-320BC5AFF8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5AD70F7-314F-4E62-A834-2BF8D68E933F}" type="pres">
      <dgm:prSet presAssocID="{0065D2A5-0B7F-4E5C-B1A7-69580421358D}" presName="hierRoot1" presStyleCnt="0">
        <dgm:presLayoutVars>
          <dgm:hierBranch val="init"/>
        </dgm:presLayoutVars>
      </dgm:prSet>
      <dgm:spPr/>
    </dgm:pt>
    <dgm:pt modelId="{13A7B816-2E99-48EF-8355-079F2C533B77}" type="pres">
      <dgm:prSet presAssocID="{0065D2A5-0B7F-4E5C-B1A7-69580421358D}" presName="rootComposite1" presStyleCnt="0"/>
      <dgm:spPr/>
    </dgm:pt>
    <dgm:pt modelId="{6EBCC298-E606-4DAF-80B0-9B9386C8D1D5}" type="pres">
      <dgm:prSet presAssocID="{0065D2A5-0B7F-4E5C-B1A7-69580421358D}" presName="rootText1" presStyleLbl="node0" presStyleIdx="0" presStyleCnt="1">
        <dgm:presLayoutVars>
          <dgm:chPref val="3"/>
        </dgm:presLayoutVars>
      </dgm:prSet>
      <dgm:spPr/>
    </dgm:pt>
    <dgm:pt modelId="{1291AB43-4771-44D8-9B32-EFB7AFBA3284}" type="pres">
      <dgm:prSet presAssocID="{0065D2A5-0B7F-4E5C-B1A7-69580421358D}" presName="rootConnector1" presStyleLbl="node1" presStyleIdx="0" presStyleCnt="0"/>
      <dgm:spPr/>
    </dgm:pt>
    <dgm:pt modelId="{E3D1C339-23F4-4348-B407-2AFF37226486}" type="pres">
      <dgm:prSet presAssocID="{0065D2A5-0B7F-4E5C-B1A7-69580421358D}" presName="hierChild2" presStyleCnt="0"/>
      <dgm:spPr/>
    </dgm:pt>
    <dgm:pt modelId="{2432A817-7F79-4009-8447-DA9AD7144922}" type="pres">
      <dgm:prSet presAssocID="{2565504A-8D8B-477A-BD69-E188A67EDB8D}" presName="Name37" presStyleLbl="parChTrans1D2" presStyleIdx="0" presStyleCnt="1"/>
      <dgm:spPr/>
    </dgm:pt>
    <dgm:pt modelId="{881D5D57-C9D3-46AE-B887-58D4B94D95CE}" type="pres">
      <dgm:prSet presAssocID="{B9441813-734C-46FE-B0D6-082F14DA8EFC}" presName="hierRoot2" presStyleCnt="0">
        <dgm:presLayoutVars>
          <dgm:hierBranch val="init"/>
        </dgm:presLayoutVars>
      </dgm:prSet>
      <dgm:spPr/>
    </dgm:pt>
    <dgm:pt modelId="{AE619624-016B-400E-87EB-148A6E69A68D}" type="pres">
      <dgm:prSet presAssocID="{B9441813-734C-46FE-B0D6-082F14DA8EFC}" presName="rootComposite" presStyleCnt="0"/>
      <dgm:spPr/>
    </dgm:pt>
    <dgm:pt modelId="{36C2D964-A590-472B-BFD3-9B4F4560AAD9}" type="pres">
      <dgm:prSet presAssocID="{B9441813-734C-46FE-B0D6-082F14DA8EFC}" presName="rootText" presStyleLbl="node2" presStyleIdx="0" presStyleCnt="1">
        <dgm:presLayoutVars>
          <dgm:chPref val="3"/>
        </dgm:presLayoutVars>
      </dgm:prSet>
      <dgm:spPr/>
    </dgm:pt>
    <dgm:pt modelId="{CFF5C5EF-93C7-4293-BFE8-5549D436250B}" type="pres">
      <dgm:prSet presAssocID="{B9441813-734C-46FE-B0D6-082F14DA8EFC}" presName="rootConnector" presStyleLbl="node2" presStyleIdx="0" presStyleCnt="1"/>
      <dgm:spPr/>
    </dgm:pt>
    <dgm:pt modelId="{3EF746F3-1FA8-4DBF-9630-E21161923D81}" type="pres">
      <dgm:prSet presAssocID="{B9441813-734C-46FE-B0D6-082F14DA8EFC}" presName="hierChild4" presStyleCnt="0"/>
      <dgm:spPr/>
    </dgm:pt>
    <dgm:pt modelId="{04C445FF-5508-419F-86BF-80A6F4CD9198}" type="pres">
      <dgm:prSet presAssocID="{6EA26E86-15F4-450F-9291-37251B573658}" presName="Name37" presStyleLbl="parChTrans1D3" presStyleIdx="0" presStyleCnt="4"/>
      <dgm:spPr/>
    </dgm:pt>
    <dgm:pt modelId="{5A8E1348-628D-458E-9495-6521FB0C963F}" type="pres">
      <dgm:prSet presAssocID="{8DAABE64-327A-433E-85EF-D0516F847412}" presName="hierRoot2" presStyleCnt="0">
        <dgm:presLayoutVars>
          <dgm:hierBranch val="init"/>
        </dgm:presLayoutVars>
      </dgm:prSet>
      <dgm:spPr/>
    </dgm:pt>
    <dgm:pt modelId="{37C8F2B4-8033-4B55-AF70-4745928113A0}" type="pres">
      <dgm:prSet presAssocID="{8DAABE64-327A-433E-85EF-D0516F847412}" presName="rootComposite" presStyleCnt="0"/>
      <dgm:spPr/>
    </dgm:pt>
    <dgm:pt modelId="{801E576F-EA8F-4BF3-89D8-28707C6F17BC}" type="pres">
      <dgm:prSet presAssocID="{8DAABE64-327A-433E-85EF-D0516F847412}" presName="rootText" presStyleLbl="node3" presStyleIdx="0" presStyleCnt="4">
        <dgm:presLayoutVars>
          <dgm:chPref val="3"/>
        </dgm:presLayoutVars>
      </dgm:prSet>
      <dgm:spPr/>
    </dgm:pt>
    <dgm:pt modelId="{F0213754-1469-4E49-A377-B8B37CCC09A3}" type="pres">
      <dgm:prSet presAssocID="{8DAABE64-327A-433E-85EF-D0516F847412}" presName="rootConnector" presStyleLbl="node3" presStyleIdx="0" presStyleCnt="4"/>
      <dgm:spPr/>
    </dgm:pt>
    <dgm:pt modelId="{31EF54F0-D3B5-4DDB-82DF-E40A2F5FCFF8}" type="pres">
      <dgm:prSet presAssocID="{8DAABE64-327A-433E-85EF-D0516F847412}" presName="hierChild4" presStyleCnt="0"/>
      <dgm:spPr/>
    </dgm:pt>
    <dgm:pt modelId="{E79639A7-4768-415B-AF06-4D9CF8CEA725}" type="pres">
      <dgm:prSet presAssocID="{A947FD53-9E3A-4C4A-B221-073AFAD6469B}" presName="Name37" presStyleLbl="parChTrans1D4" presStyleIdx="0" presStyleCnt="19"/>
      <dgm:spPr/>
    </dgm:pt>
    <dgm:pt modelId="{D8BA3247-B42E-476B-B6CD-F547DD91E48F}" type="pres">
      <dgm:prSet presAssocID="{EBDC0E65-D492-4F75-B551-7A88BFBBB82D}" presName="hierRoot2" presStyleCnt="0">
        <dgm:presLayoutVars>
          <dgm:hierBranch val="init"/>
        </dgm:presLayoutVars>
      </dgm:prSet>
      <dgm:spPr/>
    </dgm:pt>
    <dgm:pt modelId="{3BCBAEE8-9561-4988-9219-9BC3E0357216}" type="pres">
      <dgm:prSet presAssocID="{EBDC0E65-D492-4F75-B551-7A88BFBBB82D}" presName="rootComposite" presStyleCnt="0"/>
      <dgm:spPr/>
    </dgm:pt>
    <dgm:pt modelId="{126F5403-5E30-4E6F-9257-874CE2FAC627}" type="pres">
      <dgm:prSet presAssocID="{EBDC0E65-D492-4F75-B551-7A88BFBBB82D}" presName="rootText" presStyleLbl="node4" presStyleIdx="0" presStyleCnt="19" custLinFactNeighborX="-7230" custLinFactNeighborY="2410">
        <dgm:presLayoutVars>
          <dgm:chPref val="3"/>
        </dgm:presLayoutVars>
      </dgm:prSet>
      <dgm:spPr/>
    </dgm:pt>
    <dgm:pt modelId="{AAEFAAB6-E803-4855-94C3-B8B65783BF15}" type="pres">
      <dgm:prSet presAssocID="{EBDC0E65-D492-4F75-B551-7A88BFBBB82D}" presName="rootConnector" presStyleLbl="node4" presStyleIdx="0" presStyleCnt="19"/>
      <dgm:spPr/>
    </dgm:pt>
    <dgm:pt modelId="{B8C8797F-6F93-454B-A2FD-0CE27E09B514}" type="pres">
      <dgm:prSet presAssocID="{EBDC0E65-D492-4F75-B551-7A88BFBBB82D}" presName="hierChild4" presStyleCnt="0"/>
      <dgm:spPr/>
    </dgm:pt>
    <dgm:pt modelId="{0BDEAB2B-93BA-4B20-BAB8-1F2310950053}" type="pres">
      <dgm:prSet presAssocID="{EBDC0E65-D492-4F75-B551-7A88BFBBB82D}" presName="hierChild5" presStyleCnt="0"/>
      <dgm:spPr/>
    </dgm:pt>
    <dgm:pt modelId="{3FEBF4E5-1821-4CA3-A41E-48E7806A5A8E}" type="pres">
      <dgm:prSet presAssocID="{A630E328-1A7D-434D-B83A-3A11B0321A5B}" presName="Name37" presStyleLbl="parChTrans1D4" presStyleIdx="1" presStyleCnt="19"/>
      <dgm:spPr/>
    </dgm:pt>
    <dgm:pt modelId="{FAD920D2-2C87-4518-B88F-2A560C0F092B}" type="pres">
      <dgm:prSet presAssocID="{6A5E2F72-84A3-4A04-8CED-4711C2F666C0}" presName="hierRoot2" presStyleCnt="0">
        <dgm:presLayoutVars>
          <dgm:hierBranch val="init"/>
        </dgm:presLayoutVars>
      </dgm:prSet>
      <dgm:spPr/>
    </dgm:pt>
    <dgm:pt modelId="{41C1863E-81E8-4A38-B921-6154B861C2EE}" type="pres">
      <dgm:prSet presAssocID="{6A5E2F72-84A3-4A04-8CED-4711C2F666C0}" presName="rootComposite" presStyleCnt="0"/>
      <dgm:spPr/>
    </dgm:pt>
    <dgm:pt modelId="{02E98E73-41D5-4093-A565-AEA2402C5235}" type="pres">
      <dgm:prSet presAssocID="{6A5E2F72-84A3-4A04-8CED-4711C2F666C0}" presName="rootText" presStyleLbl="node4" presStyleIdx="1" presStyleCnt="19">
        <dgm:presLayoutVars>
          <dgm:chPref val="3"/>
        </dgm:presLayoutVars>
      </dgm:prSet>
      <dgm:spPr/>
    </dgm:pt>
    <dgm:pt modelId="{76902D09-6A9D-4335-A215-61BBFD6B573E}" type="pres">
      <dgm:prSet presAssocID="{6A5E2F72-84A3-4A04-8CED-4711C2F666C0}" presName="rootConnector" presStyleLbl="node4" presStyleIdx="1" presStyleCnt="19"/>
      <dgm:spPr/>
    </dgm:pt>
    <dgm:pt modelId="{43FDA7B1-4493-4938-A068-DA84DE659112}" type="pres">
      <dgm:prSet presAssocID="{6A5E2F72-84A3-4A04-8CED-4711C2F666C0}" presName="hierChild4" presStyleCnt="0"/>
      <dgm:spPr/>
    </dgm:pt>
    <dgm:pt modelId="{E47CBF56-DE07-4E6F-9671-80E4CDF74A2D}" type="pres">
      <dgm:prSet presAssocID="{6A5E2F72-84A3-4A04-8CED-4711C2F666C0}" presName="hierChild5" presStyleCnt="0"/>
      <dgm:spPr/>
    </dgm:pt>
    <dgm:pt modelId="{27D96332-2DCD-4069-9628-3E190276D4E4}" type="pres">
      <dgm:prSet presAssocID="{3517AC97-7894-4F10-B541-772A9A8A70FE}" presName="Name37" presStyleLbl="parChTrans1D4" presStyleIdx="2" presStyleCnt="19"/>
      <dgm:spPr/>
    </dgm:pt>
    <dgm:pt modelId="{68F076FE-2AA9-48F7-82F1-988E458824F0}" type="pres">
      <dgm:prSet presAssocID="{F860982A-9176-411F-98C8-B73CD0059042}" presName="hierRoot2" presStyleCnt="0">
        <dgm:presLayoutVars>
          <dgm:hierBranch val="init"/>
        </dgm:presLayoutVars>
      </dgm:prSet>
      <dgm:spPr/>
    </dgm:pt>
    <dgm:pt modelId="{92903BED-7FEA-4EDC-99D7-C18B50971DFF}" type="pres">
      <dgm:prSet presAssocID="{F860982A-9176-411F-98C8-B73CD0059042}" presName="rootComposite" presStyleCnt="0"/>
      <dgm:spPr/>
    </dgm:pt>
    <dgm:pt modelId="{B6619A5F-AA65-45EA-A74A-183468F852CD}" type="pres">
      <dgm:prSet presAssocID="{F860982A-9176-411F-98C8-B73CD0059042}" presName="rootText" presStyleLbl="node4" presStyleIdx="2" presStyleCnt="19">
        <dgm:presLayoutVars>
          <dgm:chPref val="3"/>
        </dgm:presLayoutVars>
      </dgm:prSet>
      <dgm:spPr/>
    </dgm:pt>
    <dgm:pt modelId="{6589C1FD-0325-42CD-81D6-7564FDD042D1}" type="pres">
      <dgm:prSet presAssocID="{F860982A-9176-411F-98C8-B73CD0059042}" presName="rootConnector" presStyleLbl="node4" presStyleIdx="2" presStyleCnt="19"/>
      <dgm:spPr/>
    </dgm:pt>
    <dgm:pt modelId="{C79217CB-B00C-4F3D-8F4A-7486E24B209B}" type="pres">
      <dgm:prSet presAssocID="{F860982A-9176-411F-98C8-B73CD0059042}" presName="hierChild4" presStyleCnt="0"/>
      <dgm:spPr/>
    </dgm:pt>
    <dgm:pt modelId="{CE207414-DDEC-4BC2-93D5-5B5F54784E9F}" type="pres">
      <dgm:prSet presAssocID="{F860982A-9176-411F-98C8-B73CD0059042}" presName="hierChild5" presStyleCnt="0"/>
      <dgm:spPr/>
    </dgm:pt>
    <dgm:pt modelId="{AF7041DB-106A-4B22-AA71-42BFEF76C323}" type="pres">
      <dgm:prSet presAssocID="{7AE5059E-9A64-4703-BB69-A73E5C328BD4}" presName="Name37" presStyleLbl="parChTrans1D4" presStyleIdx="3" presStyleCnt="19"/>
      <dgm:spPr/>
    </dgm:pt>
    <dgm:pt modelId="{B1D05328-82F0-468D-AA12-551E13F1E4C0}" type="pres">
      <dgm:prSet presAssocID="{6DC010D3-E42C-4B88-9592-71AF588139DC}" presName="hierRoot2" presStyleCnt="0">
        <dgm:presLayoutVars>
          <dgm:hierBranch val="init"/>
        </dgm:presLayoutVars>
      </dgm:prSet>
      <dgm:spPr/>
    </dgm:pt>
    <dgm:pt modelId="{47CC009B-142C-4B6D-AF60-7B6408DF00C4}" type="pres">
      <dgm:prSet presAssocID="{6DC010D3-E42C-4B88-9592-71AF588139DC}" presName="rootComposite" presStyleCnt="0"/>
      <dgm:spPr/>
    </dgm:pt>
    <dgm:pt modelId="{9E356ADF-8A34-4602-B7B3-146936D68A54}" type="pres">
      <dgm:prSet presAssocID="{6DC010D3-E42C-4B88-9592-71AF588139DC}" presName="rootText" presStyleLbl="node4" presStyleIdx="3" presStyleCnt="19">
        <dgm:presLayoutVars>
          <dgm:chPref val="3"/>
        </dgm:presLayoutVars>
      </dgm:prSet>
      <dgm:spPr/>
    </dgm:pt>
    <dgm:pt modelId="{C9198010-0A94-48C6-9AB6-E4974F1B39A1}" type="pres">
      <dgm:prSet presAssocID="{6DC010D3-E42C-4B88-9592-71AF588139DC}" presName="rootConnector" presStyleLbl="node4" presStyleIdx="3" presStyleCnt="19"/>
      <dgm:spPr/>
    </dgm:pt>
    <dgm:pt modelId="{12FCBE44-3E19-4D3E-9E74-FFC0A51B69C4}" type="pres">
      <dgm:prSet presAssocID="{6DC010D3-E42C-4B88-9592-71AF588139DC}" presName="hierChild4" presStyleCnt="0"/>
      <dgm:spPr/>
    </dgm:pt>
    <dgm:pt modelId="{3A652F0A-3766-4FDB-9177-16C1C452EE0A}" type="pres">
      <dgm:prSet presAssocID="{6DC010D3-E42C-4B88-9592-71AF588139DC}" presName="hierChild5" presStyleCnt="0"/>
      <dgm:spPr/>
    </dgm:pt>
    <dgm:pt modelId="{D22B636D-BCEC-4757-B1A1-A02E37AEC035}" type="pres">
      <dgm:prSet presAssocID="{E0FFDF74-D361-4ACE-BD98-0CA36613027E}" presName="Name37" presStyleLbl="parChTrans1D4" presStyleIdx="4" presStyleCnt="19"/>
      <dgm:spPr/>
    </dgm:pt>
    <dgm:pt modelId="{0CFCCB19-0A0B-485F-958D-32C2F90221D3}" type="pres">
      <dgm:prSet presAssocID="{88A651BE-B3B9-47CD-A91F-F4427EFE033C}" presName="hierRoot2" presStyleCnt="0">
        <dgm:presLayoutVars>
          <dgm:hierBranch val="init"/>
        </dgm:presLayoutVars>
      </dgm:prSet>
      <dgm:spPr/>
    </dgm:pt>
    <dgm:pt modelId="{A86D774F-BCED-4627-8C49-45011B848051}" type="pres">
      <dgm:prSet presAssocID="{88A651BE-B3B9-47CD-A91F-F4427EFE033C}" presName="rootComposite" presStyleCnt="0"/>
      <dgm:spPr/>
    </dgm:pt>
    <dgm:pt modelId="{D807C174-D892-4841-A223-061780BA8EE3}" type="pres">
      <dgm:prSet presAssocID="{88A651BE-B3B9-47CD-A91F-F4427EFE033C}" presName="rootText" presStyleLbl="node4" presStyleIdx="4" presStyleCnt="19">
        <dgm:presLayoutVars>
          <dgm:chPref val="3"/>
        </dgm:presLayoutVars>
      </dgm:prSet>
      <dgm:spPr/>
    </dgm:pt>
    <dgm:pt modelId="{38D2CF83-A967-49CB-BC35-8D7A405A2839}" type="pres">
      <dgm:prSet presAssocID="{88A651BE-B3B9-47CD-A91F-F4427EFE033C}" presName="rootConnector" presStyleLbl="node4" presStyleIdx="4" presStyleCnt="19"/>
      <dgm:spPr/>
    </dgm:pt>
    <dgm:pt modelId="{304D3A94-2F4B-478C-8306-7B486FA81DA4}" type="pres">
      <dgm:prSet presAssocID="{88A651BE-B3B9-47CD-A91F-F4427EFE033C}" presName="hierChild4" presStyleCnt="0"/>
      <dgm:spPr/>
    </dgm:pt>
    <dgm:pt modelId="{B390B585-456A-4F1C-A721-3EADF55ABE31}" type="pres">
      <dgm:prSet presAssocID="{88A651BE-B3B9-47CD-A91F-F4427EFE033C}" presName="hierChild5" presStyleCnt="0"/>
      <dgm:spPr/>
    </dgm:pt>
    <dgm:pt modelId="{72C5F75F-FD62-44E8-9B84-A2DEBB623992}" type="pres">
      <dgm:prSet presAssocID="{95630E30-FB20-4DAB-ADD6-FA28BF2A5505}" presName="Name37" presStyleLbl="parChTrans1D4" presStyleIdx="5" presStyleCnt="19"/>
      <dgm:spPr/>
    </dgm:pt>
    <dgm:pt modelId="{B5FC7AEB-7179-47C1-B007-1652D29E79EB}" type="pres">
      <dgm:prSet presAssocID="{57BE51AF-149A-4350-A8DF-4565A51AF670}" presName="hierRoot2" presStyleCnt="0">
        <dgm:presLayoutVars>
          <dgm:hierBranch val="init"/>
        </dgm:presLayoutVars>
      </dgm:prSet>
      <dgm:spPr/>
    </dgm:pt>
    <dgm:pt modelId="{4ACA0322-561A-4FC6-B2F3-ED845B8D0629}" type="pres">
      <dgm:prSet presAssocID="{57BE51AF-149A-4350-A8DF-4565A51AF670}" presName="rootComposite" presStyleCnt="0"/>
      <dgm:spPr/>
    </dgm:pt>
    <dgm:pt modelId="{6EC5385D-F4F0-4527-BD4A-139663827D6D}" type="pres">
      <dgm:prSet presAssocID="{57BE51AF-149A-4350-A8DF-4565A51AF670}" presName="rootText" presStyleLbl="node4" presStyleIdx="5" presStyleCnt="19">
        <dgm:presLayoutVars>
          <dgm:chPref val="3"/>
        </dgm:presLayoutVars>
      </dgm:prSet>
      <dgm:spPr/>
    </dgm:pt>
    <dgm:pt modelId="{9B68EF1C-C220-4362-B59A-0F379F71DD54}" type="pres">
      <dgm:prSet presAssocID="{57BE51AF-149A-4350-A8DF-4565A51AF670}" presName="rootConnector" presStyleLbl="node4" presStyleIdx="5" presStyleCnt="19"/>
      <dgm:spPr/>
    </dgm:pt>
    <dgm:pt modelId="{BAB17532-5B36-4564-99FF-66AC8F892DE9}" type="pres">
      <dgm:prSet presAssocID="{57BE51AF-149A-4350-A8DF-4565A51AF670}" presName="hierChild4" presStyleCnt="0"/>
      <dgm:spPr/>
    </dgm:pt>
    <dgm:pt modelId="{035E1DB0-61B7-4278-8734-3A50F522C220}" type="pres">
      <dgm:prSet presAssocID="{57BE51AF-149A-4350-A8DF-4565A51AF670}" presName="hierChild5" presStyleCnt="0"/>
      <dgm:spPr/>
    </dgm:pt>
    <dgm:pt modelId="{9F9549B1-4B08-41B7-B1B2-A7D208BE697F}" type="pres">
      <dgm:prSet presAssocID="{29F19D12-1D31-43B6-A193-6C13B9722B21}" presName="Name37" presStyleLbl="parChTrans1D4" presStyleIdx="6" presStyleCnt="19"/>
      <dgm:spPr/>
    </dgm:pt>
    <dgm:pt modelId="{6B24DB4F-917F-465F-A2BF-5AD2C6C645B5}" type="pres">
      <dgm:prSet presAssocID="{7F171670-C34C-4497-84B3-A66597B4B31D}" presName="hierRoot2" presStyleCnt="0">
        <dgm:presLayoutVars>
          <dgm:hierBranch val="init"/>
        </dgm:presLayoutVars>
      </dgm:prSet>
      <dgm:spPr/>
    </dgm:pt>
    <dgm:pt modelId="{3E85CAD1-C346-4CBA-8ADA-CA2BC2F8827E}" type="pres">
      <dgm:prSet presAssocID="{7F171670-C34C-4497-84B3-A66597B4B31D}" presName="rootComposite" presStyleCnt="0"/>
      <dgm:spPr/>
    </dgm:pt>
    <dgm:pt modelId="{51F22E01-B1B9-4941-9B46-2300D04629B4}" type="pres">
      <dgm:prSet presAssocID="{7F171670-C34C-4497-84B3-A66597B4B31D}" presName="rootText" presStyleLbl="node4" presStyleIdx="6" presStyleCnt="19">
        <dgm:presLayoutVars>
          <dgm:chPref val="3"/>
        </dgm:presLayoutVars>
      </dgm:prSet>
      <dgm:spPr/>
    </dgm:pt>
    <dgm:pt modelId="{38524EAC-345F-473A-B1B4-71922F736CB2}" type="pres">
      <dgm:prSet presAssocID="{7F171670-C34C-4497-84B3-A66597B4B31D}" presName="rootConnector" presStyleLbl="node4" presStyleIdx="6" presStyleCnt="19"/>
      <dgm:spPr/>
    </dgm:pt>
    <dgm:pt modelId="{6AEA10AA-3394-40FD-9FBF-D94776E38327}" type="pres">
      <dgm:prSet presAssocID="{7F171670-C34C-4497-84B3-A66597B4B31D}" presName="hierChild4" presStyleCnt="0"/>
      <dgm:spPr/>
    </dgm:pt>
    <dgm:pt modelId="{C133B189-1ADB-4637-89D4-4496A0F8FD4B}" type="pres">
      <dgm:prSet presAssocID="{7F171670-C34C-4497-84B3-A66597B4B31D}" presName="hierChild5" presStyleCnt="0"/>
      <dgm:spPr/>
    </dgm:pt>
    <dgm:pt modelId="{E835393C-33F1-4005-BFBB-63DBCD3DF6CA}" type="pres">
      <dgm:prSet presAssocID="{8DAABE64-327A-433E-85EF-D0516F847412}" presName="hierChild5" presStyleCnt="0"/>
      <dgm:spPr/>
    </dgm:pt>
    <dgm:pt modelId="{B7AD5431-AEC8-485F-8075-B8E1F723E464}" type="pres">
      <dgm:prSet presAssocID="{CEFDF030-9042-4F87-9924-24CF1F490CE4}" presName="Name37" presStyleLbl="parChTrans1D3" presStyleIdx="1" presStyleCnt="4"/>
      <dgm:spPr/>
    </dgm:pt>
    <dgm:pt modelId="{16286804-B96F-4E09-BE6C-A03F31739B2E}" type="pres">
      <dgm:prSet presAssocID="{A0B0967F-24B1-4865-B066-F6D96DE75CED}" presName="hierRoot2" presStyleCnt="0">
        <dgm:presLayoutVars>
          <dgm:hierBranch val="init"/>
        </dgm:presLayoutVars>
      </dgm:prSet>
      <dgm:spPr/>
    </dgm:pt>
    <dgm:pt modelId="{0F4F3197-FD43-47CF-B1BF-814E7D7CA9A0}" type="pres">
      <dgm:prSet presAssocID="{A0B0967F-24B1-4865-B066-F6D96DE75CED}" presName="rootComposite" presStyleCnt="0"/>
      <dgm:spPr/>
    </dgm:pt>
    <dgm:pt modelId="{A70E5B56-F29B-4A4C-8A77-F54C5BA8C9A3}" type="pres">
      <dgm:prSet presAssocID="{A0B0967F-24B1-4865-B066-F6D96DE75CED}" presName="rootText" presStyleLbl="node3" presStyleIdx="1" presStyleCnt="4">
        <dgm:presLayoutVars>
          <dgm:chPref val="3"/>
        </dgm:presLayoutVars>
      </dgm:prSet>
      <dgm:spPr/>
    </dgm:pt>
    <dgm:pt modelId="{845E4367-0C38-42B3-94FB-22719D298A22}" type="pres">
      <dgm:prSet presAssocID="{A0B0967F-24B1-4865-B066-F6D96DE75CED}" presName="rootConnector" presStyleLbl="node3" presStyleIdx="1" presStyleCnt="4"/>
      <dgm:spPr/>
    </dgm:pt>
    <dgm:pt modelId="{BC388642-F319-41BB-99A8-EC354160FC02}" type="pres">
      <dgm:prSet presAssocID="{A0B0967F-24B1-4865-B066-F6D96DE75CED}" presName="hierChild4" presStyleCnt="0"/>
      <dgm:spPr/>
    </dgm:pt>
    <dgm:pt modelId="{16136C4C-56C6-4B1F-AD39-DD271F379172}" type="pres">
      <dgm:prSet presAssocID="{2A043CAA-CB6A-4C43-AE1F-FAA9F10240D1}" presName="Name37" presStyleLbl="parChTrans1D4" presStyleIdx="7" presStyleCnt="19"/>
      <dgm:spPr/>
    </dgm:pt>
    <dgm:pt modelId="{ACDB2128-63C3-4829-855E-4D5ABBECC2E0}" type="pres">
      <dgm:prSet presAssocID="{BFEB03AC-40E8-452B-9B13-020FCDC95675}" presName="hierRoot2" presStyleCnt="0">
        <dgm:presLayoutVars>
          <dgm:hierBranch val="init"/>
        </dgm:presLayoutVars>
      </dgm:prSet>
      <dgm:spPr/>
    </dgm:pt>
    <dgm:pt modelId="{2CA053D9-F839-4243-BFF4-E8A826F635F0}" type="pres">
      <dgm:prSet presAssocID="{BFEB03AC-40E8-452B-9B13-020FCDC95675}" presName="rootComposite" presStyleCnt="0"/>
      <dgm:spPr/>
    </dgm:pt>
    <dgm:pt modelId="{37F8B55E-1B83-4D7E-B9BD-14F55FF56A8C}" type="pres">
      <dgm:prSet presAssocID="{BFEB03AC-40E8-452B-9B13-020FCDC95675}" presName="rootText" presStyleLbl="node4" presStyleIdx="7" presStyleCnt="19">
        <dgm:presLayoutVars>
          <dgm:chPref val="3"/>
        </dgm:presLayoutVars>
      </dgm:prSet>
      <dgm:spPr/>
    </dgm:pt>
    <dgm:pt modelId="{3092D88B-7BC9-4315-B38B-D2DA50716262}" type="pres">
      <dgm:prSet presAssocID="{BFEB03AC-40E8-452B-9B13-020FCDC95675}" presName="rootConnector" presStyleLbl="node4" presStyleIdx="7" presStyleCnt="19"/>
      <dgm:spPr/>
    </dgm:pt>
    <dgm:pt modelId="{9DD32A65-D2E4-4A05-9B53-AA6207F031D0}" type="pres">
      <dgm:prSet presAssocID="{BFEB03AC-40E8-452B-9B13-020FCDC95675}" presName="hierChild4" presStyleCnt="0"/>
      <dgm:spPr/>
    </dgm:pt>
    <dgm:pt modelId="{7A0D86BA-293F-4A9B-8239-1787BCAA0E54}" type="pres">
      <dgm:prSet presAssocID="{BFEB03AC-40E8-452B-9B13-020FCDC95675}" presName="hierChild5" presStyleCnt="0"/>
      <dgm:spPr/>
    </dgm:pt>
    <dgm:pt modelId="{7370D251-4990-4789-A421-5D7A83C3AE5D}" type="pres">
      <dgm:prSet presAssocID="{0E3D8C5E-3208-4B68-8E58-ABE20589771D}" presName="Name37" presStyleLbl="parChTrans1D4" presStyleIdx="8" presStyleCnt="19"/>
      <dgm:spPr/>
    </dgm:pt>
    <dgm:pt modelId="{EAFA2878-531B-4B5A-820E-8E2EB58DC344}" type="pres">
      <dgm:prSet presAssocID="{812FA123-11D9-4CF8-9E0E-ADCA17195A52}" presName="hierRoot2" presStyleCnt="0">
        <dgm:presLayoutVars>
          <dgm:hierBranch val="init"/>
        </dgm:presLayoutVars>
      </dgm:prSet>
      <dgm:spPr/>
    </dgm:pt>
    <dgm:pt modelId="{273DCD61-2A06-4580-B023-B4566EC6F19E}" type="pres">
      <dgm:prSet presAssocID="{812FA123-11D9-4CF8-9E0E-ADCA17195A52}" presName="rootComposite" presStyleCnt="0"/>
      <dgm:spPr/>
    </dgm:pt>
    <dgm:pt modelId="{E3C1D2E8-C78D-4347-B735-11023AFF9486}" type="pres">
      <dgm:prSet presAssocID="{812FA123-11D9-4CF8-9E0E-ADCA17195A52}" presName="rootText" presStyleLbl="node4" presStyleIdx="8" presStyleCnt="19">
        <dgm:presLayoutVars>
          <dgm:chPref val="3"/>
        </dgm:presLayoutVars>
      </dgm:prSet>
      <dgm:spPr/>
    </dgm:pt>
    <dgm:pt modelId="{C6DECA56-5B99-4E6B-8C5D-20F788676AA3}" type="pres">
      <dgm:prSet presAssocID="{812FA123-11D9-4CF8-9E0E-ADCA17195A52}" presName="rootConnector" presStyleLbl="node4" presStyleIdx="8" presStyleCnt="19"/>
      <dgm:spPr/>
    </dgm:pt>
    <dgm:pt modelId="{B5EA3E63-23AC-42CE-B107-227FCC3C7291}" type="pres">
      <dgm:prSet presAssocID="{812FA123-11D9-4CF8-9E0E-ADCA17195A52}" presName="hierChild4" presStyleCnt="0"/>
      <dgm:spPr/>
    </dgm:pt>
    <dgm:pt modelId="{05056B08-40DA-4540-84F5-F853C3E193E6}" type="pres">
      <dgm:prSet presAssocID="{812FA123-11D9-4CF8-9E0E-ADCA17195A52}" presName="hierChild5" presStyleCnt="0"/>
      <dgm:spPr/>
    </dgm:pt>
    <dgm:pt modelId="{73781626-2930-4E12-A29C-13905E223584}" type="pres">
      <dgm:prSet presAssocID="{5EDEC61B-2246-4A9D-8D6E-1D718B88D9FA}" presName="Name37" presStyleLbl="parChTrans1D4" presStyleIdx="9" presStyleCnt="19"/>
      <dgm:spPr/>
    </dgm:pt>
    <dgm:pt modelId="{1CB7A1D4-D42B-4875-BF28-361BC3B7E109}" type="pres">
      <dgm:prSet presAssocID="{6A527B4E-ABBA-43CD-94B3-A965B8C985B5}" presName="hierRoot2" presStyleCnt="0">
        <dgm:presLayoutVars>
          <dgm:hierBranch val="init"/>
        </dgm:presLayoutVars>
      </dgm:prSet>
      <dgm:spPr/>
    </dgm:pt>
    <dgm:pt modelId="{58135993-A493-4610-B57E-A4A28E506A04}" type="pres">
      <dgm:prSet presAssocID="{6A527B4E-ABBA-43CD-94B3-A965B8C985B5}" presName="rootComposite" presStyleCnt="0"/>
      <dgm:spPr/>
    </dgm:pt>
    <dgm:pt modelId="{1A951FAE-4F08-456A-A72D-24A7B4DEC8DD}" type="pres">
      <dgm:prSet presAssocID="{6A527B4E-ABBA-43CD-94B3-A965B8C985B5}" presName="rootText" presStyleLbl="node4" presStyleIdx="9" presStyleCnt="19">
        <dgm:presLayoutVars>
          <dgm:chPref val="3"/>
        </dgm:presLayoutVars>
      </dgm:prSet>
      <dgm:spPr/>
    </dgm:pt>
    <dgm:pt modelId="{BC384D37-7066-4B44-BA23-5AC6CB5ABB58}" type="pres">
      <dgm:prSet presAssocID="{6A527B4E-ABBA-43CD-94B3-A965B8C985B5}" presName="rootConnector" presStyleLbl="node4" presStyleIdx="9" presStyleCnt="19"/>
      <dgm:spPr/>
    </dgm:pt>
    <dgm:pt modelId="{C7521425-B53A-4A05-BA2B-DE6EFF588322}" type="pres">
      <dgm:prSet presAssocID="{6A527B4E-ABBA-43CD-94B3-A965B8C985B5}" presName="hierChild4" presStyleCnt="0"/>
      <dgm:spPr/>
    </dgm:pt>
    <dgm:pt modelId="{5B68FF55-E4C0-44A8-8E8C-8CA6A47016CE}" type="pres">
      <dgm:prSet presAssocID="{6A527B4E-ABBA-43CD-94B3-A965B8C985B5}" presName="hierChild5" presStyleCnt="0"/>
      <dgm:spPr/>
    </dgm:pt>
    <dgm:pt modelId="{AA1B2A49-8F6C-4E1F-A1BF-E6F6EC54DF18}" type="pres">
      <dgm:prSet presAssocID="{A0B0967F-24B1-4865-B066-F6D96DE75CED}" presName="hierChild5" presStyleCnt="0"/>
      <dgm:spPr/>
    </dgm:pt>
    <dgm:pt modelId="{AE985B80-3E23-48D6-8080-0EF4270080F4}" type="pres">
      <dgm:prSet presAssocID="{33105B50-3E26-48BF-B5A5-1BE95298B0DA}" presName="Name37" presStyleLbl="parChTrans1D3" presStyleIdx="2" presStyleCnt="4"/>
      <dgm:spPr/>
    </dgm:pt>
    <dgm:pt modelId="{34823115-E099-4C3E-8C33-DD216964A4B2}" type="pres">
      <dgm:prSet presAssocID="{F88FACC2-C80D-44A1-B0D6-6432275A3B16}" presName="hierRoot2" presStyleCnt="0">
        <dgm:presLayoutVars>
          <dgm:hierBranch val="init"/>
        </dgm:presLayoutVars>
      </dgm:prSet>
      <dgm:spPr/>
    </dgm:pt>
    <dgm:pt modelId="{D2DF45AC-21F8-41DB-AFD2-5305BA55E38C}" type="pres">
      <dgm:prSet presAssocID="{F88FACC2-C80D-44A1-B0D6-6432275A3B16}" presName="rootComposite" presStyleCnt="0"/>
      <dgm:spPr/>
    </dgm:pt>
    <dgm:pt modelId="{DD63E549-BD2E-44A8-ADDA-02B59E7858E3}" type="pres">
      <dgm:prSet presAssocID="{F88FACC2-C80D-44A1-B0D6-6432275A3B16}" presName="rootText" presStyleLbl="node3" presStyleIdx="2" presStyleCnt="4">
        <dgm:presLayoutVars>
          <dgm:chPref val="3"/>
        </dgm:presLayoutVars>
      </dgm:prSet>
      <dgm:spPr/>
    </dgm:pt>
    <dgm:pt modelId="{57487769-56CA-478A-AE44-1AE2F15BD406}" type="pres">
      <dgm:prSet presAssocID="{F88FACC2-C80D-44A1-B0D6-6432275A3B16}" presName="rootConnector" presStyleLbl="node3" presStyleIdx="2" presStyleCnt="4"/>
      <dgm:spPr/>
    </dgm:pt>
    <dgm:pt modelId="{1FFF7AB7-E98B-429C-84FE-102E8B8BBD80}" type="pres">
      <dgm:prSet presAssocID="{F88FACC2-C80D-44A1-B0D6-6432275A3B16}" presName="hierChild4" presStyleCnt="0"/>
      <dgm:spPr/>
    </dgm:pt>
    <dgm:pt modelId="{57707337-2870-4823-8110-978D09BF79E1}" type="pres">
      <dgm:prSet presAssocID="{6A6107C9-07C6-4459-A4C1-967058D31CB8}" presName="Name37" presStyleLbl="parChTrans1D4" presStyleIdx="10" presStyleCnt="19"/>
      <dgm:spPr/>
    </dgm:pt>
    <dgm:pt modelId="{0A0C1D3D-C377-4D7D-9259-0CB12F4C94C5}" type="pres">
      <dgm:prSet presAssocID="{36FD33F0-4559-4893-928A-30977E521354}" presName="hierRoot2" presStyleCnt="0">
        <dgm:presLayoutVars>
          <dgm:hierBranch val="init"/>
        </dgm:presLayoutVars>
      </dgm:prSet>
      <dgm:spPr/>
    </dgm:pt>
    <dgm:pt modelId="{10D25325-7805-4097-9E44-1975A62930C9}" type="pres">
      <dgm:prSet presAssocID="{36FD33F0-4559-4893-928A-30977E521354}" presName="rootComposite" presStyleCnt="0"/>
      <dgm:spPr/>
    </dgm:pt>
    <dgm:pt modelId="{1BAC04B8-60A1-4A95-BBC8-4EA8B04934EE}" type="pres">
      <dgm:prSet presAssocID="{36FD33F0-4559-4893-928A-30977E521354}" presName="rootText" presStyleLbl="node4" presStyleIdx="10" presStyleCnt="19">
        <dgm:presLayoutVars>
          <dgm:chPref val="3"/>
        </dgm:presLayoutVars>
      </dgm:prSet>
      <dgm:spPr/>
    </dgm:pt>
    <dgm:pt modelId="{B76AC1F0-D12C-4562-B7D7-4827B659BC02}" type="pres">
      <dgm:prSet presAssocID="{36FD33F0-4559-4893-928A-30977E521354}" presName="rootConnector" presStyleLbl="node4" presStyleIdx="10" presStyleCnt="19"/>
      <dgm:spPr/>
    </dgm:pt>
    <dgm:pt modelId="{87765C1E-FC11-4DB0-807C-DE351093975F}" type="pres">
      <dgm:prSet presAssocID="{36FD33F0-4559-4893-928A-30977E521354}" presName="hierChild4" presStyleCnt="0"/>
      <dgm:spPr/>
    </dgm:pt>
    <dgm:pt modelId="{DC2D6123-10B7-4FA7-814E-4AFEC21814FA}" type="pres">
      <dgm:prSet presAssocID="{36FD33F0-4559-4893-928A-30977E521354}" presName="hierChild5" presStyleCnt="0"/>
      <dgm:spPr/>
    </dgm:pt>
    <dgm:pt modelId="{779A046B-CA8B-4B87-BD5F-389A153FE2B3}" type="pres">
      <dgm:prSet presAssocID="{69028325-9567-4D1A-B0B6-167F4A46D599}" presName="Name37" presStyleLbl="parChTrans1D4" presStyleIdx="11" presStyleCnt="19"/>
      <dgm:spPr/>
    </dgm:pt>
    <dgm:pt modelId="{8A715B04-298E-4F2A-9139-1AC391D7D2EE}" type="pres">
      <dgm:prSet presAssocID="{2BBDD236-FDA3-421C-8FA7-2A5BFAAFB2D1}" presName="hierRoot2" presStyleCnt="0">
        <dgm:presLayoutVars>
          <dgm:hierBranch val="init"/>
        </dgm:presLayoutVars>
      </dgm:prSet>
      <dgm:spPr/>
    </dgm:pt>
    <dgm:pt modelId="{97F632F6-27E7-4E23-8527-25B0BAEFDE4A}" type="pres">
      <dgm:prSet presAssocID="{2BBDD236-FDA3-421C-8FA7-2A5BFAAFB2D1}" presName="rootComposite" presStyleCnt="0"/>
      <dgm:spPr/>
    </dgm:pt>
    <dgm:pt modelId="{18DBD239-1FC0-4370-877D-FB37309EF8F9}" type="pres">
      <dgm:prSet presAssocID="{2BBDD236-FDA3-421C-8FA7-2A5BFAAFB2D1}" presName="rootText" presStyleLbl="node4" presStyleIdx="11" presStyleCnt="19">
        <dgm:presLayoutVars>
          <dgm:chPref val="3"/>
        </dgm:presLayoutVars>
      </dgm:prSet>
      <dgm:spPr/>
    </dgm:pt>
    <dgm:pt modelId="{D0F95649-DBBB-4442-8CCC-6F9E2C9169C2}" type="pres">
      <dgm:prSet presAssocID="{2BBDD236-FDA3-421C-8FA7-2A5BFAAFB2D1}" presName="rootConnector" presStyleLbl="node4" presStyleIdx="11" presStyleCnt="19"/>
      <dgm:spPr/>
    </dgm:pt>
    <dgm:pt modelId="{73084359-4D9A-41BA-8CC7-5D98CA365EA2}" type="pres">
      <dgm:prSet presAssocID="{2BBDD236-FDA3-421C-8FA7-2A5BFAAFB2D1}" presName="hierChild4" presStyleCnt="0"/>
      <dgm:spPr/>
    </dgm:pt>
    <dgm:pt modelId="{9C75AF03-6DEB-4B81-A7F2-EA65EED904D9}" type="pres">
      <dgm:prSet presAssocID="{2BBDD236-FDA3-421C-8FA7-2A5BFAAFB2D1}" presName="hierChild5" presStyleCnt="0"/>
      <dgm:spPr/>
    </dgm:pt>
    <dgm:pt modelId="{BA22FCD2-5914-4482-BC14-946CF0C56458}" type="pres">
      <dgm:prSet presAssocID="{B430B9E9-D53C-4E20-8A48-6CCAF530353D}" presName="Name37" presStyleLbl="parChTrans1D4" presStyleIdx="12" presStyleCnt="19"/>
      <dgm:spPr/>
    </dgm:pt>
    <dgm:pt modelId="{DDBE17AC-246F-4877-9632-BC4ED213F9BA}" type="pres">
      <dgm:prSet presAssocID="{9D2A441F-2BBD-400E-B5EB-730B4B29A700}" presName="hierRoot2" presStyleCnt="0">
        <dgm:presLayoutVars>
          <dgm:hierBranch val="init"/>
        </dgm:presLayoutVars>
      </dgm:prSet>
      <dgm:spPr/>
    </dgm:pt>
    <dgm:pt modelId="{B17A88BA-A5EE-4CC4-BEED-BC474CDA328D}" type="pres">
      <dgm:prSet presAssocID="{9D2A441F-2BBD-400E-B5EB-730B4B29A700}" presName="rootComposite" presStyleCnt="0"/>
      <dgm:spPr/>
    </dgm:pt>
    <dgm:pt modelId="{E0C63586-DDDF-4976-B064-1AD8657CF5C1}" type="pres">
      <dgm:prSet presAssocID="{9D2A441F-2BBD-400E-B5EB-730B4B29A700}" presName="rootText" presStyleLbl="node4" presStyleIdx="12" presStyleCnt="19">
        <dgm:presLayoutVars>
          <dgm:chPref val="3"/>
        </dgm:presLayoutVars>
      </dgm:prSet>
      <dgm:spPr/>
    </dgm:pt>
    <dgm:pt modelId="{10E340BA-EC72-47ED-B500-EECF1D9496F7}" type="pres">
      <dgm:prSet presAssocID="{9D2A441F-2BBD-400E-B5EB-730B4B29A700}" presName="rootConnector" presStyleLbl="node4" presStyleIdx="12" presStyleCnt="19"/>
      <dgm:spPr/>
    </dgm:pt>
    <dgm:pt modelId="{F11BE966-4BD0-451D-A907-8C08362144C5}" type="pres">
      <dgm:prSet presAssocID="{9D2A441F-2BBD-400E-B5EB-730B4B29A700}" presName="hierChild4" presStyleCnt="0"/>
      <dgm:spPr/>
    </dgm:pt>
    <dgm:pt modelId="{070726B1-5C32-4C38-BAC7-D23B5A761C7B}" type="pres">
      <dgm:prSet presAssocID="{9D2A441F-2BBD-400E-B5EB-730B4B29A700}" presName="hierChild5" presStyleCnt="0"/>
      <dgm:spPr/>
    </dgm:pt>
    <dgm:pt modelId="{5C4F00F9-424F-4559-9B0B-17BE39BAAFBC}" type="pres">
      <dgm:prSet presAssocID="{5F55B749-7E9A-4D3F-95D0-DE06E210BD3A}" presName="Name37" presStyleLbl="parChTrans1D4" presStyleIdx="13" presStyleCnt="19"/>
      <dgm:spPr/>
    </dgm:pt>
    <dgm:pt modelId="{9B0C3372-5A6B-4DB0-855B-343BCCA07920}" type="pres">
      <dgm:prSet presAssocID="{3644B240-81FA-4DBC-BF9B-21AFE90262D6}" presName="hierRoot2" presStyleCnt="0">
        <dgm:presLayoutVars>
          <dgm:hierBranch val="init"/>
        </dgm:presLayoutVars>
      </dgm:prSet>
      <dgm:spPr/>
    </dgm:pt>
    <dgm:pt modelId="{AF153842-B873-4A0A-84D9-5293080DC984}" type="pres">
      <dgm:prSet presAssocID="{3644B240-81FA-4DBC-BF9B-21AFE90262D6}" presName="rootComposite" presStyleCnt="0"/>
      <dgm:spPr/>
    </dgm:pt>
    <dgm:pt modelId="{DBF0EBBB-6BEE-4683-B50F-74E36AA4283D}" type="pres">
      <dgm:prSet presAssocID="{3644B240-81FA-4DBC-BF9B-21AFE90262D6}" presName="rootText" presStyleLbl="node4" presStyleIdx="13" presStyleCnt="19">
        <dgm:presLayoutVars>
          <dgm:chPref val="3"/>
        </dgm:presLayoutVars>
      </dgm:prSet>
      <dgm:spPr/>
    </dgm:pt>
    <dgm:pt modelId="{69D18871-AB83-43D2-9ACC-D028E84D93AB}" type="pres">
      <dgm:prSet presAssocID="{3644B240-81FA-4DBC-BF9B-21AFE90262D6}" presName="rootConnector" presStyleLbl="node4" presStyleIdx="13" presStyleCnt="19"/>
      <dgm:spPr/>
    </dgm:pt>
    <dgm:pt modelId="{DD041137-0442-4144-815A-80445BADC647}" type="pres">
      <dgm:prSet presAssocID="{3644B240-81FA-4DBC-BF9B-21AFE90262D6}" presName="hierChild4" presStyleCnt="0"/>
      <dgm:spPr/>
    </dgm:pt>
    <dgm:pt modelId="{225F2736-E7A0-49D3-8311-83B03DB651D6}" type="pres">
      <dgm:prSet presAssocID="{3644B240-81FA-4DBC-BF9B-21AFE90262D6}" presName="hierChild5" presStyleCnt="0"/>
      <dgm:spPr/>
    </dgm:pt>
    <dgm:pt modelId="{E933BFCA-819E-47C1-BB31-EEB025F5F1D5}" type="pres">
      <dgm:prSet presAssocID="{BA3ED03F-4A78-4E05-B89E-6FA4495B48E7}" presName="Name37" presStyleLbl="parChTrans1D4" presStyleIdx="14" presStyleCnt="19"/>
      <dgm:spPr/>
    </dgm:pt>
    <dgm:pt modelId="{AE5B57EA-A52C-4F09-AC07-5945EE623D2A}" type="pres">
      <dgm:prSet presAssocID="{AE27AA65-19F0-4FB1-BA45-8615093EC9D2}" presName="hierRoot2" presStyleCnt="0">
        <dgm:presLayoutVars>
          <dgm:hierBranch val="init"/>
        </dgm:presLayoutVars>
      </dgm:prSet>
      <dgm:spPr/>
    </dgm:pt>
    <dgm:pt modelId="{B980CA5C-86AB-4F08-B8AA-D4D9DA6F2841}" type="pres">
      <dgm:prSet presAssocID="{AE27AA65-19F0-4FB1-BA45-8615093EC9D2}" presName="rootComposite" presStyleCnt="0"/>
      <dgm:spPr/>
    </dgm:pt>
    <dgm:pt modelId="{FC2223EC-0CC9-4E98-9B59-F68E5014660D}" type="pres">
      <dgm:prSet presAssocID="{AE27AA65-19F0-4FB1-BA45-8615093EC9D2}" presName="rootText" presStyleLbl="node4" presStyleIdx="14" presStyleCnt="19">
        <dgm:presLayoutVars>
          <dgm:chPref val="3"/>
        </dgm:presLayoutVars>
      </dgm:prSet>
      <dgm:spPr/>
    </dgm:pt>
    <dgm:pt modelId="{1F4DB155-91B9-4AF3-B399-F3B15BD5DB3E}" type="pres">
      <dgm:prSet presAssocID="{AE27AA65-19F0-4FB1-BA45-8615093EC9D2}" presName="rootConnector" presStyleLbl="node4" presStyleIdx="14" presStyleCnt="19"/>
      <dgm:spPr/>
    </dgm:pt>
    <dgm:pt modelId="{ED5BDDFB-6A9C-43C9-9ED2-02FBC57222B2}" type="pres">
      <dgm:prSet presAssocID="{AE27AA65-19F0-4FB1-BA45-8615093EC9D2}" presName="hierChild4" presStyleCnt="0"/>
      <dgm:spPr/>
    </dgm:pt>
    <dgm:pt modelId="{E0F9E7B6-4116-4DD1-9AA8-87E6B74FAA9B}" type="pres">
      <dgm:prSet presAssocID="{AE27AA65-19F0-4FB1-BA45-8615093EC9D2}" presName="hierChild5" presStyleCnt="0"/>
      <dgm:spPr/>
    </dgm:pt>
    <dgm:pt modelId="{1F3F23E6-AE8B-4F90-B0FC-5CEC38F83E9F}" type="pres">
      <dgm:prSet presAssocID="{40D144A1-8B99-4851-817C-86D143FA92B7}" presName="Name37" presStyleLbl="parChTrans1D4" presStyleIdx="15" presStyleCnt="19"/>
      <dgm:spPr/>
    </dgm:pt>
    <dgm:pt modelId="{1C666C89-F1FC-4440-BA8D-8A39EC146F03}" type="pres">
      <dgm:prSet presAssocID="{588849EB-2C98-49D8-BF61-E4008DE9EF2E}" presName="hierRoot2" presStyleCnt="0">
        <dgm:presLayoutVars>
          <dgm:hierBranch val="init"/>
        </dgm:presLayoutVars>
      </dgm:prSet>
      <dgm:spPr/>
    </dgm:pt>
    <dgm:pt modelId="{7D1B6C72-BEA7-48C8-9C89-5F5CE8EF7216}" type="pres">
      <dgm:prSet presAssocID="{588849EB-2C98-49D8-BF61-E4008DE9EF2E}" presName="rootComposite" presStyleCnt="0"/>
      <dgm:spPr/>
    </dgm:pt>
    <dgm:pt modelId="{ABD7512B-3D2F-48BA-B199-A7B8E3CFDB30}" type="pres">
      <dgm:prSet presAssocID="{588849EB-2C98-49D8-BF61-E4008DE9EF2E}" presName="rootText" presStyleLbl="node4" presStyleIdx="15" presStyleCnt="19">
        <dgm:presLayoutVars>
          <dgm:chPref val="3"/>
        </dgm:presLayoutVars>
      </dgm:prSet>
      <dgm:spPr/>
    </dgm:pt>
    <dgm:pt modelId="{20502BC9-4A59-4B81-A487-B3677B040C7A}" type="pres">
      <dgm:prSet presAssocID="{588849EB-2C98-49D8-BF61-E4008DE9EF2E}" presName="rootConnector" presStyleLbl="node4" presStyleIdx="15" presStyleCnt="19"/>
      <dgm:spPr/>
    </dgm:pt>
    <dgm:pt modelId="{B78D5144-B94B-404B-813F-D80FFD0031AF}" type="pres">
      <dgm:prSet presAssocID="{588849EB-2C98-49D8-BF61-E4008DE9EF2E}" presName="hierChild4" presStyleCnt="0"/>
      <dgm:spPr/>
    </dgm:pt>
    <dgm:pt modelId="{39EA5D54-6CD0-48E1-9CB6-214C44734CFC}" type="pres">
      <dgm:prSet presAssocID="{588849EB-2C98-49D8-BF61-E4008DE9EF2E}" presName="hierChild5" presStyleCnt="0"/>
      <dgm:spPr/>
    </dgm:pt>
    <dgm:pt modelId="{731A6663-1D42-4C76-B467-1F1A7580AC3B}" type="pres">
      <dgm:prSet presAssocID="{F88FACC2-C80D-44A1-B0D6-6432275A3B16}" presName="hierChild5" presStyleCnt="0"/>
      <dgm:spPr/>
    </dgm:pt>
    <dgm:pt modelId="{BF9C8360-F650-4C05-B5AD-7BCD0A2EE651}" type="pres">
      <dgm:prSet presAssocID="{136DE3AE-1CD6-4547-AE16-4708A3B085FA}" presName="Name37" presStyleLbl="parChTrans1D3" presStyleIdx="3" presStyleCnt="4"/>
      <dgm:spPr/>
    </dgm:pt>
    <dgm:pt modelId="{74E5BCE8-EC82-4F0E-A4F9-40A272E41912}" type="pres">
      <dgm:prSet presAssocID="{634B02CB-474E-4DEF-BB87-01A65FCA0DC9}" presName="hierRoot2" presStyleCnt="0">
        <dgm:presLayoutVars>
          <dgm:hierBranch val="init"/>
        </dgm:presLayoutVars>
      </dgm:prSet>
      <dgm:spPr/>
    </dgm:pt>
    <dgm:pt modelId="{28ACBC4B-B036-4557-9413-E3810F9BD7DB}" type="pres">
      <dgm:prSet presAssocID="{634B02CB-474E-4DEF-BB87-01A65FCA0DC9}" presName="rootComposite" presStyleCnt="0"/>
      <dgm:spPr/>
    </dgm:pt>
    <dgm:pt modelId="{41C6DCDD-A4EC-4983-A35C-79BCBCFEC038}" type="pres">
      <dgm:prSet presAssocID="{634B02CB-474E-4DEF-BB87-01A65FCA0DC9}" presName="rootText" presStyleLbl="node3" presStyleIdx="3" presStyleCnt="4">
        <dgm:presLayoutVars>
          <dgm:chPref val="3"/>
        </dgm:presLayoutVars>
      </dgm:prSet>
      <dgm:spPr/>
    </dgm:pt>
    <dgm:pt modelId="{7E2F2B10-D307-465B-893E-EC579E2ED2F5}" type="pres">
      <dgm:prSet presAssocID="{634B02CB-474E-4DEF-BB87-01A65FCA0DC9}" presName="rootConnector" presStyleLbl="node3" presStyleIdx="3" presStyleCnt="4"/>
      <dgm:spPr/>
    </dgm:pt>
    <dgm:pt modelId="{887BDA7F-340B-4F2F-8280-F811D5F33A10}" type="pres">
      <dgm:prSet presAssocID="{634B02CB-474E-4DEF-BB87-01A65FCA0DC9}" presName="hierChild4" presStyleCnt="0"/>
      <dgm:spPr/>
    </dgm:pt>
    <dgm:pt modelId="{F3DFDC29-A104-4C41-8DA3-6635B4A5B1A9}" type="pres">
      <dgm:prSet presAssocID="{F83F63F1-56BA-4761-88F0-BD51479747AF}" presName="Name37" presStyleLbl="parChTrans1D4" presStyleIdx="16" presStyleCnt="19"/>
      <dgm:spPr/>
    </dgm:pt>
    <dgm:pt modelId="{C44EF1B3-B3AE-4EC8-AB84-873D158F4EFE}" type="pres">
      <dgm:prSet presAssocID="{2B0A9C60-4BB3-4B24-81D8-6A34B9C70683}" presName="hierRoot2" presStyleCnt="0">
        <dgm:presLayoutVars>
          <dgm:hierBranch val="init"/>
        </dgm:presLayoutVars>
      </dgm:prSet>
      <dgm:spPr/>
    </dgm:pt>
    <dgm:pt modelId="{35F433B6-8F67-4C03-8914-028E839E9E4A}" type="pres">
      <dgm:prSet presAssocID="{2B0A9C60-4BB3-4B24-81D8-6A34B9C70683}" presName="rootComposite" presStyleCnt="0"/>
      <dgm:spPr/>
    </dgm:pt>
    <dgm:pt modelId="{56B1C005-5EF9-4473-85A1-E3A82DB21914}" type="pres">
      <dgm:prSet presAssocID="{2B0A9C60-4BB3-4B24-81D8-6A34B9C70683}" presName="rootText" presStyleLbl="node4" presStyleIdx="16" presStyleCnt="19">
        <dgm:presLayoutVars>
          <dgm:chPref val="3"/>
        </dgm:presLayoutVars>
      </dgm:prSet>
      <dgm:spPr/>
    </dgm:pt>
    <dgm:pt modelId="{30B6FE5E-83F8-4AD1-9214-E9FDD2920B14}" type="pres">
      <dgm:prSet presAssocID="{2B0A9C60-4BB3-4B24-81D8-6A34B9C70683}" presName="rootConnector" presStyleLbl="node4" presStyleIdx="16" presStyleCnt="19"/>
      <dgm:spPr/>
    </dgm:pt>
    <dgm:pt modelId="{FEB406AD-58A8-4B23-A8D2-9D699B1362F8}" type="pres">
      <dgm:prSet presAssocID="{2B0A9C60-4BB3-4B24-81D8-6A34B9C70683}" presName="hierChild4" presStyleCnt="0"/>
      <dgm:spPr/>
    </dgm:pt>
    <dgm:pt modelId="{D4F00025-5958-42D0-A004-7E702FAF9452}" type="pres">
      <dgm:prSet presAssocID="{2B0A9C60-4BB3-4B24-81D8-6A34B9C70683}" presName="hierChild5" presStyleCnt="0"/>
      <dgm:spPr/>
    </dgm:pt>
    <dgm:pt modelId="{8443C5E9-F448-4705-BE78-EFCCA855A714}" type="pres">
      <dgm:prSet presAssocID="{FADEE199-4B02-47B3-8894-8D178E9BCC52}" presName="Name37" presStyleLbl="parChTrans1D4" presStyleIdx="17" presStyleCnt="19"/>
      <dgm:spPr/>
    </dgm:pt>
    <dgm:pt modelId="{D4D858C2-199B-4D75-B8C6-79E5D6997695}" type="pres">
      <dgm:prSet presAssocID="{310B8B78-ABF3-4010-BC1B-A41372BA970D}" presName="hierRoot2" presStyleCnt="0">
        <dgm:presLayoutVars>
          <dgm:hierBranch val="init"/>
        </dgm:presLayoutVars>
      </dgm:prSet>
      <dgm:spPr/>
    </dgm:pt>
    <dgm:pt modelId="{1ACCB2DE-5FB7-4DC6-AA5B-57FC0A590909}" type="pres">
      <dgm:prSet presAssocID="{310B8B78-ABF3-4010-BC1B-A41372BA970D}" presName="rootComposite" presStyleCnt="0"/>
      <dgm:spPr/>
    </dgm:pt>
    <dgm:pt modelId="{5BB693B5-B1A6-4C76-9C97-8B7DFCB380AB}" type="pres">
      <dgm:prSet presAssocID="{310B8B78-ABF3-4010-BC1B-A41372BA970D}" presName="rootText" presStyleLbl="node4" presStyleIdx="17" presStyleCnt="19">
        <dgm:presLayoutVars>
          <dgm:chPref val="3"/>
        </dgm:presLayoutVars>
      </dgm:prSet>
      <dgm:spPr/>
    </dgm:pt>
    <dgm:pt modelId="{10BB9D50-0DDB-4C60-9707-C52E2AD4D94F}" type="pres">
      <dgm:prSet presAssocID="{310B8B78-ABF3-4010-BC1B-A41372BA970D}" presName="rootConnector" presStyleLbl="node4" presStyleIdx="17" presStyleCnt="19"/>
      <dgm:spPr/>
    </dgm:pt>
    <dgm:pt modelId="{59949A5A-4214-42E3-A10E-8538AECB3793}" type="pres">
      <dgm:prSet presAssocID="{310B8B78-ABF3-4010-BC1B-A41372BA970D}" presName="hierChild4" presStyleCnt="0"/>
      <dgm:spPr/>
    </dgm:pt>
    <dgm:pt modelId="{F936608B-D905-48A8-BD84-4EEB40744832}" type="pres">
      <dgm:prSet presAssocID="{310B8B78-ABF3-4010-BC1B-A41372BA970D}" presName="hierChild5" presStyleCnt="0"/>
      <dgm:spPr/>
    </dgm:pt>
    <dgm:pt modelId="{848D5CAE-CD4A-439C-B3FA-2E0997E76441}" type="pres">
      <dgm:prSet presAssocID="{852A2712-290C-4025-B31E-7C8D041B98FA}" presName="Name37" presStyleLbl="parChTrans1D4" presStyleIdx="18" presStyleCnt="19"/>
      <dgm:spPr/>
    </dgm:pt>
    <dgm:pt modelId="{8CEDD14D-FC50-4288-8FC7-64D2A33152FC}" type="pres">
      <dgm:prSet presAssocID="{E181D911-92D7-41A1-A43F-E29722CEFCDD}" presName="hierRoot2" presStyleCnt="0">
        <dgm:presLayoutVars>
          <dgm:hierBranch val="init"/>
        </dgm:presLayoutVars>
      </dgm:prSet>
      <dgm:spPr/>
    </dgm:pt>
    <dgm:pt modelId="{B3DA292A-98D5-435C-A57C-3DD246CD87F4}" type="pres">
      <dgm:prSet presAssocID="{E181D911-92D7-41A1-A43F-E29722CEFCDD}" presName="rootComposite" presStyleCnt="0"/>
      <dgm:spPr/>
    </dgm:pt>
    <dgm:pt modelId="{8068B4AF-BE7E-4FFB-8DB6-F5966870CFE0}" type="pres">
      <dgm:prSet presAssocID="{E181D911-92D7-41A1-A43F-E29722CEFCDD}" presName="rootText" presStyleLbl="node4" presStyleIdx="18" presStyleCnt="19">
        <dgm:presLayoutVars>
          <dgm:chPref val="3"/>
        </dgm:presLayoutVars>
      </dgm:prSet>
      <dgm:spPr/>
    </dgm:pt>
    <dgm:pt modelId="{4F0A6219-07CF-4B47-94AA-07CCC011B3EB}" type="pres">
      <dgm:prSet presAssocID="{E181D911-92D7-41A1-A43F-E29722CEFCDD}" presName="rootConnector" presStyleLbl="node4" presStyleIdx="18" presStyleCnt="19"/>
      <dgm:spPr/>
    </dgm:pt>
    <dgm:pt modelId="{10D6F880-A043-42F9-AC1E-E07D233525D4}" type="pres">
      <dgm:prSet presAssocID="{E181D911-92D7-41A1-A43F-E29722CEFCDD}" presName="hierChild4" presStyleCnt="0"/>
      <dgm:spPr/>
    </dgm:pt>
    <dgm:pt modelId="{3D66EBDF-FBE5-4964-B841-9EFF3AB6B844}" type="pres">
      <dgm:prSet presAssocID="{E181D911-92D7-41A1-A43F-E29722CEFCDD}" presName="hierChild5" presStyleCnt="0"/>
      <dgm:spPr/>
    </dgm:pt>
    <dgm:pt modelId="{B85C98D3-1E08-4DF7-8F4C-C27C4FF3DA34}" type="pres">
      <dgm:prSet presAssocID="{634B02CB-474E-4DEF-BB87-01A65FCA0DC9}" presName="hierChild5" presStyleCnt="0"/>
      <dgm:spPr/>
    </dgm:pt>
    <dgm:pt modelId="{D8170D54-E6AC-40A1-BBA4-259B68CF937B}" type="pres">
      <dgm:prSet presAssocID="{B9441813-734C-46FE-B0D6-082F14DA8EFC}" presName="hierChild5" presStyleCnt="0"/>
      <dgm:spPr/>
    </dgm:pt>
    <dgm:pt modelId="{3F2C3E96-5854-40DC-A6B5-263689552CAE}" type="pres">
      <dgm:prSet presAssocID="{0065D2A5-0B7F-4E5C-B1A7-69580421358D}" presName="hierChild3" presStyleCnt="0"/>
      <dgm:spPr/>
    </dgm:pt>
  </dgm:ptLst>
  <dgm:cxnLst>
    <dgm:cxn modelId="{4195E606-1592-4885-968F-2D0AFE52BB74}" type="presOf" srcId="{FADEE199-4B02-47B3-8894-8D178E9BCC52}" destId="{8443C5E9-F448-4705-BE78-EFCCA855A714}" srcOrd="0" destOrd="0" presId="urn:microsoft.com/office/officeart/2005/8/layout/orgChart1"/>
    <dgm:cxn modelId="{2C91F007-E63C-41E4-A3A5-72AD570A7AFF}" srcId="{B9441813-734C-46FE-B0D6-082F14DA8EFC}" destId="{8DAABE64-327A-433E-85EF-D0516F847412}" srcOrd="0" destOrd="0" parTransId="{6EA26E86-15F4-450F-9291-37251B573658}" sibTransId="{4B7E4B70-1A35-488A-90F1-30679D06E306}"/>
    <dgm:cxn modelId="{D8F4B409-CBDC-4577-BE6E-1BFDFCBB3267}" type="presOf" srcId="{2BBDD236-FDA3-421C-8FA7-2A5BFAAFB2D1}" destId="{18DBD239-1FC0-4370-877D-FB37309EF8F9}" srcOrd="0" destOrd="0" presId="urn:microsoft.com/office/officeart/2005/8/layout/orgChart1"/>
    <dgm:cxn modelId="{58D7C90A-B0D8-4974-8685-08D0E189534D}" type="presOf" srcId="{812FA123-11D9-4CF8-9E0E-ADCA17195A52}" destId="{E3C1D2E8-C78D-4347-B735-11023AFF9486}" srcOrd="0" destOrd="0" presId="urn:microsoft.com/office/officeart/2005/8/layout/orgChart1"/>
    <dgm:cxn modelId="{1D795E0B-D27E-45AE-A67A-CC73E6537B97}" type="presOf" srcId="{36FD33F0-4559-4893-928A-30977E521354}" destId="{1BAC04B8-60A1-4A95-BBC8-4EA8B04934EE}" srcOrd="0" destOrd="0" presId="urn:microsoft.com/office/officeart/2005/8/layout/orgChart1"/>
    <dgm:cxn modelId="{24524C0E-CF5E-4F59-9A42-C0B83A9C5569}" type="presOf" srcId="{0E3D8C5E-3208-4B68-8E58-ABE20589771D}" destId="{7370D251-4990-4789-A421-5D7A83C3AE5D}" srcOrd="0" destOrd="0" presId="urn:microsoft.com/office/officeart/2005/8/layout/orgChart1"/>
    <dgm:cxn modelId="{2701690F-1D3E-4958-BDAD-60382A0C9B84}" type="presOf" srcId="{588849EB-2C98-49D8-BF61-E4008DE9EF2E}" destId="{20502BC9-4A59-4B81-A487-B3677B040C7A}" srcOrd="1" destOrd="0" presId="urn:microsoft.com/office/officeart/2005/8/layout/orgChart1"/>
    <dgm:cxn modelId="{A6B4ED0F-71CB-4198-95F6-992170D25E81}" type="presOf" srcId="{2565504A-8D8B-477A-BD69-E188A67EDB8D}" destId="{2432A817-7F79-4009-8447-DA9AD7144922}" srcOrd="0" destOrd="0" presId="urn:microsoft.com/office/officeart/2005/8/layout/orgChart1"/>
    <dgm:cxn modelId="{E26D361A-F993-4B98-918C-0D3B5FEECF7E}" type="presOf" srcId="{6A527B4E-ABBA-43CD-94B3-A965B8C985B5}" destId="{BC384D37-7066-4B44-BA23-5AC6CB5ABB58}" srcOrd="1" destOrd="0" presId="urn:microsoft.com/office/officeart/2005/8/layout/orgChart1"/>
    <dgm:cxn modelId="{A121561F-A84E-494D-8AB8-D20ADE60F673}" type="presOf" srcId="{6EA26E86-15F4-450F-9291-37251B573658}" destId="{04C445FF-5508-419F-86BF-80A6F4CD9198}" srcOrd="0" destOrd="0" presId="urn:microsoft.com/office/officeart/2005/8/layout/orgChart1"/>
    <dgm:cxn modelId="{328EF321-15FD-44C7-BB34-3D12F2434C92}" type="presOf" srcId="{0065D2A5-0B7F-4E5C-B1A7-69580421358D}" destId="{1291AB43-4771-44D8-9B32-EFB7AFBA3284}" srcOrd="1" destOrd="0" presId="urn:microsoft.com/office/officeart/2005/8/layout/orgChart1"/>
    <dgm:cxn modelId="{3D097623-3A64-4A94-BCC8-774B430E26BA}" type="presOf" srcId="{9D2A441F-2BBD-400E-B5EB-730B4B29A700}" destId="{E0C63586-DDDF-4976-B064-1AD8657CF5C1}" srcOrd="0" destOrd="0" presId="urn:microsoft.com/office/officeart/2005/8/layout/orgChart1"/>
    <dgm:cxn modelId="{2A02DA23-2950-417B-B85C-C8E9B4C33E26}" type="presOf" srcId="{634B02CB-474E-4DEF-BB87-01A65FCA0DC9}" destId="{41C6DCDD-A4EC-4983-A35C-79BCBCFEC038}" srcOrd="0" destOrd="0" presId="urn:microsoft.com/office/officeart/2005/8/layout/orgChart1"/>
    <dgm:cxn modelId="{371E0524-4AF1-42FF-AB12-5F77B85B832A}" type="presOf" srcId="{AE27AA65-19F0-4FB1-BA45-8615093EC9D2}" destId="{FC2223EC-0CC9-4E98-9B59-F68E5014660D}" srcOrd="0" destOrd="0" presId="urn:microsoft.com/office/officeart/2005/8/layout/orgChart1"/>
    <dgm:cxn modelId="{1A171525-5141-411D-843D-A6BE585401A3}" type="presOf" srcId="{A0B0967F-24B1-4865-B066-F6D96DE75CED}" destId="{845E4367-0C38-42B3-94FB-22719D298A22}" srcOrd="1" destOrd="0" presId="urn:microsoft.com/office/officeart/2005/8/layout/orgChart1"/>
    <dgm:cxn modelId="{C785AF25-5678-4130-BE59-D51A8B394C6E}" type="presOf" srcId="{A630E328-1A7D-434D-B83A-3A11B0321A5B}" destId="{3FEBF4E5-1821-4CA3-A41E-48E7806A5A8E}" srcOrd="0" destOrd="0" presId="urn:microsoft.com/office/officeart/2005/8/layout/orgChart1"/>
    <dgm:cxn modelId="{C0900E2E-AB74-45EB-91BC-2133407A1F30}" type="presOf" srcId="{852A2712-290C-4025-B31E-7C8D041B98FA}" destId="{848D5CAE-CD4A-439C-B3FA-2E0997E76441}" srcOrd="0" destOrd="0" presId="urn:microsoft.com/office/officeart/2005/8/layout/orgChart1"/>
    <dgm:cxn modelId="{4EB0A42F-B8D5-4ADC-B28E-16F93619FBEE}" srcId="{634B02CB-474E-4DEF-BB87-01A65FCA0DC9}" destId="{310B8B78-ABF3-4010-BC1B-A41372BA970D}" srcOrd="1" destOrd="0" parTransId="{FADEE199-4B02-47B3-8894-8D178E9BCC52}" sibTransId="{F403EA32-1D61-4227-85E7-305C4D644AB5}"/>
    <dgm:cxn modelId="{1EFB5132-1426-4D8B-A380-31E6FECFEC3F}" type="presOf" srcId="{2B0A9C60-4BB3-4B24-81D8-6A34B9C70683}" destId="{56B1C005-5EF9-4473-85A1-E3A82DB21914}" srcOrd="0" destOrd="0" presId="urn:microsoft.com/office/officeart/2005/8/layout/orgChart1"/>
    <dgm:cxn modelId="{A099CC32-984B-4EBB-810C-E0AAB681083E}" srcId="{B9441813-734C-46FE-B0D6-082F14DA8EFC}" destId="{F88FACC2-C80D-44A1-B0D6-6432275A3B16}" srcOrd="2" destOrd="0" parTransId="{33105B50-3E26-48BF-B5A5-1BE95298B0DA}" sibTransId="{12465786-6707-4877-8237-3EBA9766C78C}"/>
    <dgm:cxn modelId="{F8BEB034-BCD1-49BB-B5E2-59E5E6F98C11}" srcId="{F88FACC2-C80D-44A1-B0D6-6432275A3B16}" destId="{588849EB-2C98-49D8-BF61-E4008DE9EF2E}" srcOrd="5" destOrd="0" parTransId="{40D144A1-8B99-4851-817C-86D143FA92B7}" sibTransId="{FB95BCC0-3EBD-463A-9FCA-2DA2747C9CB8}"/>
    <dgm:cxn modelId="{62D9F734-F63C-48E9-BDA7-D285FDA6338B}" type="presOf" srcId="{6DC010D3-E42C-4B88-9592-71AF588139DC}" destId="{C9198010-0A94-48C6-9AB6-E4974F1B39A1}" srcOrd="1" destOrd="0" presId="urn:microsoft.com/office/officeart/2005/8/layout/orgChart1"/>
    <dgm:cxn modelId="{56660D35-213F-47B3-A698-13DB0620A4B8}" type="presOf" srcId="{310B8B78-ABF3-4010-BC1B-A41372BA970D}" destId="{10BB9D50-0DDB-4C60-9707-C52E2AD4D94F}" srcOrd="1" destOrd="0" presId="urn:microsoft.com/office/officeart/2005/8/layout/orgChart1"/>
    <dgm:cxn modelId="{FB7DF136-4AE2-4128-9094-B9BE31A5197F}" type="presOf" srcId="{BFEB03AC-40E8-452B-9B13-020FCDC95675}" destId="{37F8B55E-1B83-4D7E-B9BD-14F55FF56A8C}" srcOrd="0" destOrd="0" presId="urn:microsoft.com/office/officeart/2005/8/layout/orgChart1"/>
    <dgm:cxn modelId="{73563C38-198F-4702-9934-9EB2BA9E3E28}" type="presOf" srcId="{634B02CB-474E-4DEF-BB87-01A65FCA0DC9}" destId="{7E2F2B10-D307-465B-893E-EC579E2ED2F5}" srcOrd="1" destOrd="0" presId="urn:microsoft.com/office/officeart/2005/8/layout/orgChart1"/>
    <dgm:cxn modelId="{5466CE3A-16D5-4036-AA2B-E95515D1ADB4}" type="presOf" srcId="{F860982A-9176-411F-98C8-B73CD0059042}" destId="{B6619A5F-AA65-45EA-A74A-183468F852CD}" srcOrd="0" destOrd="0" presId="urn:microsoft.com/office/officeart/2005/8/layout/orgChart1"/>
    <dgm:cxn modelId="{16EA563D-08A7-45B6-8D67-E8E95DD6E021}" type="presOf" srcId="{95630E30-FB20-4DAB-ADD6-FA28BF2A5505}" destId="{72C5F75F-FD62-44E8-9B84-A2DEBB623992}" srcOrd="0" destOrd="0" presId="urn:microsoft.com/office/officeart/2005/8/layout/orgChart1"/>
    <dgm:cxn modelId="{33343E3E-9D29-4B79-B4DF-5979D50DE234}" srcId="{634B02CB-474E-4DEF-BB87-01A65FCA0DC9}" destId="{E181D911-92D7-41A1-A43F-E29722CEFCDD}" srcOrd="2" destOrd="0" parTransId="{852A2712-290C-4025-B31E-7C8D041B98FA}" sibTransId="{E404F308-6287-4836-9CBF-710B221C1236}"/>
    <dgm:cxn modelId="{7662495B-799D-41F7-8680-01EB51AC1671}" type="presOf" srcId="{33105B50-3E26-48BF-B5A5-1BE95298B0DA}" destId="{AE985B80-3E23-48D6-8080-0EF4270080F4}" srcOrd="0" destOrd="0" presId="urn:microsoft.com/office/officeart/2005/8/layout/orgChart1"/>
    <dgm:cxn modelId="{04B7F85C-229A-4E79-AE21-BF76F1EAC5AF}" type="presOf" srcId="{7F171670-C34C-4497-84B3-A66597B4B31D}" destId="{38524EAC-345F-473A-B1B4-71922F736CB2}" srcOrd="1" destOrd="0" presId="urn:microsoft.com/office/officeart/2005/8/layout/orgChart1"/>
    <dgm:cxn modelId="{E019BB42-4656-4D0C-AF2E-98063B0D67CF}" type="presOf" srcId="{2B0A9C60-4BB3-4B24-81D8-6A34B9C70683}" destId="{30B6FE5E-83F8-4AD1-9214-E9FDD2920B14}" srcOrd="1" destOrd="0" presId="urn:microsoft.com/office/officeart/2005/8/layout/orgChart1"/>
    <dgm:cxn modelId="{6D6DC842-DD71-4967-93A1-E2C07A44A602}" type="presOf" srcId="{2BBDD236-FDA3-421C-8FA7-2A5BFAAFB2D1}" destId="{D0F95649-DBBB-4442-8CCC-6F9E2C9169C2}" srcOrd="1" destOrd="0" presId="urn:microsoft.com/office/officeart/2005/8/layout/orgChart1"/>
    <dgm:cxn modelId="{4DE6F643-CB3B-48C4-ACB1-A99FB7684D19}" type="presOf" srcId="{E0FFDF74-D361-4ACE-BD98-0CA36613027E}" destId="{D22B636D-BCEC-4757-B1A1-A02E37AEC035}" srcOrd="0" destOrd="0" presId="urn:microsoft.com/office/officeart/2005/8/layout/orgChart1"/>
    <dgm:cxn modelId="{5C932F44-E019-4DC3-8547-1C04981DAC97}" srcId="{8DAABE64-327A-433E-85EF-D0516F847412}" destId="{57BE51AF-149A-4350-A8DF-4565A51AF670}" srcOrd="5" destOrd="0" parTransId="{95630E30-FB20-4DAB-ADD6-FA28BF2A5505}" sibTransId="{2818A4CE-E8D4-4584-967B-7E2C599B9C38}"/>
    <dgm:cxn modelId="{67DB9068-4CC6-4528-83B3-3B6BA9CEEDE5}" type="presOf" srcId="{6A5E2F72-84A3-4A04-8CED-4711C2F666C0}" destId="{02E98E73-41D5-4093-A565-AEA2402C5235}" srcOrd="0" destOrd="0" presId="urn:microsoft.com/office/officeart/2005/8/layout/orgChart1"/>
    <dgm:cxn modelId="{C4958B49-8FC4-4C38-B9AE-3E9E1DB45157}" type="presOf" srcId="{AE27AA65-19F0-4FB1-BA45-8615093EC9D2}" destId="{1F4DB155-91B9-4AF3-B399-F3B15BD5DB3E}" srcOrd="1" destOrd="0" presId="urn:microsoft.com/office/officeart/2005/8/layout/orgChart1"/>
    <dgm:cxn modelId="{4F8C034B-B42C-4E20-8388-0F73F8CDF500}" srcId="{B9441813-734C-46FE-B0D6-082F14DA8EFC}" destId="{634B02CB-474E-4DEF-BB87-01A65FCA0DC9}" srcOrd="3" destOrd="0" parTransId="{136DE3AE-1CD6-4547-AE16-4708A3B085FA}" sibTransId="{94328D59-606D-4349-9CE8-BF3C91738807}"/>
    <dgm:cxn modelId="{BEE8A84D-904C-4D38-A233-02A6ABEBD9AA}" type="presOf" srcId="{57BE51AF-149A-4350-A8DF-4565A51AF670}" destId="{6EC5385D-F4F0-4527-BD4A-139663827D6D}" srcOrd="0" destOrd="0" presId="urn:microsoft.com/office/officeart/2005/8/layout/orgChart1"/>
    <dgm:cxn modelId="{722DE16D-BD89-49DF-B4A0-7CBDCE282D63}" type="presOf" srcId="{0065D2A5-0B7F-4E5C-B1A7-69580421358D}" destId="{6EBCC298-E606-4DAF-80B0-9B9386C8D1D5}" srcOrd="0" destOrd="0" presId="urn:microsoft.com/office/officeart/2005/8/layout/orgChart1"/>
    <dgm:cxn modelId="{9F59396E-2588-499B-91FF-D90B75D44A80}" type="presOf" srcId="{40D144A1-8B99-4851-817C-86D143FA92B7}" destId="{1F3F23E6-AE8B-4F90-B0FC-5CEC38F83E9F}" srcOrd="0" destOrd="0" presId="urn:microsoft.com/office/officeart/2005/8/layout/orgChart1"/>
    <dgm:cxn modelId="{19F34270-958E-422E-9F87-7C04671DA344}" srcId="{A0B0967F-24B1-4865-B066-F6D96DE75CED}" destId="{6A527B4E-ABBA-43CD-94B3-A965B8C985B5}" srcOrd="2" destOrd="0" parTransId="{5EDEC61B-2246-4A9D-8D6E-1D718B88D9FA}" sibTransId="{B88909C1-20B6-4034-A1B0-E0BF66C6A4A7}"/>
    <dgm:cxn modelId="{DFFE8170-7F78-4437-8093-8B158AF77042}" type="presOf" srcId="{6A527B4E-ABBA-43CD-94B3-A965B8C985B5}" destId="{1A951FAE-4F08-456A-A72D-24A7B4DEC8DD}" srcOrd="0" destOrd="0" presId="urn:microsoft.com/office/officeart/2005/8/layout/orgChart1"/>
    <dgm:cxn modelId="{2FF80251-B750-4055-BAA2-0DFB684A3A78}" type="presOf" srcId="{E181D911-92D7-41A1-A43F-E29722CEFCDD}" destId="{8068B4AF-BE7E-4FFB-8DB6-F5966870CFE0}" srcOrd="0" destOrd="0" presId="urn:microsoft.com/office/officeart/2005/8/layout/orgChart1"/>
    <dgm:cxn modelId="{3B492854-3BFF-4975-85AE-76B974F6BEA1}" type="presOf" srcId="{5EDEC61B-2246-4A9D-8D6E-1D718B88D9FA}" destId="{73781626-2930-4E12-A29C-13905E223584}" srcOrd="0" destOrd="0" presId="urn:microsoft.com/office/officeart/2005/8/layout/orgChart1"/>
    <dgm:cxn modelId="{728B6E75-B4C3-4BF0-B645-652D8DA601BD}" type="presOf" srcId="{B9441813-734C-46FE-B0D6-082F14DA8EFC}" destId="{36C2D964-A590-472B-BFD3-9B4F4560AAD9}" srcOrd="0" destOrd="0" presId="urn:microsoft.com/office/officeart/2005/8/layout/orgChart1"/>
    <dgm:cxn modelId="{DF6D6278-5EDC-42E2-A5CA-FAC254C5E327}" type="presOf" srcId="{29F19D12-1D31-43B6-A193-6C13B9722B21}" destId="{9F9549B1-4B08-41B7-B1B2-A7D208BE697F}" srcOrd="0" destOrd="0" presId="urn:microsoft.com/office/officeart/2005/8/layout/orgChart1"/>
    <dgm:cxn modelId="{E6A9BC58-B02B-4F0B-83E5-464004354B92}" srcId="{8DAABE64-327A-433E-85EF-D0516F847412}" destId="{F860982A-9176-411F-98C8-B73CD0059042}" srcOrd="2" destOrd="0" parTransId="{3517AC97-7894-4F10-B541-772A9A8A70FE}" sibTransId="{AA1DF55E-7631-465E-99BD-5A938BEBD05C}"/>
    <dgm:cxn modelId="{64AD7659-DFEB-4724-9CF5-18305A5B3F42}" type="presOf" srcId="{3644B240-81FA-4DBC-BF9B-21AFE90262D6}" destId="{69D18871-AB83-43D2-9ACC-D028E84D93AB}" srcOrd="1" destOrd="0" presId="urn:microsoft.com/office/officeart/2005/8/layout/orgChart1"/>
    <dgm:cxn modelId="{B18BA07F-3303-4D54-9E31-0A06CAD8C175}" type="presOf" srcId="{310B8B78-ABF3-4010-BC1B-A41372BA970D}" destId="{5BB693B5-B1A6-4C76-9C97-8B7DFCB380AB}" srcOrd="0" destOrd="0" presId="urn:microsoft.com/office/officeart/2005/8/layout/orgChart1"/>
    <dgm:cxn modelId="{967B0786-8796-466E-9C52-1B2FD8E845D3}" type="presOf" srcId="{EBDC0E65-D492-4F75-B551-7A88BFBBB82D}" destId="{AAEFAAB6-E803-4855-94C3-B8B65783BF15}" srcOrd="1" destOrd="0" presId="urn:microsoft.com/office/officeart/2005/8/layout/orgChart1"/>
    <dgm:cxn modelId="{9E1F7287-2289-4FB0-9496-A51009873F8A}" type="presOf" srcId="{A947FD53-9E3A-4C4A-B221-073AFAD6469B}" destId="{E79639A7-4768-415B-AF06-4D9CF8CEA725}" srcOrd="0" destOrd="0" presId="urn:microsoft.com/office/officeart/2005/8/layout/orgChart1"/>
    <dgm:cxn modelId="{3D70A687-2AD9-4440-8780-878059FAB462}" srcId="{8DAABE64-327A-433E-85EF-D0516F847412}" destId="{7F171670-C34C-4497-84B3-A66597B4B31D}" srcOrd="6" destOrd="0" parTransId="{29F19D12-1D31-43B6-A193-6C13B9722B21}" sibTransId="{9891AE57-EA4C-44D4-9148-0CC9563B0056}"/>
    <dgm:cxn modelId="{A830B48A-A42B-46ED-88C6-AA1F8B3B6A94}" type="presOf" srcId="{88A651BE-B3B9-47CD-A91F-F4427EFE033C}" destId="{38D2CF83-A967-49CB-BC35-8D7A405A2839}" srcOrd="1" destOrd="0" presId="urn:microsoft.com/office/officeart/2005/8/layout/orgChart1"/>
    <dgm:cxn modelId="{5CE6B08D-3241-499E-BEAA-4CD9CD8FC3F7}" type="presOf" srcId="{7F171670-C34C-4497-84B3-A66597B4B31D}" destId="{51F22E01-B1B9-4941-9B46-2300D04629B4}" srcOrd="0" destOrd="0" presId="urn:microsoft.com/office/officeart/2005/8/layout/orgChart1"/>
    <dgm:cxn modelId="{EF5E0199-97F6-46DF-AAA2-0966D781D2CD}" type="presOf" srcId="{F83F63F1-56BA-4761-88F0-BD51479747AF}" destId="{F3DFDC29-A104-4C41-8DA3-6635B4A5B1A9}" srcOrd="0" destOrd="0" presId="urn:microsoft.com/office/officeart/2005/8/layout/orgChart1"/>
    <dgm:cxn modelId="{FFA77F9B-96A7-4C6A-B00A-13DD7D330536}" srcId="{8DAABE64-327A-433E-85EF-D0516F847412}" destId="{EBDC0E65-D492-4F75-B551-7A88BFBBB82D}" srcOrd="0" destOrd="0" parTransId="{A947FD53-9E3A-4C4A-B221-073AFAD6469B}" sibTransId="{C8D145BC-8BB0-44F9-89DF-D5BC893FBE6C}"/>
    <dgm:cxn modelId="{3C591A9D-03E4-4DA9-BF2C-B33137BD31F4}" type="presOf" srcId="{7AE5059E-9A64-4703-BB69-A73E5C328BD4}" destId="{AF7041DB-106A-4B22-AA71-42BFEF76C323}" srcOrd="0" destOrd="0" presId="urn:microsoft.com/office/officeart/2005/8/layout/orgChart1"/>
    <dgm:cxn modelId="{2D4C9BA0-DCAD-4229-9A6E-72E8421239BE}" type="presOf" srcId="{BFEB03AC-40E8-452B-9B13-020FCDC95675}" destId="{3092D88B-7BC9-4315-B38B-D2DA50716262}" srcOrd="1" destOrd="0" presId="urn:microsoft.com/office/officeart/2005/8/layout/orgChart1"/>
    <dgm:cxn modelId="{FE4032A4-6808-47E4-991F-E6177E1AC2BA}" type="presOf" srcId="{6DC010D3-E42C-4B88-9592-71AF588139DC}" destId="{9E356ADF-8A34-4602-B7B3-146936D68A54}" srcOrd="0" destOrd="0" presId="urn:microsoft.com/office/officeart/2005/8/layout/orgChart1"/>
    <dgm:cxn modelId="{DEC8CAA5-064F-4D50-A2DE-3F5D652C53C5}" type="presOf" srcId="{6A5E2F72-84A3-4A04-8CED-4711C2F666C0}" destId="{76902D09-6A9D-4335-A215-61BBFD6B573E}" srcOrd="1" destOrd="0" presId="urn:microsoft.com/office/officeart/2005/8/layout/orgChart1"/>
    <dgm:cxn modelId="{7B04B3A6-D1D5-4038-8B1D-F1918E17B5DC}" srcId="{634B02CB-474E-4DEF-BB87-01A65FCA0DC9}" destId="{2B0A9C60-4BB3-4B24-81D8-6A34B9C70683}" srcOrd="0" destOrd="0" parTransId="{F83F63F1-56BA-4761-88F0-BD51479747AF}" sibTransId="{9C12922C-3B2C-43C9-97F5-890EAD13E4AE}"/>
    <dgm:cxn modelId="{7CB87EA7-D33F-46D0-808E-CB21957FA47C}" type="presOf" srcId="{BA3ED03F-4A78-4E05-B89E-6FA4495B48E7}" destId="{E933BFCA-819E-47C1-BB31-EEB025F5F1D5}" srcOrd="0" destOrd="0" presId="urn:microsoft.com/office/officeart/2005/8/layout/orgChart1"/>
    <dgm:cxn modelId="{995532A9-FCC3-44F2-9A9D-C63388FBB4AB}" type="presOf" srcId="{588849EB-2C98-49D8-BF61-E4008DE9EF2E}" destId="{ABD7512B-3D2F-48BA-B199-A7B8E3CFDB30}" srcOrd="0" destOrd="0" presId="urn:microsoft.com/office/officeart/2005/8/layout/orgChart1"/>
    <dgm:cxn modelId="{C62DDAAA-5969-486B-A64F-DD72F9D068EF}" type="presOf" srcId="{E181D911-92D7-41A1-A43F-E29722CEFCDD}" destId="{4F0A6219-07CF-4B47-94AA-07CCC011B3EB}" srcOrd="1" destOrd="0" presId="urn:microsoft.com/office/officeart/2005/8/layout/orgChart1"/>
    <dgm:cxn modelId="{7166E7AA-3828-4A90-BAA4-5C97FCF87D12}" srcId="{BE2BF91D-E370-48AA-9072-320BC5AFF8C2}" destId="{0065D2A5-0B7F-4E5C-B1A7-69580421358D}" srcOrd="0" destOrd="0" parTransId="{D58F6BD7-9ECD-4D0A-B201-F7430383A79D}" sibTransId="{9A54D38F-AEA7-4C52-8B39-D40DF55C4768}"/>
    <dgm:cxn modelId="{7201EBAA-2A13-4DC6-A8D4-6153E743E50E}" srcId="{A0B0967F-24B1-4865-B066-F6D96DE75CED}" destId="{812FA123-11D9-4CF8-9E0E-ADCA17195A52}" srcOrd="1" destOrd="0" parTransId="{0E3D8C5E-3208-4B68-8E58-ABE20589771D}" sibTransId="{7201906A-B3EB-45C6-BDB6-D979EECB2FC1}"/>
    <dgm:cxn modelId="{92D636AB-0D2E-4AB8-B7D4-95A8FD77D506}" type="presOf" srcId="{BE2BF91D-E370-48AA-9072-320BC5AFF8C2}" destId="{F869216D-504F-4F7D-91A1-CA302274F8A7}" srcOrd="0" destOrd="0" presId="urn:microsoft.com/office/officeart/2005/8/layout/orgChart1"/>
    <dgm:cxn modelId="{4F829CAB-0106-4702-8612-2B2118AF4605}" srcId="{F88FACC2-C80D-44A1-B0D6-6432275A3B16}" destId="{AE27AA65-19F0-4FB1-BA45-8615093EC9D2}" srcOrd="4" destOrd="0" parTransId="{BA3ED03F-4A78-4E05-B89E-6FA4495B48E7}" sibTransId="{57A3B28D-0BC4-4188-A7EC-AA636DD08729}"/>
    <dgm:cxn modelId="{2C280DAC-0120-4766-B397-A56BA1DE8A5E}" type="presOf" srcId="{B430B9E9-D53C-4E20-8A48-6CCAF530353D}" destId="{BA22FCD2-5914-4482-BC14-946CF0C56458}" srcOrd="0" destOrd="0" presId="urn:microsoft.com/office/officeart/2005/8/layout/orgChart1"/>
    <dgm:cxn modelId="{464DA8AD-F9F7-4C1F-8D45-0AE4188AFD44}" srcId="{0065D2A5-0B7F-4E5C-B1A7-69580421358D}" destId="{B9441813-734C-46FE-B0D6-082F14DA8EFC}" srcOrd="0" destOrd="0" parTransId="{2565504A-8D8B-477A-BD69-E188A67EDB8D}" sibTransId="{D97940E6-517B-46BA-9A41-1626F472AB36}"/>
    <dgm:cxn modelId="{5696A5B0-3384-466B-8D64-7CE2641EE116}" srcId="{A0B0967F-24B1-4865-B066-F6D96DE75CED}" destId="{BFEB03AC-40E8-452B-9B13-020FCDC95675}" srcOrd="0" destOrd="0" parTransId="{2A043CAA-CB6A-4C43-AE1F-FAA9F10240D1}" sibTransId="{B38ACB7F-46F7-4B54-BC74-182C9AE2FA20}"/>
    <dgm:cxn modelId="{504C5EB2-EF06-4E61-A6FC-1185F2667F89}" srcId="{8DAABE64-327A-433E-85EF-D0516F847412}" destId="{88A651BE-B3B9-47CD-A91F-F4427EFE033C}" srcOrd="4" destOrd="0" parTransId="{E0FFDF74-D361-4ACE-BD98-0CA36613027E}" sibTransId="{6A1BD677-CF04-44DF-B54C-4A5FCA2DDA9B}"/>
    <dgm:cxn modelId="{F4BE1FB5-D3FF-4AD7-9F3E-086AEC030E87}" type="presOf" srcId="{6A6107C9-07C6-4459-A4C1-967058D31CB8}" destId="{57707337-2870-4823-8110-978D09BF79E1}" srcOrd="0" destOrd="0" presId="urn:microsoft.com/office/officeart/2005/8/layout/orgChart1"/>
    <dgm:cxn modelId="{25DEE5B5-7FB9-40AB-843F-C8BE64FF2FEE}" type="presOf" srcId="{3644B240-81FA-4DBC-BF9B-21AFE90262D6}" destId="{DBF0EBBB-6BEE-4683-B50F-74E36AA4283D}" srcOrd="0" destOrd="0" presId="urn:microsoft.com/office/officeart/2005/8/layout/orgChart1"/>
    <dgm:cxn modelId="{48578EBA-F055-4C5D-A14C-ABCA54654B7A}" type="presOf" srcId="{3517AC97-7894-4F10-B541-772A9A8A70FE}" destId="{27D96332-2DCD-4069-9628-3E190276D4E4}" srcOrd="0" destOrd="0" presId="urn:microsoft.com/office/officeart/2005/8/layout/orgChart1"/>
    <dgm:cxn modelId="{271865C0-6693-4313-89D7-03B649DA20B0}" type="presOf" srcId="{8DAABE64-327A-433E-85EF-D0516F847412}" destId="{F0213754-1469-4E49-A377-B8B37CCC09A3}" srcOrd="1" destOrd="0" presId="urn:microsoft.com/office/officeart/2005/8/layout/orgChart1"/>
    <dgm:cxn modelId="{4A1BBEC0-B0D0-42BE-AF59-391E10FD8382}" srcId="{8DAABE64-327A-433E-85EF-D0516F847412}" destId="{6A5E2F72-84A3-4A04-8CED-4711C2F666C0}" srcOrd="1" destOrd="0" parTransId="{A630E328-1A7D-434D-B83A-3A11B0321A5B}" sibTransId="{C20EF306-056B-490B-AAAE-5BED7EF14A9C}"/>
    <dgm:cxn modelId="{ED4CA6C2-4F98-4A47-AA16-562DF29E6674}" type="presOf" srcId="{8DAABE64-327A-433E-85EF-D0516F847412}" destId="{801E576F-EA8F-4BF3-89D8-28707C6F17BC}" srcOrd="0" destOrd="0" presId="urn:microsoft.com/office/officeart/2005/8/layout/orgChart1"/>
    <dgm:cxn modelId="{3EB46EC4-7601-46D9-BFB8-F31A85B2684D}" type="presOf" srcId="{F88FACC2-C80D-44A1-B0D6-6432275A3B16}" destId="{57487769-56CA-478A-AE44-1AE2F15BD406}" srcOrd="1" destOrd="0" presId="urn:microsoft.com/office/officeart/2005/8/layout/orgChart1"/>
    <dgm:cxn modelId="{514396C8-61BE-4B17-A152-57B34434F57C}" type="presOf" srcId="{2A043CAA-CB6A-4C43-AE1F-FAA9F10240D1}" destId="{16136C4C-56C6-4B1F-AD39-DD271F379172}" srcOrd="0" destOrd="0" presId="urn:microsoft.com/office/officeart/2005/8/layout/orgChart1"/>
    <dgm:cxn modelId="{3D237FC9-D11E-4269-A698-47A605C7B755}" type="presOf" srcId="{88A651BE-B3B9-47CD-A91F-F4427EFE033C}" destId="{D807C174-D892-4841-A223-061780BA8EE3}" srcOrd="0" destOrd="0" presId="urn:microsoft.com/office/officeart/2005/8/layout/orgChart1"/>
    <dgm:cxn modelId="{A7CE87CA-3951-4686-8D15-C5CE1B8880E1}" type="presOf" srcId="{B9441813-734C-46FE-B0D6-082F14DA8EFC}" destId="{CFF5C5EF-93C7-4293-BFE8-5549D436250B}" srcOrd="1" destOrd="0" presId="urn:microsoft.com/office/officeart/2005/8/layout/orgChart1"/>
    <dgm:cxn modelId="{2E0271CB-43F0-4D84-8BCD-BB4107B5F0CA}" type="presOf" srcId="{5F55B749-7E9A-4D3F-95D0-DE06E210BD3A}" destId="{5C4F00F9-424F-4559-9B0B-17BE39BAAFBC}" srcOrd="0" destOrd="0" presId="urn:microsoft.com/office/officeart/2005/8/layout/orgChart1"/>
    <dgm:cxn modelId="{73A602CD-BA4E-4DC6-BA59-DA33F25F6626}" srcId="{F88FACC2-C80D-44A1-B0D6-6432275A3B16}" destId="{9D2A441F-2BBD-400E-B5EB-730B4B29A700}" srcOrd="2" destOrd="0" parTransId="{B430B9E9-D53C-4E20-8A48-6CCAF530353D}" sibTransId="{6C0CE74F-E58D-48CC-B4BF-BC134E647216}"/>
    <dgm:cxn modelId="{78EF88D0-AD36-4081-9C92-D752692484A4}" type="presOf" srcId="{36FD33F0-4559-4893-928A-30977E521354}" destId="{B76AC1F0-D12C-4562-B7D7-4827B659BC02}" srcOrd="1" destOrd="0" presId="urn:microsoft.com/office/officeart/2005/8/layout/orgChart1"/>
    <dgm:cxn modelId="{91A914E0-EA46-4B62-A0A1-E89904857F82}" srcId="{F88FACC2-C80D-44A1-B0D6-6432275A3B16}" destId="{3644B240-81FA-4DBC-BF9B-21AFE90262D6}" srcOrd="3" destOrd="0" parTransId="{5F55B749-7E9A-4D3F-95D0-DE06E210BD3A}" sibTransId="{8460461D-FE88-498D-B468-7FC78921F73C}"/>
    <dgm:cxn modelId="{CB9E3BE0-6F52-4009-96A8-6280115E69FC}" srcId="{8DAABE64-327A-433E-85EF-D0516F847412}" destId="{6DC010D3-E42C-4B88-9592-71AF588139DC}" srcOrd="3" destOrd="0" parTransId="{7AE5059E-9A64-4703-BB69-A73E5C328BD4}" sibTransId="{0D2218C6-BD20-4AF8-9D76-235282591C0F}"/>
    <dgm:cxn modelId="{BBB277E1-2A5B-4FBE-B09D-A7CF0E2E54B9}" srcId="{F88FACC2-C80D-44A1-B0D6-6432275A3B16}" destId="{36FD33F0-4559-4893-928A-30977E521354}" srcOrd="0" destOrd="0" parTransId="{6A6107C9-07C6-4459-A4C1-967058D31CB8}" sibTransId="{6BCBD63A-AF50-461D-8C8C-D06D2A25CCEB}"/>
    <dgm:cxn modelId="{3236D2E3-29BF-4F34-A582-724E04D2D319}" type="presOf" srcId="{136DE3AE-1CD6-4547-AE16-4708A3B085FA}" destId="{BF9C8360-F650-4C05-B5AD-7BCD0A2EE651}" srcOrd="0" destOrd="0" presId="urn:microsoft.com/office/officeart/2005/8/layout/orgChart1"/>
    <dgm:cxn modelId="{57D4BEE4-3180-42DE-91B4-322FB2362131}" type="presOf" srcId="{EBDC0E65-D492-4F75-B551-7A88BFBBB82D}" destId="{126F5403-5E30-4E6F-9257-874CE2FAC627}" srcOrd="0" destOrd="0" presId="urn:microsoft.com/office/officeart/2005/8/layout/orgChart1"/>
    <dgm:cxn modelId="{0442DCE5-F2E0-47C9-A9D7-71088659C810}" type="presOf" srcId="{F88FACC2-C80D-44A1-B0D6-6432275A3B16}" destId="{DD63E549-BD2E-44A8-ADDA-02B59E7858E3}" srcOrd="0" destOrd="0" presId="urn:microsoft.com/office/officeart/2005/8/layout/orgChart1"/>
    <dgm:cxn modelId="{D5A9AEE8-C03C-45DF-9EAA-D87324958F05}" type="presOf" srcId="{57BE51AF-149A-4350-A8DF-4565A51AF670}" destId="{9B68EF1C-C220-4362-B59A-0F379F71DD54}" srcOrd="1" destOrd="0" presId="urn:microsoft.com/office/officeart/2005/8/layout/orgChart1"/>
    <dgm:cxn modelId="{A91491EA-4A00-4C5E-89ED-76797B617350}" type="presOf" srcId="{F860982A-9176-411F-98C8-B73CD0059042}" destId="{6589C1FD-0325-42CD-81D6-7564FDD042D1}" srcOrd="1" destOrd="0" presId="urn:microsoft.com/office/officeart/2005/8/layout/orgChart1"/>
    <dgm:cxn modelId="{A890F2EB-DBAE-4B20-BAB0-FAECAB23D414}" type="presOf" srcId="{69028325-9567-4D1A-B0B6-167F4A46D599}" destId="{779A046B-CA8B-4B87-BD5F-389A153FE2B3}" srcOrd="0" destOrd="0" presId="urn:microsoft.com/office/officeart/2005/8/layout/orgChart1"/>
    <dgm:cxn modelId="{8C35DBF1-D20B-43BE-90A1-59227C692200}" type="presOf" srcId="{CEFDF030-9042-4F87-9924-24CF1F490CE4}" destId="{B7AD5431-AEC8-485F-8075-B8E1F723E464}" srcOrd="0" destOrd="0" presId="urn:microsoft.com/office/officeart/2005/8/layout/orgChart1"/>
    <dgm:cxn modelId="{E96276F5-5023-45BF-A843-193FA0B06F80}" type="presOf" srcId="{9D2A441F-2BBD-400E-B5EB-730B4B29A700}" destId="{10E340BA-EC72-47ED-B500-EECF1D9496F7}" srcOrd="1" destOrd="0" presId="urn:microsoft.com/office/officeart/2005/8/layout/orgChart1"/>
    <dgm:cxn modelId="{50750DF6-331B-4364-9625-FCEF095A8063}" srcId="{B9441813-734C-46FE-B0D6-082F14DA8EFC}" destId="{A0B0967F-24B1-4865-B066-F6D96DE75CED}" srcOrd="1" destOrd="0" parTransId="{CEFDF030-9042-4F87-9924-24CF1F490CE4}" sibTransId="{0C2E8490-2709-44F5-B737-2CE79832247D}"/>
    <dgm:cxn modelId="{37E250F9-EA8B-41AC-A06F-CF375A870B3F}" type="presOf" srcId="{A0B0967F-24B1-4865-B066-F6D96DE75CED}" destId="{A70E5B56-F29B-4A4C-8A77-F54C5BA8C9A3}" srcOrd="0" destOrd="0" presId="urn:microsoft.com/office/officeart/2005/8/layout/orgChart1"/>
    <dgm:cxn modelId="{385D3EFA-DF5C-4459-A99C-3519073917D7}" type="presOf" srcId="{812FA123-11D9-4CF8-9E0E-ADCA17195A52}" destId="{C6DECA56-5B99-4E6B-8C5D-20F788676AA3}" srcOrd="1" destOrd="0" presId="urn:microsoft.com/office/officeart/2005/8/layout/orgChart1"/>
    <dgm:cxn modelId="{66478CFD-F8FB-4474-8406-2B429E505049}" srcId="{F88FACC2-C80D-44A1-B0D6-6432275A3B16}" destId="{2BBDD236-FDA3-421C-8FA7-2A5BFAAFB2D1}" srcOrd="1" destOrd="0" parTransId="{69028325-9567-4D1A-B0B6-167F4A46D599}" sibTransId="{5AE97DB1-AFE7-4F35-A32A-0D2CC1AB337F}"/>
    <dgm:cxn modelId="{4BE610A9-3725-43EC-990E-C24343899146}" type="presParOf" srcId="{F869216D-504F-4F7D-91A1-CA302274F8A7}" destId="{95AD70F7-314F-4E62-A834-2BF8D68E933F}" srcOrd="0" destOrd="0" presId="urn:microsoft.com/office/officeart/2005/8/layout/orgChart1"/>
    <dgm:cxn modelId="{B6B45E10-5C7A-4BAD-9D1E-B9EE252128CB}" type="presParOf" srcId="{95AD70F7-314F-4E62-A834-2BF8D68E933F}" destId="{13A7B816-2E99-48EF-8355-079F2C533B77}" srcOrd="0" destOrd="0" presId="urn:microsoft.com/office/officeart/2005/8/layout/orgChart1"/>
    <dgm:cxn modelId="{CD303420-5196-401C-BF73-B0729E51CDBD}" type="presParOf" srcId="{13A7B816-2E99-48EF-8355-079F2C533B77}" destId="{6EBCC298-E606-4DAF-80B0-9B9386C8D1D5}" srcOrd="0" destOrd="0" presId="urn:microsoft.com/office/officeart/2005/8/layout/orgChart1"/>
    <dgm:cxn modelId="{48914B68-5557-4790-9A95-84C9ABBD4A2D}" type="presParOf" srcId="{13A7B816-2E99-48EF-8355-079F2C533B77}" destId="{1291AB43-4771-44D8-9B32-EFB7AFBA3284}" srcOrd="1" destOrd="0" presId="urn:microsoft.com/office/officeart/2005/8/layout/orgChart1"/>
    <dgm:cxn modelId="{2A6A7672-EDCD-4C4E-8175-111934F43953}" type="presParOf" srcId="{95AD70F7-314F-4E62-A834-2BF8D68E933F}" destId="{E3D1C339-23F4-4348-B407-2AFF37226486}" srcOrd="1" destOrd="0" presId="urn:microsoft.com/office/officeart/2005/8/layout/orgChart1"/>
    <dgm:cxn modelId="{D9E6B2A5-783A-4B77-8182-9840ACC83F16}" type="presParOf" srcId="{E3D1C339-23F4-4348-B407-2AFF37226486}" destId="{2432A817-7F79-4009-8447-DA9AD7144922}" srcOrd="0" destOrd="0" presId="urn:microsoft.com/office/officeart/2005/8/layout/orgChart1"/>
    <dgm:cxn modelId="{069EB5AB-48E2-43D7-8001-7958B5C25FEB}" type="presParOf" srcId="{E3D1C339-23F4-4348-B407-2AFF37226486}" destId="{881D5D57-C9D3-46AE-B887-58D4B94D95CE}" srcOrd="1" destOrd="0" presId="urn:microsoft.com/office/officeart/2005/8/layout/orgChart1"/>
    <dgm:cxn modelId="{5B587EBD-41AA-4D7C-8242-9065842B1A21}" type="presParOf" srcId="{881D5D57-C9D3-46AE-B887-58D4B94D95CE}" destId="{AE619624-016B-400E-87EB-148A6E69A68D}" srcOrd="0" destOrd="0" presId="urn:microsoft.com/office/officeart/2005/8/layout/orgChart1"/>
    <dgm:cxn modelId="{7B614D32-9004-4135-993F-1698E1E3F0EC}" type="presParOf" srcId="{AE619624-016B-400E-87EB-148A6E69A68D}" destId="{36C2D964-A590-472B-BFD3-9B4F4560AAD9}" srcOrd="0" destOrd="0" presId="urn:microsoft.com/office/officeart/2005/8/layout/orgChart1"/>
    <dgm:cxn modelId="{E5512694-7F3A-480D-8107-401F75F7AC44}" type="presParOf" srcId="{AE619624-016B-400E-87EB-148A6E69A68D}" destId="{CFF5C5EF-93C7-4293-BFE8-5549D436250B}" srcOrd="1" destOrd="0" presId="urn:microsoft.com/office/officeart/2005/8/layout/orgChart1"/>
    <dgm:cxn modelId="{2FA74047-7843-4926-B1DD-38FC16607230}" type="presParOf" srcId="{881D5D57-C9D3-46AE-B887-58D4B94D95CE}" destId="{3EF746F3-1FA8-4DBF-9630-E21161923D81}" srcOrd="1" destOrd="0" presId="urn:microsoft.com/office/officeart/2005/8/layout/orgChart1"/>
    <dgm:cxn modelId="{C88983AA-E078-45A2-ACE7-DB1461A7AC95}" type="presParOf" srcId="{3EF746F3-1FA8-4DBF-9630-E21161923D81}" destId="{04C445FF-5508-419F-86BF-80A6F4CD9198}" srcOrd="0" destOrd="0" presId="urn:microsoft.com/office/officeart/2005/8/layout/orgChart1"/>
    <dgm:cxn modelId="{FC117330-5A4F-49AA-9A76-E406E8DBB50D}" type="presParOf" srcId="{3EF746F3-1FA8-4DBF-9630-E21161923D81}" destId="{5A8E1348-628D-458E-9495-6521FB0C963F}" srcOrd="1" destOrd="0" presId="urn:microsoft.com/office/officeart/2005/8/layout/orgChart1"/>
    <dgm:cxn modelId="{CB7FFAF3-4DB3-4C37-A2AE-0D8B4E924B11}" type="presParOf" srcId="{5A8E1348-628D-458E-9495-6521FB0C963F}" destId="{37C8F2B4-8033-4B55-AF70-4745928113A0}" srcOrd="0" destOrd="0" presId="urn:microsoft.com/office/officeart/2005/8/layout/orgChart1"/>
    <dgm:cxn modelId="{2B3EBB16-48DE-473B-B419-B9A870750C08}" type="presParOf" srcId="{37C8F2B4-8033-4B55-AF70-4745928113A0}" destId="{801E576F-EA8F-4BF3-89D8-28707C6F17BC}" srcOrd="0" destOrd="0" presId="urn:microsoft.com/office/officeart/2005/8/layout/orgChart1"/>
    <dgm:cxn modelId="{583BC7C0-ABF2-4B3F-B223-EB340681CCB9}" type="presParOf" srcId="{37C8F2B4-8033-4B55-AF70-4745928113A0}" destId="{F0213754-1469-4E49-A377-B8B37CCC09A3}" srcOrd="1" destOrd="0" presId="urn:microsoft.com/office/officeart/2005/8/layout/orgChart1"/>
    <dgm:cxn modelId="{A5F305C4-1F69-4F18-9134-FB4905C7BDC0}" type="presParOf" srcId="{5A8E1348-628D-458E-9495-6521FB0C963F}" destId="{31EF54F0-D3B5-4DDB-82DF-E40A2F5FCFF8}" srcOrd="1" destOrd="0" presId="urn:microsoft.com/office/officeart/2005/8/layout/orgChart1"/>
    <dgm:cxn modelId="{729C49E4-0528-4AB9-B055-D85059E67EEF}" type="presParOf" srcId="{31EF54F0-D3B5-4DDB-82DF-E40A2F5FCFF8}" destId="{E79639A7-4768-415B-AF06-4D9CF8CEA725}" srcOrd="0" destOrd="0" presId="urn:microsoft.com/office/officeart/2005/8/layout/orgChart1"/>
    <dgm:cxn modelId="{9C390CF7-B353-4EAA-8217-271EBD53B717}" type="presParOf" srcId="{31EF54F0-D3B5-4DDB-82DF-E40A2F5FCFF8}" destId="{D8BA3247-B42E-476B-B6CD-F547DD91E48F}" srcOrd="1" destOrd="0" presId="urn:microsoft.com/office/officeart/2005/8/layout/orgChart1"/>
    <dgm:cxn modelId="{503AC26D-722D-4D33-8C99-6E27756811A8}" type="presParOf" srcId="{D8BA3247-B42E-476B-B6CD-F547DD91E48F}" destId="{3BCBAEE8-9561-4988-9219-9BC3E0357216}" srcOrd="0" destOrd="0" presId="urn:microsoft.com/office/officeart/2005/8/layout/orgChart1"/>
    <dgm:cxn modelId="{0AEBB4D9-6D5F-4B72-A0E3-777665AEDFB4}" type="presParOf" srcId="{3BCBAEE8-9561-4988-9219-9BC3E0357216}" destId="{126F5403-5E30-4E6F-9257-874CE2FAC627}" srcOrd="0" destOrd="0" presId="urn:microsoft.com/office/officeart/2005/8/layout/orgChart1"/>
    <dgm:cxn modelId="{FBED6632-91AB-46D3-9DF0-101F90457F48}" type="presParOf" srcId="{3BCBAEE8-9561-4988-9219-9BC3E0357216}" destId="{AAEFAAB6-E803-4855-94C3-B8B65783BF15}" srcOrd="1" destOrd="0" presId="urn:microsoft.com/office/officeart/2005/8/layout/orgChart1"/>
    <dgm:cxn modelId="{52F70B99-C7CA-4597-9566-C5F902538E50}" type="presParOf" srcId="{D8BA3247-B42E-476B-B6CD-F547DD91E48F}" destId="{B8C8797F-6F93-454B-A2FD-0CE27E09B514}" srcOrd="1" destOrd="0" presId="urn:microsoft.com/office/officeart/2005/8/layout/orgChart1"/>
    <dgm:cxn modelId="{57C44006-A0AA-4FD9-B02A-D0D70F5A75D2}" type="presParOf" srcId="{D8BA3247-B42E-476B-B6CD-F547DD91E48F}" destId="{0BDEAB2B-93BA-4B20-BAB8-1F2310950053}" srcOrd="2" destOrd="0" presId="urn:microsoft.com/office/officeart/2005/8/layout/orgChart1"/>
    <dgm:cxn modelId="{A40DC040-E482-48DF-AE45-300C6C5AF5CE}" type="presParOf" srcId="{31EF54F0-D3B5-4DDB-82DF-E40A2F5FCFF8}" destId="{3FEBF4E5-1821-4CA3-A41E-48E7806A5A8E}" srcOrd="2" destOrd="0" presId="urn:microsoft.com/office/officeart/2005/8/layout/orgChart1"/>
    <dgm:cxn modelId="{DE5D01ED-D63C-4603-AB4F-83BC39F6C3CB}" type="presParOf" srcId="{31EF54F0-D3B5-4DDB-82DF-E40A2F5FCFF8}" destId="{FAD920D2-2C87-4518-B88F-2A560C0F092B}" srcOrd="3" destOrd="0" presId="urn:microsoft.com/office/officeart/2005/8/layout/orgChart1"/>
    <dgm:cxn modelId="{E731702D-0A32-4E55-B650-2309C0C9B98C}" type="presParOf" srcId="{FAD920D2-2C87-4518-B88F-2A560C0F092B}" destId="{41C1863E-81E8-4A38-B921-6154B861C2EE}" srcOrd="0" destOrd="0" presId="urn:microsoft.com/office/officeart/2005/8/layout/orgChart1"/>
    <dgm:cxn modelId="{08035CA2-083D-440C-ADA8-61741DD568D7}" type="presParOf" srcId="{41C1863E-81E8-4A38-B921-6154B861C2EE}" destId="{02E98E73-41D5-4093-A565-AEA2402C5235}" srcOrd="0" destOrd="0" presId="urn:microsoft.com/office/officeart/2005/8/layout/orgChart1"/>
    <dgm:cxn modelId="{5FF8397F-69CA-4F4C-AF03-6165B91541AB}" type="presParOf" srcId="{41C1863E-81E8-4A38-B921-6154B861C2EE}" destId="{76902D09-6A9D-4335-A215-61BBFD6B573E}" srcOrd="1" destOrd="0" presId="urn:microsoft.com/office/officeart/2005/8/layout/orgChart1"/>
    <dgm:cxn modelId="{71B8271F-4DB9-4792-9E95-6D872C030003}" type="presParOf" srcId="{FAD920D2-2C87-4518-B88F-2A560C0F092B}" destId="{43FDA7B1-4493-4938-A068-DA84DE659112}" srcOrd="1" destOrd="0" presId="urn:microsoft.com/office/officeart/2005/8/layout/orgChart1"/>
    <dgm:cxn modelId="{CC0A7F5E-D8BE-4ECA-84EF-150AD944CCC9}" type="presParOf" srcId="{FAD920D2-2C87-4518-B88F-2A560C0F092B}" destId="{E47CBF56-DE07-4E6F-9671-80E4CDF74A2D}" srcOrd="2" destOrd="0" presId="urn:microsoft.com/office/officeart/2005/8/layout/orgChart1"/>
    <dgm:cxn modelId="{325718F7-3665-4D79-80F0-826B36C4CAB7}" type="presParOf" srcId="{31EF54F0-D3B5-4DDB-82DF-E40A2F5FCFF8}" destId="{27D96332-2DCD-4069-9628-3E190276D4E4}" srcOrd="4" destOrd="0" presId="urn:microsoft.com/office/officeart/2005/8/layout/orgChart1"/>
    <dgm:cxn modelId="{C51AED71-9545-4747-B87B-26EF2BB93CBE}" type="presParOf" srcId="{31EF54F0-D3B5-4DDB-82DF-E40A2F5FCFF8}" destId="{68F076FE-2AA9-48F7-82F1-988E458824F0}" srcOrd="5" destOrd="0" presId="urn:microsoft.com/office/officeart/2005/8/layout/orgChart1"/>
    <dgm:cxn modelId="{B1355D0A-45F0-447F-A257-C20B3D0964DB}" type="presParOf" srcId="{68F076FE-2AA9-48F7-82F1-988E458824F0}" destId="{92903BED-7FEA-4EDC-99D7-C18B50971DFF}" srcOrd="0" destOrd="0" presId="urn:microsoft.com/office/officeart/2005/8/layout/orgChart1"/>
    <dgm:cxn modelId="{B0216FFF-0C45-49F4-936E-A80D79D46CAA}" type="presParOf" srcId="{92903BED-7FEA-4EDC-99D7-C18B50971DFF}" destId="{B6619A5F-AA65-45EA-A74A-183468F852CD}" srcOrd="0" destOrd="0" presId="urn:microsoft.com/office/officeart/2005/8/layout/orgChart1"/>
    <dgm:cxn modelId="{0072BA5F-38E0-489C-AB8C-1C85A2927766}" type="presParOf" srcId="{92903BED-7FEA-4EDC-99D7-C18B50971DFF}" destId="{6589C1FD-0325-42CD-81D6-7564FDD042D1}" srcOrd="1" destOrd="0" presId="urn:microsoft.com/office/officeart/2005/8/layout/orgChart1"/>
    <dgm:cxn modelId="{8BFBA006-BAA5-48E2-9CCA-0875E28CD67C}" type="presParOf" srcId="{68F076FE-2AA9-48F7-82F1-988E458824F0}" destId="{C79217CB-B00C-4F3D-8F4A-7486E24B209B}" srcOrd="1" destOrd="0" presId="urn:microsoft.com/office/officeart/2005/8/layout/orgChart1"/>
    <dgm:cxn modelId="{EA0AA14D-51E6-41E7-B327-CE264F5D9E33}" type="presParOf" srcId="{68F076FE-2AA9-48F7-82F1-988E458824F0}" destId="{CE207414-DDEC-4BC2-93D5-5B5F54784E9F}" srcOrd="2" destOrd="0" presId="urn:microsoft.com/office/officeart/2005/8/layout/orgChart1"/>
    <dgm:cxn modelId="{80BDEA57-E813-4797-BA2D-7BF4F4875C6A}" type="presParOf" srcId="{31EF54F0-D3B5-4DDB-82DF-E40A2F5FCFF8}" destId="{AF7041DB-106A-4B22-AA71-42BFEF76C323}" srcOrd="6" destOrd="0" presId="urn:microsoft.com/office/officeart/2005/8/layout/orgChart1"/>
    <dgm:cxn modelId="{31A42C7F-81E0-42D2-B26D-725C89340379}" type="presParOf" srcId="{31EF54F0-D3B5-4DDB-82DF-E40A2F5FCFF8}" destId="{B1D05328-82F0-468D-AA12-551E13F1E4C0}" srcOrd="7" destOrd="0" presId="urn:microsoft.com/office/officeart/2005/8/layout/orgChart1"/>
    <dgm:cxn modelId="{CD651AFF-5BAC-4E9A-9F7E-7C0716C6A64C}" type="presParOf" srcId="{B1D05328-82F0-468D-AA12-551E13F1E4C0}" destId="{47CC009B-142C-4B6D-AF60-7B6408DF00C4}" srcOrd="0" destOrd="0" presId="urn:microsoft.com/office/officeart/2005/8/layout/orgChart1"/>
    <dgm:cxn modelId="{6C660D7C-5150-4D9E-B05B-BF6AF140C08C}" type="presParOf" srcId="{47CC009B-142C-4B6D-AF60-7B6408DF00C4}" destId="{9E356ADF-8A34-4602-B7B3-146936D68A54}" srcOrd="0" destOrd="0" presId="urn:microsoft.com/office/officeart/2005/8/layout/orgChart1"/>
    <dgm:cxn modelId="{95254200-4763-460E-8A77-53550CB28F95}" type="presParOf" srcId="{47CC009B-142C-4B6D-AF60-7B6408DF00C4}" destId="{C9198010-0A94-48C6-9AB6-E4974F1B39A1}" srcOrd="1" destOrd="0" presId="urn:microsoft.com/office/officeart/2005/8/layout/orgChart1"/>
    <dgm:cxn modelId="{281EAB2E-5B6F-43AE-AE4B-B84536ADDE5C}" type="presParOf" srcId="{B1D05328-82F0-468D-AA12-551E13F1E4C0}" destId="{12FCBE44-3E19-4D3E-9E74-FFC0A51B69C4}" srcOrd="1" destOrd="0" presId="urn:microsoft.com/office/officeart/2005/8/layout/orgChart1"/>
    <dgm:cxn modelId="{F301F8AF-B1CA-4A72-B414-79E3DCE9D405}" type="presParOf" srcId="{B1D05328-82F0-468D-AA12-551E13F1E4C0}" destId="{3A652F0A-3766-4FDB-9177-16C1C452EE0A}" srcOrd="2" destOrd="0" presId="urn:microsoft.com/office/officeart/2005/8/layout/orgChart1"/>
    <dgm:cxn modelId="{C1D40ABA-D1CE-4C2F-B14E-E6DA2B4C69E6}" type="presParOf" srcId="{31EF54F0-D3B5-4DDB-82DF-E40A2F5FCFF8}" destId="{D22B636D-BCEC-4757-B1A1-A02E37AEC035}" srcOrd="8" destOrd="0" presId="urn:microsoft.com/office/officeart/2005/8/layout/orgChart1"/>
    <dgm:cxn modelId="{E79FEB3E-8DC9-47BB-8136-A731369BA66F}" type="presParOf" srcId="{31EF54F0-D3B5-4DDB-82DF-E40A2F5FCFF8}" destId="{0CFCCB19-0A0B-485F-958D-32C2F90221D3}" srcOrd="9" destOrd="0" presId="urn:microsoft.com/office/officeart/2005/8/layout/orgChart1"/>
    <dgm:cxn modelId="{3C70C413-6DD4-4614-AD23-8D2B9E98695E}" type="presParOf" srcId="{0CFCCB19-0A0B-485F-958D-32C2F90221D3}" destId="{A86D774F-BCED-4627-8C49-45011B848051}" srcOrd="0" destOrd="0" presId="urn:microsoft.com/office/officeart/2005/8/layout/orgChart1"/>
    <dgm:cxn modelId="{485DE9E4-B12C-4D24-9897-4527DB165E02}" type="presParOf" srcId="{A86D774F-BCED-4627-8C49-45011B848051}" destId="{D807C174-D892-4841-A223-061780BA8EE3}" srcOrd="0" destOrd="0" presId="urn:microsoft.com/office/officeart/2005/8/layout/orgChart1"/>
    <dgm:cxn modelId="{E3512F04-E26E-471F-8F6F-69B20D12313D}" type="presParOf" srcId="{A86D774F-BCED-4627-8C49-45011B848051}" destId="{38D2CF83-A967-49CB-BC35-8D7A405A2839}" srcOrd="1" destOrd="0" presId="urn:microsoft.com/office/officeart/2005/8/layout/orgChart1"/>
    <dgm:cxn modelId="{FEE40090-A408-40AF-825F-63F0DFFDC33C}" type="presParOf" srcId="{0CFCCB19-0A0B-485F-958D-32C2F90221D3}" destId="{304D3A94-2F4B-478C-8306-7B486FA81DA4}" srcOrd="1" destOrd="0" presId="urn:microsoft.com/office/officeart/2005/8/layout/orgChart1"/>
    <dgm:cxn modelId="{6DDD626E-5AF6-4A48-A71A-87E472FB0924}" type="presParOf" srcId="{0CFCCB19-0A0B-485F-958D-32C2F90221D3}" destId="{B390B585-456A-4F1C-A721-3EADF55ABE31}" srcOrd="2" destOrd="0" presId="urn:microsoft.com/office/officeart/2005/8/layout/orgChart1"/>
    <dgm:cxn modelId="{1BEFAC90-DF64-404E-9658-64872E3A3DDB}" type="presParOf" srcId="{31EF54F0-D3B5-4DDB-82DF-E40A2F5FCFF8}" destId="{72C5F75F-FD62-44E8-9B84-A2DEBB623992}" srcOrd="10" destOrd="0" presId="urn:microsoft.com/office/officeart/2005/8/layout/orgChart1"/>
    <dgm:cxn modelId="{1AB1C05D-2AEE-44DF-8F1E-4DD1AF8AF44E}" type="presParOf" srcId="{31EF54F0-D3B5-4DDB-82DF-E40A2F5FCFF8}" destId="{B5FC7AEB-7179-47C1-B007-1652D29E79EB}" srcOrd="11" destOrd="0" presId="urn:microsoft.com/office/officeart/2005/8/layout/orgChart1"/>
    <dgm:cxn modelId="{8FC101FB-9BB6-419E-8C9C-C0BF386358CE}" type="presParOf" srcId="{B5FC7AEB-7179-47C1-B007-1652D29E79EB}" destId="{4ACA0322-561A-4FC6-B2F3-ED845B8D0629}" srcOrd="0" destOrd="0" presId="urn:microsoft.com/office/officeart/2005/8/layout/orgChart1"/>
    <dgm:cxn modelId="{E86E97BD-9C66-4913-ADC4-B72102CEB5ED}" type="presParOf" srcId="{4ACA0322-561A-4FC6-B2F3-ED845B8D0629}" destId="{6EC5385D-F4F0-4527-BD4A-139663827D6D}" srcOrd="0" destOrd="0" presId="urn:microsoft.com/office/officeart/2005/8/layout/orgChart1"/>
    <dgm:cxn modelId="{AF14FA9F-0817-4D84-939E-1F2111E85F2A}" type="presParOf" srcId="{4ACA0322-561A-4FC6-B2F3-ED845B8D0629}" destId="{9B68EF1C-C220-4362-B59A-0F379F71DD54}" srcOrd="1" destOrd="0" presId="urn:microsoft.com/office/officeart/2005/8/layout/orgChart1"/>
    <dgm:cxn modelId="{7D6EDD32-04E6-49CE-A436-DE01A37256B0}" type="presParOf" srcId="{B5FC7AEB-7179-47C1-B007-1652D29E79EB}" destId="{BAB17532-5B36-4564-99FF-66AC8F892DE9}" srcOrd="1" destOrd="0" presId="urn:microsoft.com/office/officeart/2005/8/layout/orgChart1"/>
    <dgm:cxn modelId="{B4F2C006-E2FB-4EF1-8E99-9C7C5174B246}" type="presParOf" srcId="{B5FC7AEB-7179-47C1-B007-1652D29E79EB}" destId="{035E1DB0-61B7-4278-8734-3A50F522C220}" srcOrd="2" destOrd="0" presId="urn:microsoft.com/office/officeart/2005/8/layout/orgChart1"/>
    <dgm:cxn modelId="{39B40AE8-CFEF-402E-924A-14FC2838B76B}" type="presParOf" srcId="{31EF54F0-D3B5-4DDB-82DF-E40A2F5FCFF8}" destId="{9F9549B1-4B08-41B7-B1B2-A7D208BE697F}" srcOrd="12" destOrd="0" presId="urn:microsoft.com/office/officeart/2005/8/layout/orgChart1"/>
    <dgm:cxn modelId="{F0B3B050-1BFE-46D5-A495-F9ED2B94FEFF}" type="presParOf" srcId="{31EF54F0-D3B5-4DDB-82DF-E40A2F5FCFF8}" destId="{6B24DB4F-917F-465F-A2BF-5AD2C6C645B5}" srcOrd="13" destOrd="0" presId="urn:microsoft.com/office/officeart/2005/8/layout/orgChart1"/>
    <dgm:cxn modelId="{E0041F19-C675-4F3A-8D2B-688AF014C834}" type="presParOf" srcId="{6B24DB4F-917F-465F-A2BF-5AD2C6C645B5}" destId="{3E85CAD1-C346-4CBA-8ADA-CA2BC2F8827E}" srcOrd="0" destOrd="0" presId="urn:microsoft.com/office/officeart/2005/8/layout/orgChart1"/>
    <dgm:cxn modelId="{E000AEB2-8DB3-4509-ACEB-16ED4C767A4A}" type="presParOf" srcId="{3E85CAD1-C346-4CBA-8ADA-CA2BC2F8827E}" destId="{51F22E01-B1B9-4941-9B46-2300D04629B4}" srcOrd="0" destOrd="0" presId="urn:microsoft.com/office/officeart/2005/8/layout/orgChart1"/>
    <dgm:cxn modelId="{A0668CB4-310E-4042-8F85-5C58C1F88B4F}" type="presParOf" srcId="{3E85CAD1-C346-4CBA-8ADA-CA2BC2F8827E}" destId="{38524EAC-345F-473A-B1B4-71922F736CB2}" srcOrd="1" destOrd="0" presId="urn:microsoft.com/office/officeart/2005/8/layout/orgChart1"/>
    <dgm:cxn modelId="{D54F0D17-8067-4C50-BF4E-F7BCC9CC160A}" type="presParOf" srcId="{6B24DB4F-917F-465F-A2BF-5AD2C6C645B5}" destId="{6AEA10AA-3394-40FD-9FBF-D94776E38327}" srcOrd="1" destOrd="0" presId="urn:microsoft.com/office/officeart/2005/8/layout/orgChart1"/>
    <dgm:cxn modelId="{75EDB1DC-1713-4254-A25E-F769BEC8A4DF}" type="presParOf" srcId="{6B24DB4F-917F-465F-A2BF-5AD2C6C645B5}" destId="{C133B189-1ADB-4637-89D4-4496A0F8FD4B}" srcOrd="2" destOrd="0" presId="urn:microsoft.com/office/officeart/2005/8/layout/orgChart1"/>
    <dgm:cxn modelId="{14D5BC93-61EE-4324-BB84-D07D26BB71C6}" type="presParOf" srcId="{5A8E1348-628D-458E-9495-6521FB0C963F}" destId="{E835393C-33F1-4005-BFBB-63DBCD3DF6CA}" srcOrd="2" destOrd="0" presId="urn:microsoft.com/office/officeart/2005/8/layout/orgChart1"/>
    <dgm:cxn modelId="{DA4B866B-61D9-4710-A8BF-35238B6EFA2D}" type="presParOf" srcId="{3EF746F3-1FA8-4DBF-9630-E21161923D81}" destId="{B7AD5431-AEC8-485F-8075-B8E1F723E464}" srcOrd="2" destOrd="0" presId="urn:microsoft.com/office/officeart/2005/8/layout/orgChart1"/>
    <dgm:cxn modelId="{964D6A16-9AB5-48E8-A66F-B376B8799BC4}" type="presParOf" srcId="{3EF746F3-1FA8-4DBF-9630-E21161923D81}" destId="{16286804-B96F-4E09-BE6C-A03F31739B2E}" srcOrd="3" destOrd="0" presId="urn:microsoft.com/office/officeart/2005/8/layout/orgChart1"/>
    <dgm:cxn modelId="{FA8DE25F-C3D8-4265-94DD-0E385B27EC38}" type="presParOf" srcId="{16286804-B96F-4E09-BE6C-A03F31739B2E}" destId="{0F4F3197-FD43-47CF-B1BF-814E7D7CA9A0}" srcOrd="0" destOrd="0" presId="urn:microsoft.com/office/officeart/2005/8/layout/orgChart1"/>
    <dgm:cxn modelId="{C79C2D1E-410D-4340-8CD6-5597B7EBE979}" type="presParOf" srcId="{0F4F3197-FD43-47CF-B1BF-814E7D7CA9A0}" destId="{A70E5B56-F29B-4A4C-8A77-F54C5BA8C9A3}" srcOrd="0" destOrd="0" presId="urn:microsoft.com/office/officeart/2005/8/layout/orgChart1"/>
    <dgm:cxn modelId="{C58F29EA-DFDE-4460-AFA3-C90A8D57605C}" type="presParOf" srcId="{0F4F3197-FD43-47CF-B1BF-814E7D7CA9A0}" destId="{845E4367-0C38-42B3-94FB-22719D298A22}" srcOrd="1" destOrd="0" presId="urn:microsoft.com/office/officeart/2005/8/layout/orgChart1"/>
    <dgm:cxn modelId="{A2FD7983-7C5F-4986-8C90-B97EE4620F02}" type="presParOf" srcId="{16286804-B96F-4E09-BE6C-A03F31739B2E}" destId="{BC388642-F319-41BB-99A8-EC354160FC02}" srcOrd="1" destOrd="0" presId="urn:microsoft.com/office/officeart/2005/8/layout/orgChart1"/>
    <dgm:cxn modelId="{86588780-D28E-4D38-85DC-2EFC982D1472}" type="presParOf" srcId="{BC388642-F319-41BB-99A8-EC354160FC02}" destId="{16136C4C-56C6-4B1F-AD39-DD271F379172}" srcOrd="0" destOrd="0" presId="urn:microsoft.com/office/officeart/2005/8/layout/orgChart1"/>
    <dgm:cxn modelId="{605499D3-1EE5-401F-B755-719C9B8BF07B}" type="presParOf" srcId="{BC388642-F319-41BB-99A8-EC354160FC02}" destId="{ACDB2128-63C3-4829-855E-4D5ABBECC2E0}" srcOrd="1" destOrd="0" presId="urn:microsoft.com/office/officeart/2005/8/layout/orgChart1"/>
    <dgm:cxn modelId="{CEAAF8BE-9CB1-4737-9AF8-31494D1E5823}" type="presParOf" srcId="{ACDB2128-63C3-4829-855E-4D5ABBECC2E0}" destId="{2CA053D9-F839-4243-BFF4-E8A826F635F0}" srcOrd="0" destOrd="0" presId="urn:microsoft.com/office/officeart/2005/8/layout/orgChart1"/>
    <dgm:cxn modelId="{511ED41C-01A5-49D7-A231-0C40FECD1D39}" type="presParOf" srcId="{2CA053D9-F839-4243-BFF4-E8A826F635F0}" destId="{37F8B55E-1B83-4D7E-B9BD-14F55FF56A8C}" srcOrd="0" destOrd="0" presId="urn:microsoft.com/office/officeart/2005/8/layout/orgChart1"/>
    <dgm:cxn modelId="{76D059C5-6D9E-4369-B9A2-D6941706329E}" type="presParOf" srcId="{2CA053D9-F839-4243-BFF4-E8A826F635F0}" destId="{3092D88B-7BC9-4315-B38B-D2DA50716262}" srcOrd="1" destOrd="0" presId="urn:microsoft.com/office/officeart/2005/8/layout/orgChart1"/>
    <dgm:cxn modelId="{EFA988A3-BF61-4A89-B5C4-B45AC10C10E6}" type="presParOf" srcId="{ACDB2128-63C3-4829-855E-4D5ABBECC2E0}" destId="{9DD32A65-D2E4-4A05-9B53-AA6207F031D0}" srcOrd="1" destOrd="0" presId="urn:microsoft.com/office/officeart/2005/8/layout/orgChart1"/>
    <dgm:cxn modelId="{33EE1CC0-BF62-4861-BD85-EF8BEA049494}" type="presParOf" srcId="{ACDB2128-63C3-4829-855E-4D5ABBECC2E0}" destId="{7A0D86BA-293F-4A9B-8239-1787BCAA0E54}" srcOrd="2" destOrd="0" presId="urn:microsoft.com/office/officeart/2005/8/layout/orgChart1"/>
    <dgm:cxn modelId="{042AB418-7A10-47AC-83BC-2DA729475484}" type="presParOf" srcId="{BC388642-F319-41BB-99A8-EC354160FC02}" destId="{7370D251-4990-4789-A421-5D7A83C3AE5D}" srcOrd="2" destOrd="0" presId="urn:microsoft.com/office/officeart/2005/8/layout/orgChart1"/>
    <dgm:cxn modelId="{70A6188F-E207-4AE8-A37D-12EFED9A2409}" type="presParOf" srcId="{BC388642-F319-41BB-99A8-EC354160FC02}" destId="{EAFA2878-531B-4B5A-820E-8E2EB58DC344}" srcOrd="3" destOrd="0" presId="urn:microsoft.com/office/officeart/2005/8/layout/orgChart1"/>
    <dgm:cxn modelId="{694EAC85-8857-4CCE-BC7E-C4D856883F30}" type="presParOf" srcId="{EAFA2878-531B-4B5A-820E-8E2EB58DC344}" destId="{273DCD61-2A06-4580-B023-B4566EC6F19E}" srcOrd="0" destOrd="0" presId="urn:microsoft.com/office/officeart/2005/8/layout/orgChart1"/>
    <dgm:cxn modelId="{2ADBBED0-46EF-43D4-9B03-B46BCBA70920}" type="presParOf" srcId="{273DCD61-2A06-4580-B023-B4566EC6F19E}" destId="{E3C1D2E8-C78D-4347-B735-11023AFF9486}" srcOrd="0" destOrd="0" presId="urn:microsoft.com/office/officeart/2005/8/layout/orgChart1"/>
    <dgm:cxn modelId="{CAB60C29-FC19-4D5D-97ED-D0450B3356C3}" type="presParOf" srcId="{273DCD61-2A06-4580-B023-B4566EC6F19E}" destId="{C6DECA56-5B99-4E6B-8C5D-20F788676AA3}" srcOrd="1" destOrd="0" presId="urn:microsoft.com/office/officeart/2005/8/layout/orgChart1"/>
    <dgm:cxn modelId="{8A7C5E4B-2404-4254-B570-E3980A6A49EC}" type="presParOf" srcId="{EAFA2878-531B-4B5A-820E-8E2EB58DC344}" destId="{B5EA3E63-23AC-42CE-B107-227FCC3C7291}" srcOrd="1" destOrd="0" presId="urn:microsoft.com/office/officeart/2005/8/layout/orgChart1"/>
    <dgm:cxn modelId="{CA3A17E8-221D-4C28-8061-25329F5763BB}" type="presParOf" srcId="{EAFA2878-531B-4B5A-820E-8E2EB58DC344}" destId="{05056B08-40DA-4540-84F5-F853C3E193E6}" srcOrd="2" destOrd="0" presId="urn:microsoft.com/office/officeart/2005/8/layout/orgChart1"/>
    <dgm:cxn modelId="{8301030A-628D-42B8-862E-28944AC04CE3}" type="presParOf" srcId="{BC388642-F319-41BB-99A8-EC354160FC02}" destId="{73781626-2930-4E12-A29C-13905E223584}" srcOrd="4" destOrd="0" presId="urn:microsoft.com/office/officeart/2005/8/layout/orgChart1"/>
    <dgm:cxn modelId="{2F4F6CC1-4CC0-4729-A969-77B85D32BEF6}" type="presParOf" srcId="{BC388642-F319-41BB-99A8-EC354160FC02}" destId="{1CB7A1D4-D42B-4875-BF28-361BC3B7E109}" srcOrd="5" destOrd="0" presId="urn:microsoft.com/office/officeart/2005/8/layout/orgChart1"/>
    <dgm:cxn modelId="{F88EA40B-3306-4340-B32F-FFFF1D0595B8}" type="presParOf" srcId="{1CB7A1D4-D42B-4875-BF28-361BC3B7E109}" destId="{58135993-A493-4610-B57E-A4A28E506A04}" srcOrd="0" destOrd="0" presId="urn:microsoft.com/office/officeart/2005/8/layout/orgChart1"/>
    <dgm:cxn modelId="{BB1D1B72-6BD4-4EED-997C-812359654252}" type="presParOf" srcId="{58135993-A493-4610-B57E-A4A28E506A04}" destId="{1A951FAE-4F08-456A-A72D-24A7B4DEC8DD}" srcOrd="0" destOrd="0" presId="urn:microsoft.com/office/officeart/2005/8/layout/orgChart1"/>
    <dgm:cxn modelId="{C8413974-5E3B-4CC6-B407-AD3AEBE339AC}" type="presParOf" srcId="{58135993-A493-4610-B57E-A4A28E506A04}" destId="{BC384D37-7066-4B44-BA23-5AC6CB5ABB58}" srcOrd="1" destOrd="0" presId="urn:microsoft.com/office/officeart/2005/8/layout/orgChart1"/>
    <dgm:cxn modelId="{6471698E-594B-4AB1-A45D-AB6CC2285B2C}" type="presParOf" srcId="{1CB7A1D4-D42B-4875-BF28-361BC3B7E109}" destId="{C7521425-B53A-4A05-BA2B-DE6EFF588322}" srcOrd="1" destOrd="0" presId="urn:microsoft.com/office/officeart/2005/8/layout/orgChart1"/>
    <dgm:cxn modelId="{C0708797-5DDB-4983-BE9F-B91F24D06BED}" type="presParOf" srcId="{1CB7A1D4-D42B-4875-BF28-361BC3B7E109}" destId="{5B68FF55-E4C0-44A8-8E8C-8CA6A47016CE}" srcOrd="2" destOrd="0" presId="urn:microsoft.com/office/officeart/2005/8/layout/orgChart1"/>
    <dgm:cxn modelId="{6B8F3A2C-10BE-4D92-8984-6C8FACC416D8}" type="presParOf" srcId="{16286804-B96F-4E09-BE6C-A03F31739B2E}" destId="{AA1B2A49-8F6C-4E1F-A1BF-E6F6EC54DF18}" srcOrd="2" destOrd="0" presId="urn:microsoft.com/office/officeart/2005/8/layout/orgChart1"/>
    <dgm:cxn modelId="{A255BE7C-7907-4DCE-A9DE-7462FE81C5C1}" type="presParOf" srcId="{3EF746F3-1FA8-4DBF-9630-E21161923D81}" destId="{AE985B80-3E23-48D6-8080-0EF4270080F4}" srcOrd="4" destOrd="0" presId="urn:microsoft.com/office/officeart/2005/8/layout/orgChart1"/>
    <dgm:cxn modelId="{996AA32D-EE76-4CC3-B528-2ADE73D4CC37}" type="presParOf" srcId="{3EF746F3-1FA8-4DBF-9630-E21161923D81}" destId="{34823115-E099-4C3E-8C33-DD216964A4B2}" srcOrd="5" destOrd="0" presId="urn:microsoft.com/office/officeart/2005/8/layout/orgChart1"/>
    <dgm:cxn modelId="{B4DD43BF-306D-4B81-8CCD-48EB721ED42E}" type="presParOf" srcId="{34823115-E099-4C3E-8C33-DD216964A4B2}" destId="{D2DF45AC-21F8-41DB-AFD2-5305BA55E38C}" srcOrd="0" destOrd="0" presId="urn:microsoft.com/office/officeart/2005/8/layout/orgChart1"/>
    <dgm:cxn modelId="{953EA8D5-D688-4031-B52D-B2B5C9C3AD19}" type="presParOf" srcId="{D2DF45AC-21F8-41DB-AFD2-5305BA55E38C}" destId="{DD63E549-BD2E-44A8-ADDA-02B59E7858E3}" srcOrd="0" destOrd="0" presId="urn:microsoft.com/office/officeart/2005/8/layout/orgChart1"/>
    <dgm:cxn modelId="{760A5F1B-43C6-4E91-821E-950E61AEA58F}" type="presParOf" srcId="{D2DF45AC-21F8-41DB-AFD2-5305BA55E38C}" destId="{57487769-56CA-478A-AE44-1AE2F15BD406}" srcOrd="1" destOrd="0" presId="urn:microsoft.com/office/officeart/2005/8/layout/orgChart1"/>
    <dgm:cxn modelId="{66DD8A38-1A32-456B-A1FE-95C37B15CBAF}" type="presParOf" srcId="{34823115-E099-4C3E-8C33-DD216964A4B2}" destId="{1FFF7AB7-E98B-429C-84FE-102E8B8BBD80}" srcOrd="1" destOrd="0" presId="urn:microsoft.com/office/officeart/2005/8/layout/orgChart1"/>
    <dgm:cxn modelId="{00716756-56F0-4B11-A3E7-C8E835233200}" type="presParOf" srcId="{1FFF7AB7-E98B-429C-84FE-102E8B8BBD80}" destId="{57707337-2870-4823-8110-978D09BF79E1}" srcOrd="0" destOrd="0" presId="urn:microsoft.com/office/officeart/2005/8/layout/orgChart1"/>
    <dgm:cxn modelId="{DA6FCB37-7ACC-4602-BE81-DE176892A491}" type="presParOf" srcId="{1FFF7AB7-E98B-429C-84FE-102E8B8BBD80}" destId="{0A0C1D3D-C377-4D7D-9259-0CB12F4C94C5}" srcOrd="1" destOrd="0" presId="urn:microsoft.com/office/officeart/2005/8/layout/orgChart1"/>
    <dgm:cxn modelId="{CA82DA4B-7B13-414F-837B-568ED34F27A1}" type="presParOf" srcId="{0A0C1D3D-C377-4D7D-9259-0CB12F4C94C5}" destId="{10D25325-7805-4097-9E44-1975A62930C9}" srcOrd="0" destOrd="0" presId="urn:microsoft.com/office/officeart/2005/8/layout/orgChart1"/>
    <dgm:cxn modelId="{4611981E-5773-4CDF-BD85-C699AE0B4336}" type="presParOf" srcId="{10D25325-7805-4097-9E44-1975A62930C9}" destId="{1BAC04B8-60A1-4A95-BBC8-4EA8B04934EE}" srcOrd="0" destOrd="0" presId="urn:microsoft.com/office/officeart/2005/8/layout/orgChart1"/>
    <dgm:cxn modelId="{2F365431-BF3E-428C-A772-FFB869D0BBAA}" type="presParOf" srcId="{10D25325-7805-4097-9E44-1975A62930C9}" destId="{B76AC1F0-D12C-4562-B7D7-4827B659BC02}" srcOrd="1" destOrd="0" presId="urn:microsoft.com/office/officeart/2005/8/layout/orgChart1"/>
    <dgm:cxn modelId="{5ADD6235-6FE4-410C-83E2-DE8A61223688}" type="presParOf" srcId="{0A0C1D3D-C377-4D7D-9259-0CB12F4C94C5}" destId="{87765C1E-FC11-4DB0-807C-DE351093975F}" srcOrd="1" destOrd="0" presId="urn:microsoft.com/office/officeart/2005/8/layout/orgChart1"/>
    <dgm:cxn modelId="{5E87DBE9-F255-49EB-8671-786B39426B01}" type="presParOf" srcId="{0A0C1D3D-C377-4D7D-9259-0CB12F4C94C5}" destId="{DC2D6123-10B7-4FA7-814E-4AFEC21814FA}" srcOrd="2" destOrd="0" presId="urn:microsoft.com/office/officeart/2005/8/layout/orgChart1"/>
    <dgm:cxn modelId="{A5E9CEE0-6E03-4AF2-8D2A-81081F7C09F5}" type="presParOf" srcId="{1FFF7AB7-E98B-429C-84FE-102E8B8BBD80}" destId="{779A046B-CA8B-4B87-BD5F-389A153FE2B3}" srcOrd="2" destOrd="0" presId="urn:microsoft.com/office/officeart/2005/8/layout/orgChart1"/>
    <dgm:cxn modelId="{913350C7-1177-402D-91BC-BE9C40D6F98F}" type="presParOf" srcId="{1FFF7AB7-E98B-429C-84FE-102E8B8BBD80}" destId="{8A715B04-298E-4F2A-9139-1AC391D7D2EE}" srcOrd="3" destOrd="0" presId="urn:microsoft.com/office/officeart/2005/8/layout/orgChart1"/>
    <dgm:cxn modelId="{98DEE264-18C9-461A-8FE5-C0F78F5F83BA}" type="presParOf" srcId="{8A715B04-298E-4F2A-9139-1AC391D7D2EE}" destId="{97F632F6-27E7-4E23-8527-25B0BAEFDE4A}" srcOrd="0" destOrd="0" presId="urn:microsoft.com/office/officeart/2005/8/layout/orgChart1"/>
    <dgm:cxn modelId="{B4F83A60-A386-4206-A156-3A387495ADCB}" type="presParOf" srcId="{97F632F6-27E7-4E23-8527-25B0BAEFDE4A}" destId="{18DBD239-1FC0-4370-877D-FB37309EF8F9}" srcOrd="0" destOrd="0" presId="urn:microsoft.com/office/officeart/2005/8/layout/orgChart1"/>
    <dgm:cxn modelId="{36431213-A0A8-4738-84E0-8AA40E5EBB00}" type="presParOf" srcId="{97F632F6-27E7-4E23-8527-25B0BAEFDE4A}" destId="{D0F95649-DBBB-4442-8CCC-6F9E2C9169C2}" srcOrd="1" destOrd="0" presId="urn:microsoft.com/office/officeart/2005/8/layout/orgChart1"/>
    <dgm:cxn modelId="{26E2C849-ACE4-4359-9046-28E511A71D9C}" type="presParOf" srcId="{8A715B04-298E-4F2A-9139-1AC391D7D2EE}" destId="{73084359-4D9A-41BA-8CC7-5D98CA365EA2}" srcOrd="1" destOrd="0" presId="urn:microsoft.com/office/officeart/2005/8/layout/orgChart1"/>
    <dgm:cxn modelId="{8ECEF3F6-EF05-43E0-83E8-2CC6B1FE7538}" type="presParOf" srcId="{8A715B04-298E-4F2A-9139-1AC391D7D2EE}" destId="{9C75AF03-6DEB-4B81-A7F2-EA65EED904D9}" srcOrd="2" destOrd="0" presId="urn:microsoft.com/office/officeart/2005/8/layout/orgChart1"/>
    <dgm:cxn modelId="{A3496826-BF2F-4566-9F9B-5E373BAEF246}" type="presParOf" srcId="{1FFF7AB7-E98B-429C-84FE-102E8B8BBD80}" destId="{BA22FCD2-5914-4482-BC14-946CF0C56458}" srcOrd="4" destOrd="0" presId="urn:microsoft.com/office/officeart/2005/8/layout/orgChart1"/>
    <dgm:cxn modelId="{B843F128-E3D4-4171-995D-4D57FC078F12}" type="presParOf" srcId="{1FFF7AB7-E98B-429C-84FE-102E8B8BBD80}" destId="{DDBE17AC-246F-4877-9632-BC4ED213F9BA}" srcOrd="5" destOrd="0" presId="urn:microsoft.com/office/officeart/2005/8/layout/orgChart1"/>
    <dgm:cxn modelId="{5843A6C7-3C4C-45E9-8A50-63B2F81C720A}" type="presParOf" srcId="{DDBE17AC-246F-4877-9632-BC4ED213F9BA}" destId="{B17A88BA-A5EE-4CC4-BEED-BC474CDA328D}" srcOrd="0" destOrd="0" presId="urn:microsoft.com/office/officeart/2005/8/layout/orgChart1"/>
    <dgm:cxn modelId="{E294C97E-0C5E-4902-83C4-02526337CB8B}" type="presParOf" srcId="{B17A88BA-A5EE-4CC4-BEED-BC474CDA328D}" destId="{E0C63586-DDDF-4976-B064-1AD8657CF5C1}" srcOrd="0" destOrd="0" presId="urn:microsoft.com/office/officeart/2005/8/layout/orgChart1"/>
    <dgm:cxn modelId="{BFB2B5E8-B062-407D-857A-74E3FDD1FED5}" type="presParOf" srcId="{B17A88BA-A5EE-4CC4-BEED-BC474CDA328D}" destId="{10E340BA-EC72-47ED-B500-EECF1D9496F7}" srcOrd="1" destOrd="0" presId="urn:microsoft.com/office/officeart/2005/8/layout/orgChart1"/>
    <dgm:cxn modelId="{B4C393C7-0CAA-4DED-8A25-8FBC272ADF75}" type="presParOf" srcId="{DDBE17AC-246F-4877-9632-BC4ED213F9BA}" destId="{F11BE966-4BD0-451D-A907-8C08362144C5}" srcOrd="1" destOrd="0" presId="urn:microsoft.com/office/officeart/2005/8/layout/orgChart1"/>
    <dgm:cxn modelId="{FE7B2785-9A92-4D0E-B661-22AD5B8733A8}" type="presParOf" srcId="{DDBE17AC-246F-4877-9632-BC4ED213F9BA}" destId="{070726B1-5C32-4C38-BAC7-D23B5A761C7B}" srcOrd="2" destOrd="0" presId="urn:microsoft.com/office/officeart/2005/8/layout/orgChart1"/>
    <dgm:cxn modelId="{6540DA4B-B130-4E3A-864A-08476D2E28AF}" type="presParOf" srcId="{1FFF7AB7-E98B-429C-84FE-102E8B8BBD80}" destId="{5C4F00F9-424F-4559-9B0B-17BE39BAAFBC}" srcOrd="6" destOrd="0" presId="urn:microsoft.com/office/officeart/2005/8/layout/orgChart1"/>
    <dgm:cxn modelId="{E8AAAD32-F36C-4238-BB51-B80133BFD507}" type="presParOf" srcId="{1FFF7AB7-E98B-429C-84FE-102E8B8BBD80}" destId="{9B0C3372-5A6B-4DB0-855B-343BCCA07920}" srcOrd="7" destOrd="0" presId="urn:microsoft.com/office/officeart/2005/8/layout/orgChart1"/>
    <dgm:cxn modelId="{34FF4773-9D70-4DDE-943B-4DEC521E2118}" type="presParOf" srcId="{9B0C3372-5A6B-4DB0-855B-343BCCA07920}" destId="{AF153842-B873-4A0A-84D9-5293080DC984}" srcOrd="0" destOrd="0" presId="urn:microsoft.com/office/officeart/2005/8/layout/orgChart1"/>
    <dgm:cxn modelId="{8A9DC07C-8438-4B3E-B61A-FDB49F9465B5}" type="presParOf" srcId="{AF153842-B873-4A0A-84D9-5293080DC984}" destId="{DBF0EBBB-6BEE-4683-B50F-74E36AA4283D}" srcOrd="0" destOrd="0" presId="urn:microsoft.com/office/officeart/2005/8/layout/orgChart1"/>
    <dgm:cxn modelId="{38D22CCA-68E9-42D8-A9E2-03FD4F4FE091}" type="presParOf" srcId="{AF153842-B873-4A0A-84D9-5293080DC984}" destId="{69D18871-AB83-43D2-9ACC-D028E84D93AB}" srcOrd="1" destOrd="0" presId="urn:microsoft.com/office/officeart/2005/8/layout/orgChart1"/>
    <dgm:cxn modelId="{D564BBFC-7E4E-4753-83D6-4592F22C941D}" type="presParOf" srcId="{9B0C3372-5A6B-4DB0-855B-343BCCA07920}" destId="{DD041137-0442-4144-815A-80445BADC647}" srcOrd="1" destOrd="0" presId="urn:microsoft.com/office/officeart/2005/8/layout/orgChart1"/>
    <dgm:cxn modelId="{919509E0-686E-4D7C-8671-F4EF08F735C2}" type="presParOf" srcId="{9B0C3372-5A6B-4DB0-855B-343BCCA07920}" destId="{225F2736-E7A0-49D3-8311-83B03DB651D6}" srcOrd="2" destOrd="0" presId="urn:microsoft.com/office/officeart/2005/8/layout/orgChart1"/>
    <dgm:cxn modelId="{AD01B766-B6BC-41C2-A778-5E740A4E013C}" type="presParOf" srcId="{1FFF7AB7-E98B-429C-84FE-102E8B8BBD80}" destId="{E933BFCA-819E-47C1-BB31-EEB025F5F1D5}" srcOrd="8" destOrd="0" presId="urn:microsoft.com/office/officeart/2005/8/layout/orgChart1"/>
    <dgm:cxn modelId="{B35647D9-BC29-4F3C-B5BE-4FAAC09EE9EF}" type="presParOf" srcId="{1FFF7AB7-E98B-429C-84FE-102E8B8BBD80}" destId="{AE5B57EA-A52C-4F09-AC07-5945EE623D2A}" srcOrd="9" destOrd="0" presId="urn:microsoft.com/office/officeart/2005/8/layout/orgChart1"/>
    <dgm:cxn modelId="{B938E8BB-E438-4137-BE55-F03BD9B81DC1}" type="presParOf" srcId="{AE5B57EA-A52C-4F09-AC07-5945EE623D2A}" destId="{B980CA5C-86AB-4F08-B8AA-D4D9DA6F2841}" srcOrd="0" destOrd="0" presId="urn:microsoft.com/office/officeart/2005/8/layout/orgChart1"/>
    <dgm:cxn modelId="{252020AB-F720-4843-AF8D-EC7C9AB10110}" type="presParOf" srcId="{B980CA5C-86AB-4F08-B8AA-D4D9DA6F2841}" destId="{FC2223EC-0CC9-4E98-9B59-F68E5014660D}" srcOrd="0" destOrd="0" presId="urn:microsoft.com/office/officeart/2005/8/layout/orgChart1"/>
    <dgm:cxn modelId="{F76E8626-BD19-454F-9CC6-7E353865D310}" type="presParOf" srcId="{B980CA5C-86AB-4F08-B8AA-D4D9DA6F2841}" destId="{1F4DB155-91B9-4AF3-B399-F3B15BD5DB3E}" srcOrd="1" destOrd="0" presId="urn:microsoft.com/office/officeart/2005/8/layout/orgChart1"/>
    <dgm:cxn modelId="{529E296F-9EEE-42ED-9C1A-D80C9998729A}" type="presParOf" srcId="{AE5B57EA-A52C-4F09-AC07-5945EE623D2A}" destId="{ED5BDDFB-6A9C-43C9-9ED2-02FBC57222B2}" srcOrd="1" destOrd="0" presId="urn:microsoft.com/office/officeart/2005/8/layout/orgChart1"/>
    <dgm:cxn modelId="{D7CA813D-BD6B-4AED-AF0A-1DC93092E13D}" type="presParOf" srcId="{AE5B57EA-A52C-4F09-AC07-5945EE623D2A}" destId="{E0F9E7B6-4116-4DD1-9AA8-87E6B74FAA9B}" srcOrd="2" destOrd="0" presId="urn:microsoft.com/office/officeart/2005/8/layout/orgChart1"/>
    <dgm:cxn modelId="{C27B8139-61DF-4F77-9D92-9A302809B08F}" type="presParOf" srcId="{1FFF7AB7-E98B-429C-84FE-102E8B8BBD80}" destId="{1F3F23E6-AE8B-4F90-B0FC-5CEC38F83E9F}" srcOrd="10" destOrd="0" presId="urn:microsoft.com/office/officeart/2005/8/layout/orgChart1"/>
    <dgm:cxn modelId="{05BB6DEE-D3A5-4C5C-BD06-9EB967892656}" type="presParOf" srcId="{1FFF7AB7-E98B-429C-84FE-102E8B8BBD80}" destId="{1C666C89-F1FC-4440-BA8D-8A39EC146F03}" srcOrd="11" destOrd="0" presId="urn:microsoft.com/office/officeart/2005/8/layout/orgChart1"/>
    <dgm:cxn modelId="{D42EA0D5-4E62-42F4-85D2-2C4FCE2E78FA}" type="presParOf" srcId="{1C666C89-F1FC-4440-BA8D-8A39EC146F03}" destId="{7D1B6C72-BEA7-48C8-9C89-5F5CE8EF7216}" srcOrd="0" destOrd="0" presId="urn:microsoft.com/office/officeart/2005/8/layout/orgChart1"/>
    <dgm:cxn modelId="{945B32E5-02CD-42A8-945B-A524777B4DC9}" type="presParOf" srcId="{7D1B6C72-BEA7-48C8-9C89-5F5CE8EF7216}" destId="{ABD7512B-3D2F-48BA-B199-A7B8E3CFDB30}" srcOrd="0" destOrd="0" presId="urn:microsoft.com/office/officeart/2005/8/layout/orgChart1"/>
    <dgm:cxn modelId="{448F7592-40B2-4CBB-AFAB-4E709EFD07E5}" type="presParOf" srcId="{7D1B6C72-BEA7-48C8-9C89-5F5CE8EF7216}" destId="{20502BC9-4A59-4B81-A487-B3677B040C7A}" srcOrd="1" destOrd="0" presId="urn:microsoft.com/office/officeart/2005/8/layout/orgChart1"/>
    <dgm:cxn modelId="{C92CA2DE-ABB2-441E-9D4A-7D6241D445F2}" type="presParOf" srcId="{1C666C89-F1FC-4440-BA8D-8A39EC146F03}" destId="{B78D5144-B94B-404B-813F-D80FFD0031AF}" srcOrd="1" destOrd="0" presId="urn:microsoft.com/office/officeart/2005/8/layout/orgChart1"/>
    <dgm:cxn modelId="{F7DA3E78-54E1-4774-9E03-38BE905ACD73}" type="presParOf" srcId="{1C666C89-F1FC-4440-BA8D-8A39EC146F03}" destId="{39EA5D54-6CD0-48E1-9CB6-214C44734CFC}" srcOrd="2" destOrd="0" presId="urn:microsoft.com/office/officeart/2005/8/layout/orgChart1"/>
    <dgm:cxn modelId="{D3EF8045-C274-40DD-9BB5-E02F55AD5E08}" type="presParOf" srcId="{34823115-E099-4C3E-8C33-DD216964A4B2}" destId="{731A6663-1D42-4C76-B467-1F1A7580AC3B}" srcOrd="2" destOrd="0" presId="urn:microsoft.com/office/officeart/2005/8/layout/orgChart1"/>
    <dgm:cxn modelId="{7139CE0D-2344-4E8E-B269-E38A39F466E8}" type="presParOf" srcId="{3EF746F3-1FA8-4DBF-9630-E21161923D81}" destId="{BF9C8360-F650-4C05-B5AD-7BCD0A2EE651}" srcOrd="6" destOrd="0" presId="urn:microsoft.com/office/officeart/2005/8/layout/orgChart1"/>
    <dgm:cxn modelId="{9D0DDE8C-3B89-4C2C-A3F0-96606B7782C4}" type="presParOf" srcId="{3EF746F3-1FA8-4DBF-9630-E21161923D81}" destId="{74E5BCE8-EC82-4F0E-A4F9-40A272E41912}" srcOrd="7" destOrd="0" presId="urn:microsoft.com/office/officeart/2005/8/layout/orgChart1"/>
    <dgm:cxn modelId="{F7E217EF-F3E6-4A29-A43E-A37A26758E62}" type="presParOf" srcId="{74E5BCE8-EC82-4F0E-A4F9-40A272E41912}" destId="{28ACBC4B-B036-4557-9413-E3810F9BD7DB}" srcOrd="0" destOrd="0" presId="urn:microsoft.com/office/officeart/2005/8/layout/orgChart1"/>
    <dgm:cxn modelId="{90D9370A-9410-46FD-A46E-1E91E18DE207}" type="presParOf" srcId="{28ACBC4B-B036-4557-9413-E3810F9BD7DB}" destId="{41C6DCDD-A4EC-4983-A35C-79BCBCFEC038}" srcOrd="0" destOrd="0" presId="urn:microsoft.com/office/officeart/2005/8/layout/orgChart1"/>
    <dgm:cxn modelId="{AC1568B5-7FD3-4F81-9092-4B4D6F6B6475}" type="presParOf" srcId="{28ACBC4B-B036-4557-9413-E3810F9BD7DB}" destId="{7E2F2B10-D307-465B-893E-EC579E2ED2F5}" srcOrd="1" destOrd="0" presId="urn:microsoft.com/office/officeart/2005/8/layout/orgChart1"/>
    <dgm:cxn modelId="{A094B83C-2EB2-4F73-9124-49785E0C0F05}" type="presParOf" srcId="{74E5BCE8-EC82-4F0E-A4F9-40A272E41912}" destId="{887BDA7F-340B-4F2F-8280-F811D5F33A10}" srcOrd="1" destOrd="0" presId="urn:microsoft.com/office/officeart/2005/8/layout/orgChart1"/>
    <dgm:cxn modelId="{2F6CC3C7-35F4-4D32-9DA5-EEF6D6765EB2}" type="presParOf" srcId="{887BDA7F-340B-4F2F-8280-F811D5F33A10}" destId="{F3DFDC29-A104-4C41-8DA3-6635B4A5B1A9}" srcOrd="0" destOrd="0" presId="urn:microsoft.com/office/officeart/2005/8/layout/orgChart1"/>
    <dgm:cxn modelId="{A45A1642-3071-4A22-B1FF-7798CD2913CD}" type="presParOf" srcId="{887BDA7F-340B-4F2F-8280-F811D5F33A10}" destId="{C44EF1B3-B3AE-4EC8-AB84-873D158F4EFE}" srcOrd="1" destOrd="0" presId="urn:microsoft.com/office/officeart/2005/8/layout/orgChart1"/>
    <dgm:cxn modelId="{C4B20522-1480-4999-BF9A-7FFB0793C1E7}" type="presParOf" srcId="{C44EF1B3-B3AE-4EC8-AB84-873D158F4EFE}" destId="{35F433B6-8F67-4C03-8914-028E839E9E4A}" srcOrd="0" destOrd="0" presId="urn:microsoft.com/office/officeart/2005/8/layout/orgChart1"/>
    <dgm:cxn modelId="{79079F34-922F-4620-ACD4-26CAAE1DDB8E}" type="presParOf" srcId="{35F433B6-8F67-4C03-8914-028E839E9E4A}" destId="{56B1C005-5EF9-4473-85A1-E3A82DB21914}" srcOrd="0" destOrd="0" presId="urn:microsoft.com/office/officeart/2005/8/layout/orgChart1"/>
    <dgm:cxn modelId="{5BE9A59F-198B-4655-A8A4-42F5901FDB48}" type="presParOf" srcId="{35F433B6-8F67-4C03-8914-028E839E9E4A}" destId="{30B6FE5E-83F8-4AD1-9214-E9FDD2920B14}" srcOrd="1" destOrd="0" presId="urn:microsoft.com/office/officeart/2005/8/layout/orgChart1"/>
    <dgm:cxn modelId="{CE38F99A-723F-4B1A-A8B8-03D67E1153D3}" type="presParOf" srcId="{C44EF1B3-B3AE-4EC8-AB84-873D158F4EFE}" destId="{FEB406AD-58A8-4B23-A8D2-9D699B1362F8}" srcOrd="1" destOrd="0" presId="urn:microsoft.com/office/officeart/2005/8/layout/orgChart1"/>
    <dgm:cxn modelId="{F6FB85A0-7B5C-4B0D-B179-C9159174DAD1}" type="presParOf" srcId="{C44EF1B3-B3AE-4EC8-AB84-873D158F4EFE}" destId="{D4F00025-5958-42D0-A004-7E702FAF9452}" srcOrd="2" destOrd="0" presId="urn:microsoft.com/office/officeart/2005/8/layout/orgChart1"/>
    <dgm:cxn modelId="{0FECC31C-A0F3-4FD6-9E0C-41646484530F}" type="presParOf" srcId="{887BDA7F-340B-4F2F-8280-F811D5F33A10}" destId="{8443C5E9-F448-4705-BE78-EFCCA855A714}" srcOrd="2" destOrd="0" presId="urn:microsoft.com/office/officeart/2005/8/layout/orgChart1"/>
    <dgm:cxn modelId="{D078B143-27E1-4673-8777-D2AD9C0C80B4}" type="presParOf" srcId="{887BDA7F-340B-4F2F-8280-F811D5F33A10}" destId="{D4D858C2-199B-4D75-B8C6-79E5D6997695}" srcOrd="3" destOrd="0" presId="urn:microsoft.com/office/officeart/2005/8/layout/orgChart1"/>
    <dgm:cxn modelId="{33B7D9CA-829E-45E7-855F-AD72450A25EC}" type="presParOf" srcId="{D4D858C2-199B-4D75-B8C6-79E5D6997695}" destId="{1ACCB2DE-5FB7-4DC6-AA5B-57FC0A590909}" srcOrd="0" destOrd="0" presId="urn:microsoft.com/office/officeart/2005/8/layout/orgChart1"/>
    <dgm:cxn modelId="{AB0A44A3-A5B8-43B8-817D-9DC0A8F98E5B}" type="presParOf" srcId="{1ACCB2DE-5FB7-4DC6-AA5B-57FC0A590909}" destId="{5BB693B5-B1A6-4C76-9C97-8B7DFCB380AB}" srcOrd="0" destOrd="0" presId="urn:microsoft.com/office/officeart/2005/8/layout/orgChart1"/>
    <dgm:cxn modelId="{4E483D45-5D33-4426-9C17-D344915DB331}" type="presParOf" srcId="{1ACCB2DE-5FB7-4DC6-AA5B-57FC0A590909}" destId="{10BB9D50-0DDB-4C60-9707-C52E2AD4D94F}" srcOrd="1" destOrd="0" presId="urn:microsoft.com/office/officeart/2005/8/layout/orgChart1"/>
    <dgm:cxn modelId="{17EEBB8E-1043-4059-8CB0-95011FC66C8A}" type="presParOf" srcId="{D4D858C2-199B-4D75-B8C6-79E5D6997695}" destId="{59949A5A-4214-42E3-A10E-8538AECB3793}" srcOrd="1" destOrd="0" presId="urn:microsoft.com/office/officeart/2005/8/layout/orgChart1"/>
    <dgm:cxn modelId="{784E5BD6-B444-40E1-BAE0-F6D7D94948A0}" type="presParOf" srcId="{D4D858C2-199B-4D75-B8C6-79E5D6997695}" destId="{F936608B-D905-48A8-BD84-4EEB40744832}" srcOrd="2" destOrd="0" presId="urn:microsoft.com/office/officeart/2005/8/layout/orgChart1"/>
    <dgm:cxn modelId="{24E9BA40-E91E-462A-9933-C36EE8EE6460}" type="presParOf" srcId="{887BDA7F-340B-4F2F-8280-F811D5F33A10}" destId="{848D5CAE-CD4A-439C-B3FA-2E0997E76441}" srcOrd="4" destOrd="0" presId="urn:microsoft.com/office/officeart/2005/8/layout/orgChart1"/>
    <dgm:cxn modelId="{D29A5862-635D-46C2-9A8F-E415383A8B0D}" type="presParOf" srcId="{887BDA7F-340B-4F2F-8280-F811D5F33A10}" destId="{8CEDD14D-FC50-4288-8FC7-64D2A33152FC}" srcOrd="5" destOrd="0" presId="urn:microsoft.com/office/officeart/2005/8/layout/orgChart1"/>
    <dgm:cxn modelId="{57931CC2-208F-4AED-ACB7-62807D017999}" type="presParOf" srcId="{8CEDD14D-FC50-4288-8FC7-64D2A33152FC}" destId="{B3DA292A-98D5-435C-A57C-3DD246CD87F4}" srcOrd="0" destOrd="0" presId="urn:microsoft.com/office/officeart/2005/8/layout/orgChart1"/>
    <dgm:cxn modelId="{3617E395-3FF7-426C-8CCA-1CBC62551982}" type="presParOf" srcId="{B3DA292A-98D5-435C-A57C-3DD246CD87F4}" destId="{8068B4AF-BE7E-4FFB-8DB6-F5966870CFE0}" srcOrd="0" destOrd="0" presId="urn:microsoft.com/office/officeart/2005/8/layout/orgChart1"/>
    <dgm:cxn modelId="{ADCF27DE-459C-4A6C-89D1-99D737BC32BC}" type="presParOf" srcId="{B3DA292A-98D5-435C-A57C-3DD246CD87F4}" destId="{4F0A6219-07CF-4B47-94AA-07CCC011B3EB}" srcOrd="1" destOrd="0" presId="urn:microsoft.com/office/officeart/2005/8/layout/orgChart1"/>
    <dgm:cxn modelId="{CD719860-0506-45AD-A348-E4805DE1B4CB}" type="presParOf" srcId="{8CEDD14D-FC50-4288-8FC7-64D2A33152FC}" destId="{10D6F880-A043-42F9-AC1E-E07D233525D4}" srcOrd="1" destOrd="0" presId="urn:microsoft.com/office/officeart/2005/8/layout/orgChart1"/>
    <dgm:cxn modelId="{EC75BF74-EBBA-4D5B-93D6-375E52669C64}" type="presParOf" srcId="{8CEDD14D-FC50-4288-8FC7-64D2A33152FC}" destId="{3D66EBDF-FBE5-4964-B841-9EFF3AB6B844}" srcOrd="2" destOrd="0" presId="urn:microsoft.com/office/officeart/2005/8/layout/orgChart1"/>
    <dgm:cxn modelId="{097D23F4-0722-4182-9695-A6F4258256EA}" type="presParOf" srcId="{74E5BCE8-EC82-4F0E-A4F9-40A272E41912}" destId="{B85C98D3-1E08-4DF7-8F4C-C27C4FF3DA34}" srcOrd="2" destOrd="0" presId="urn:microsoft.com/office/officeart/2005/8/layout/orgChart1"/>
    <dgm:cxn modelId="{D422558C-0998-4707-B072-2FB14A4C1EE4}" type="presParOf" srcId="{881D5D57-C9D3-46AE-B887-58D4B94D95CE}" destId="{D8170D54-E6AC-40A1-BBA4-259B68CF937B}" srcOrd="2" destOrd="0" presId="urn:microsoft.com/office/officeart/2005/8/layout/orgChart1"/>
    <dgm:cxn modelId="{292754BB-BF43-4FA5-95B0-DE628A482A94}" type="presParOf" srcId="{95AD70F7-314F-4E62-A834-2BF8D68E933F}" destId="{3F2C3E96-5854-40DC-A6B5-263689552CA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D5CAE-CD4A-439C-B3FA-2E0997E76441}">
      <dsp:nvSpPr>
        <dsp:cNvPr id="0" name=""/>
        <dsp:cNvSpPr/>
      </dsp:nvSpPr>
      <dsp:spPr>
        <a:xfrm>
          <a:off x="4862125" y="1622658"/>
          <a:ext cx="126475" cy="1585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5154"/>
              </a:lnTo>
              <a:lnTo>
                <a:pt x="126475" y="158515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3C5E9-F448-4705-BE78-EFCCA855A714}">
      <dsp:nvSpPr>
        <dsp:cNvPr id="0" name=""/>
        <dsp:cNvSpPr/>
      </dsp:nvSpPr>
      <dsp:spPr>
        <a:xfrm>
          <a:off x="4862125" y="1622658"/>
          <a:ext cx="126475" cy="986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6505"/>
              </a:lnTo>
              <a:lnTo>
                <a:pt x="126475" y="986505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DFDC29-A104-4C41-8DA3-6635B4A5B1A9}">
      <dsp:nvSpPr>
        <dsp:cNvPr id="0" name=""/>
        <dsp:cNvSpPr/>
      </dsp:nvSpPr>
      <dsp:spPr>
        <a:xfrm>
          <a:off x="4862125" y="1622658"/>
          <a:ext cx="126475" cy="387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856"/>
              </a:lnTo>
              <a:lnTo>
                <a:pt x="126475" y="387856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C8360-F650-4C05-B5AD-7BCD0A2EE651}">
      <dsp:nvSpPr>
        <dsp:cNvPr id="0" name=""/>
        <dsp:cNvSpPr/>
      </dsp:nvSpPr>
      <dsp:spPr>
        <a:xfrm>
          <a:off x="3669044" y="1024009"/>
          <a:ext cx="1530348" cy="177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532"/>
              </a:lnTo>
              <a:lnTo>
                <a:pt x="1530348" y="88532"/>
              </a:lnTo>
              <a:lnTo>
                <a:pt x="1530348" y="177065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F23E6-AE8B-4F90-B0FC-5CEC38F83E9F}">
      <dsp:nvSpPr>
        <dsp:cNvPr id="0" name=""/>
        <dsp:cNvSpPr/>
      </dsp:nvSpPr>
      <dsp:spPr>
        <a:xfrm>
          <a:off x="3841893" y="1622658"/>
          <a:ext cx="126475" cy="3381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100"/>
              </a:lnTo>
              <a:lnTo>
                <a:pt x="126475" y="338110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33BFCA-819E-47C1-BB31-EEB025F5F1D5}">
      <dsp:nvSpPr>
        <dsp:cNvPr id="0" name=""/>
        <dsp:cNvSpPr/>
      </dsp:nvSpPr>
      <dsp:spPr>
        <a:xfrm>
          <a:off x="3841893" y="1622658"/>
          <a:ext cx="126475" cy="2782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2451"/>
              </a:lnTo>
              <a:lnTo>
                <a:pt x="126475" y="2782451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F00F9-424F-4559-9B0B-17BE39BAAFBC}">
      <dsp:nvSpPr>
        <dsp:cNvPr id="0" name=""/>
        <dsp:cNvSpPr/>
      </dsp:nvSpPr>
      <dsp:spPr>
        <a:xfrm>
          <a:off x="3841893" y="1622658"/>
          <a:ext cx="126475" cy="2183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3802"/>
              </a:lnTo>
              <a:lnTo>
                <a:pt x="126475" y="218380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22FCD2-5914-4482-BC14-946CF0C56458}">
      <dsp:nvSpPr>
        <dsp:cNvPr id="0" name=""/>
        <dsp:cNvSpPr/>
      </dsp:nvSpPr>
      <dsp:spPr>
        <a:xfrm>
          <a:off x="3841893" y="1622658"/>
          <a:ext cx="126475" cy="1585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5154"/>
              </a:lnTo>
              <a:lnTo>
                <a:pt x="126475" y="158515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A046B-CA8B-4B87-BD5F-389A153FE2B3}">
      <dsp:nvSpPr>
        <dsp:cNvPr id="0" name=""/>
        <dsp:cNvSpPr/>
      </dsp:nvSpPr>
      <dsp:spPr>
        <a:xfrm>
          <a:off x="3841893" y="1622658"/>
          <a:ext cx="126475" cy="986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6505"/>
              </a:lnTo>
              <a:lnTo>
                <a:pt x="126475" y="986505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07337-2870-4823-8110-978D09BF79E1}">
      <dsp:nvSpPr>
        <dsp:cNvPr id="0" name=""/>
        <dsp:cNvSpPr/>
      </dsp:nvSpPr>
      <dsp:spPr>
        <a:xfrm>
          <a:off x="3841893" y="1622658"/>
          <a:ext cx="126475" cy="387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856"/>
              </a:lnTo>
              <a:lnTo>
                <a:pt x="126475" y="387856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85B80-3E23-48D6-8080-0EF4270080F4}">
      <dsp:nvSpPr>
        <dsp:cNvPr id="0" name=""/>
        <dsp:cNvSpPr/>
      </dsp:nvSpPr>
      <dsp:spPr>
        <a:xfrm>
          <a:off x="3669044" y="1024009"/>
          <a:ext cx="510116" cy="177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532"/>
              </a:lnTo>
              <a:lnTo>
                <a:pt x="510116" y="88532"/>
              </a:lnTo>
              <a:lnTo>
                <a:pt x="510116" y="177065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81626-2930-4E12-A29C-13905E223584}">
      <dsp:nvSpPr>
        <dsp:cNvPr id="0" name=""/>
        <dsp:cNvSpPr/>
      </dsp:nvSpPr>
      <dsp:spPr>
        <a:xfrm>
          <a:off x="2821661" y="1622658"/>
          <a:ext cx="126475" cy="1585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5154"/>
              </a:lnTo>
              <a:lnTo>
                <a:pt x="126475" y="158515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0D251-4990-4789-A421-5D7A83C3AE5D}">
      <dsp:nvSpPr>
        <dsp:cNvPr id="0" name=""/>
        <dsp:cNvSpPr/>
      </dsp:nvSpPr>
      <dsp:spPr>
        <a:xfrm>
          <a:off x="2821661" y="1622658"/>
          <a:ext cx="126475" cy="986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6505"/>
              </a:lnTo>
              <a:lnTo>
                <a:pt x="126475" y="986505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36C4C-56C6-4B1F-AD39-DD271F379172}">
      <dsp:nvSpPr>
        <dsp:cNvPr id="0" name=""/>
        <dsp:cNvSpPr/>
      </dsp:nvSpPr>
      <dsp:spPr>
        <a:xfrm>
          <a:off x="2821661" y="1622658"/>
          <a:ext cx="126475" cy="387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856"/>
              </a:lnTo>
              <a:lnTo>
                <a:pt x="126475" y="387856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D5431-AEC8-485F-8075-B8E1F723E464}">
      <dsp:nvSpPr>
        <dsp:cNvPr id="0" name=""/>
        <dsp:cNvSpPr/>
      </dsp:nvSpPr>
      <dsp:spPr>
        <a:xfrm>
          <a:off x="3158927" y="1024009"/>
          <a:ext cx="510116" cy="177065"/>
        </a:xfrm>
        <a:custGeom>
          <a:avLst/>
          <a:gdLst/>
          <a:ahLst/>
          <a:cxnLst/>
          <a:rect l="0" t="0" r="0" b="0"/>
          <a:pathLst>
            <a:path>
              <a:moveTo>
                <a:pt x="510116" y="0"/>
              </a:moveTo>
              <a:lnTo>
                <a:pt x="510116" y="88532"/>
              </a:lnTo>
              <a:lnTo>
                <a:pt x="0" y="88532"/>
              </a:lnTo>
              <a:lnTo>
                <a:pt x="0" y="177065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9549B1-4B08-41B7-B1B2-A7D208BE697F}">
      <dsp:nvSpPr>
        <dsp:cNvPr id="0" name=""/>
        <dsp:cNvSpPr/>
      </dsp:nvSpPr>
      <dsp:spPr>
        <a:xfrm>
          <a:off x="1801428" y="1622658"/>
          <a:ext cx="126475" cy="3979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9748"/>
              </a:lnTo>
              <a:lnTo>
                <a:pt x="126475" y="397974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C5F75F-FD62-44E8-9B84-A2DEBB623992}">
      <dsp:nvSpPr>
        <dsp:cNvPr id="0" name=""/>
        <dsp:cNvSpPr/>
      </dsp:nvSpPr>
      <dsp:spPr>
        <a:xfrm>
          <a:off x="1801428" y="1622658"/>
          <a:ext cx="126475" cy="3381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100"/>
              </a:lnTo>
              <a:lnTo>
                <a:pt x="126475" y="338110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B636D-BCEC-4757-B1A1-A02E37AEC035}">
      <dsp:nvSpPr>
        <dsp:cNvPr id="0" name=""/>
        <dsp:cNvSpPr/>
      </dsp:nvSpPr>
      <dsp:spPr>
        <a:xfrm>
          <a:off x="1801428" y="1622658"/>
          <a:ext cx="126475" cy="2782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2451"/>
              </a:lnTo>
              <a:lnTo>
                <a:pt x="126475" y="2782451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7041DB-106A-4B22-AA71-42BFEF76C323}">
      <dsp:nvSpPr>
        <dsp:cNvPr id="0" name=""/>
        <dsp:cNvSpPr/>
      </dsp:nvSpPr>
      <dsp:spPr>
        <a:xfrm>
          <a:off x="1801428" y="1622658"/>
          <a:ext cx="126475" cy="2183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3802"/>
              </a:lnTo>
              <a:lnTo>
                <a:pt x="126475" y="218380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96332-2DCD-4069-9628-3E190276D4E4}">
      <dsp:nvSpPr>
        <dsp:cNvPr id="0" name=""/>
        <dsp:cNvSpPr/>
      </dsp:nvSpPr>
      <dsp:spPr>
        <a:xfrm>
          <a:off x="1801428" y="1622658"/>
          <a:ext cx="126475" cy="1585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5154"/>
              </a:lnTo>
              <a:lnTo>
                <a:pt x="126475" y="158515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EBF4E5-1821-4CA3-A41E-48E7806A5A8E}">
      <dsp:nvSpPr>
        <dsp:cNvPr id="0" name=""/>
        <dsp:cNvSpPr/>
      </dsp:nvSpPr>
      <dsp:spPr>
        <a:xfrm>
          <a:off x="1801428" y="1622658"/>
          <a:ext cx="126475" cy="986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6505"/>
              </a:lnTo>
              <a:lnTo>
                <a:pt x="126475" y="986505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639A7-4768-415B-AF06-4D9CF8CEA725}">
      <dsp:nvSpPr>
        <dsp:cNvPr id="0" name=""/>
        <dsp:cNvSpPr/>
      </dsp:nvSpPr>
      <dsp:spPr>
        <a:xfrm>
          <a:off x="1755708" y="1622658"/>
          <a:ext cx="91440" cy="3980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8017"/>
              </a:lnTo>
              <a:lnTo>
                <a:pt x="111234" y="39801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445FF-5508-419F-86BF-80A6F4CD9198}">
      <dsp:nvSpPr>
        <dsp:cNvPr id="0" name=""/>
        <dsp:cNvSpPr/>
      </dsp:nvSpPr>
      <dsp:spPr>
        <a:xfrm>
          <a:off x="2138695" y="1024009"/>
          <a:ext cx="1530348" cy="177065"/>
        </a:xfrm>
        <a:custGeom>
          <a:avLst/>
          <a:gdLst/>
          <a:ahLst/>
          <a:cxnLst/>
          <a:rect l="0" t="0" r="0" b="0"/>
          <a:pathLst>
            <a:path>
              <a:moveTo>
                <a:pt x="1530348" y="0"/>
              </a:moveTo>
              <a:lnTo>
                <a:pt x="1530348" y="88532"/>
              </a:lnTo>
              <a:lnTo>
                <a:pt x="0" y="88532"/>
              </a:lnTo>
              <a:lnTo>
                <a:pt x="0" y="177065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2A817-7F79-4009-8447-DA9AD7144922}">
      <dsp:nvSpPr>
        <dsp:cNvPr id="0" name=""/>
        <dsp:cNvSpPr/>
      </dsp:nvSpPr>
      <dsp:spPr>
        <a:xfrm>
          <a:off x="3623324" y="425361"/>
          <a:ext cx="91440" cy="1770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06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CC298-E606-4DAF-80B0-9B9386C8D1D5}">
      <dsp:nvSpPr>
        <dsp:cNvPr id="0" name=""/>
        <dsp:cNvSpPr/>
      </dsp:nvSpPr>
      <dsp:spPr>
        <a:xfrm>
          <a:off x="3247460" y="3777"/>
          <a:ext cx="843167" cy="4215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1" i="0" kern="1200"/>
            <a:t>Requerimientos</a:t>
          </a:r>
          <a:endParaRPr lang="es-MX" sz="800" kern="1200"/>
        </a:p>
      </dsp:txBody>
      <dsp:txXfrm>
        <a:off x="3247460" y="3777"/>
        <a:ext cx="843167" cy="421583"/>
      </dsp:txXfrm>
    </dsp:sp>
    <dsp:sp modelId="{36C2D964-A590-472B-BFD3-9B4F4560AAD9}">
      <dsp:nvSpPr>
        <dsp:cNvPr id="0" name=""/>
        <dsp:cNvSpPr/>
      </dsp:nvSpPr>
      <dsp:spPr>
        <a:xfrm>
          <a:off x="3247460" y="602426"/>
          <a:ext cx="843167" cy="4215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Diseño WEB</a:t>
          </a:r>
          <a:endParaRPr lang="es-MX" sz="800" kern="1200"/>
        </a:p>
      </dsp:txBody>
      <dsp:txXfrm>
        <a:off x="3247460" y="602426"/>
        <a:ext cx="843167" cy="421583"/>
      </dsp:txXfrm>
    </dsp:sp>
    <dsp:sp modelId="{801E576F-EA8F-4BF3-89D8-28707C6F17BC}">
      <dsp:nvSpPr>
        <dsp:cNvPr id="0" name=""/>
        <dsp:cNvSpPr/>
      </dsp:nvSpPr>
      <dsp:spPr>
        <a:xfrm>
          <a:off x="1717112" y="1201075"/>
          <a:ext cx="843167" cy="4215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1" i="0" kern="1200"/>
            <a:t>HTML</a:t>
          </a:r>
          <a:endParaRPr lang="es-MX" sz="800" kern="1200"/>
        </a:p>
      </dsp:txBody>
      <dsp:txXfrm>
        <a:off x="1717112" y="1201075"/>
        <a:ext cx="843167" cy="421583"/>
      </dsp:txXfrm>
    </dsp:sp>
    <dsp:sp modelId="{126F5403-5E30-4E6F-9257-874CE2FAC627}">
      <dsp:nvSpPr>
        <dsp:cNvPr id="0" name=""/>
        <dsp:cNvSpPr/>
      </dsp:nvSpPr>
      <dsp:spPr>
        <a:xfrm>
          <a:off x="1866942" y="1809883"/>
          <a:ext cx="843167" cy="4215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1" kern="1200"/>
            <a:t>Tags</a:t>
          </a:r>
          <a:endParaRPr lang="es-MX" sz="800" i="1" kern="1200"/>
        </a:p>
      </dsp:txBody>
      <dsp:txXfrm>
        <a:off x="1866942" y="1809883"/>
        <a:ext cx="843167" cy="421583"/>
      </dsp:txXfrm>
    </dsp:sp>
    <dsp:sp modelId="{02E98E73-41D5-4093-A565-AEA2402C5235}">
      <dsp:nvSpPr>
        <dsp:cNvPr id="0" name=""/>
        <dsp:cNvSpPr/>
      </dsp:nvSpPr>
      <dsp:spPr>
        <a:xfrm>
          <a:off x="1927903" y="2398372"/>
          <a:ext cx="843167" cy="4215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Textos</a:t>
          </a:r>
          <a:endParaRPr lang="es-MX" sz="800" kern="1200"/>
        </a:p>
      </dsp:txBody>
      <dsp:txXfrm>
        <a:off x="1927903" y="2398372"/>
        <a:ext cx="843167" cy="421583"/>
      </dsp:txXfrm>
    </dsp:sp>
    <dsp:sp modelId="{B6619A5F-AA65-45EA-A74A-183468F852CD}">
      <dsp:nvSpPr>
        <dsp:cNvPr id="0" name=""/>
        <dsp:cNvSpPr/>
      </dsp:nvSpPr>
      <dsp:spPr>
        <a:xfrm>
          <a:off x="1927903" y="2997021"/>
          <a:ext cx="843167" cy="4215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Imágenes</a:t>
          </a:r>
          <a:endParaRPr lang="es-MX" sz="800" kern="1200"/>
        </a:p>
      </dsp:txBody>
      <dsp:txXfrm>
        <a:off x="1927903" y="2997021"/>
        <a:ext cx="843167" cy="421583"/>
      </dsp:txXfrm>
    </dsp:sp>
    <dsp:sp modelId="{9E356ADF-8A34-4602-B7B3-146936D68A54}">
      <dsp:nvSpPr>
        <dsp:cNvPr id="0" name=""/>
        <dsp:cNvSpPr/>
      </dsp:nvSpPr>
      <dsp:spPr>
        <a:xfrm>
          <a:off x="1927903" y="3595669"/>
          <a:ext cx="843167" cy="4215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Hiperenlaces</a:t>
          </a:r>
          <a:endParaRPr lang="es-MX" sz="800" kern="1200"/>
        </a:p>
      </dsp:txBody>
      <dsp:txXfrm>
        <a:off x="1927903" y="3595669"/>
        <a:ext cx="843167" cy="421583"/>
      </dsp:txXfrm>
    </dsp:sp>
    <dsp:sp modelId="{D807C174-D892-4841-A223-061780BA8EE3}">
      <dsp:nvSpPr>
        <dsp:cNvPr id="0" name=""/>
        <dsp:cNvSpPr/>
      </dsp:nvSpPr>
      <dsp:spPr>
        <a:xfrm>
          <a:off x="1927903" y="4194318"/>
          <a:ext cx="843167" cy="4215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Tablas</a:t>
          </a:r>
          <a:endParaRPr lang="es-MX" sz="800" kern="1200"/>
        </a:p>
      </dsp:txBody>
      <dsp:txXfrm>
        <a:off x="1927903" y="4194318"/>
        <a:ext cx="843167" cy="421583"/>
      </dsp:txXfrm>
    </dsp:sp>
    <dsp:sp modelId="{6EC5385D-F4F0-4527-BD4A-139663827D6D}">
      <dsp:nvSpPr>
        <dsp:cNvPr id="0" name=""/>
        <dsp:cNvSpPr/>
      </dsp:nvSpPr>
      <dsp:spPr>
        <a:xfrm>
          <a:off x="1927903" y="4792967"/>
          <a:ext cx="843167" cy="4215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Divs</a:t>
          </a:r>
          <a:endParaRPr lang="es-MX" sz="800" kern="1200"/>
        </a:p>
      </dsp:txBody>
      <dsp:txXfrm>
        <a:off x="1927903" y="4792967"/>
        <a:ext cx="843167" cy="421583"/>
      </dsp:txXfrm>
    </dsp:sp>
    <dsp:sp modelId="{51F22E01-B1B9-4941-9B46-2300D04629B4}">
      <dsp:nvSpPr>
        <dsp:cNvPr id="0" name=""/>
        <dsp:cNvSpPr/>
      </dsp:nvSpPr>
      <dsp:spPr>
        <a:xfrm>
          <a:off x="1927903" y="5391615"/>
          <a:ext cx="843167" cy="4215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Formularios</a:t>
          </a:r>
          <a:endParaRPr lang="es-MX" sz="800" kern="1200"/>
        </a:p>
      </dsp:txBody>
      <dsp:txXfrm>
        <a:off x="1927903" y="5391615"/>
        <a:ext cx="843167" cy="421583"/>
      </dsp:txXfrm>
    </dsp:sp>
    <dsp:sp modelId="{A70E5B56-F29B-4A4C-8A77-F54C5BA8C9A3}">
      <dsp:nvSpPr>
        <dsp:cNvPr id="0" name=""/>
        <dsp:cNvSpPr/>
      </dsp:nvSpPr>
      <dsp:spPr>
        <a:xfrm>
          <a:off x="2737344" y="1201075"/>
          <a:ext cx="843167" cy="4215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1" i="0" kern="1200"/>
            <a:t>CSS</a:t>
          </a:r>
          <a:endParaRPr lang="es-MX" sz="800" kern="1200"/>
        </a:p>
      </dsp:txBody>
      <dsp:txXfrm>
        <a:off x="2737344" y="1201075"/>
        <a:ext cx="843167" cy="421583"/>
      </dsp:txXfrm>
    </dsp:sp>
    <dsp:sp modelId="{37F8B55E-1B83-4D7E-B9BD-14F55FF56A8C}">
      <dsp:nvSpPr>
        <dsp:cNvPr id="0" name=""/>
        <dsp:cNvSpPr/>
      </dsp:nvSpPr>
      <dsp:spPr>
        <a:xfrm>
          <a:off x="2948136" y="1799723"/>
          <a:ext cx="843167" cy="4215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Hojas de Estilo</a:t>
          </a:r>
          <a:endParaRPr lang="es-MX" sz="800" kern="1200"/>
        </a:p>
      </dsp:txBody>
      <dsp:txXfrm>
        <a:off x="2948136" y="1799723"/>
        <a:ext cx="843167" cy="421583"/>
      </dsp:txXfrm>
    </dsp:sp>
    <dsp:sp modelId="{E3C1D2E8-C78D-4347-B735-11023AFF9486}">
      <dsp:nvSpPr>
        <dsp:cNvPr id="0" name=""/>
        <dsp:cNvSpPr/>
      </dsp:nvSpPr>
      <dsp:spPr>
        <a:xfrm>
          <a:off x="2948136" y="2398372"/>
          <a:ext cx="843167" cy="4215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Estructura</a:t>
          </a:r>
          <a:endParaRPr lang="es-MX" sz="800" kern="1200"/>
        </a:p>
      </dsp:txBody>
      <dsp:txXfrm>
        <a:off x="2948136" y="2398372"/>
        <a:ext cx="843167" cy="421583"/>
      </dsp:txXfrm>
    </dsp:sp>
    <dsp:sp modelId="{1A951FAE-4F08-456A-A72D-24A7B4DEC8DD}">
      <dsp:nvSpPr>
        <dsp:cNvPr id="0" name=""/>
        <dsp:cNvSpPr/>
      </dsp:nvSpPr>
      <dsp:spPr>
        <a:xfrm>
          <a:off x="2948136" y="2997021"/>
          <a:ext cx="843167" cy="4215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Formularios CSS3</a:t>
          </a:r>
          <a:endParaRPr lang="es-MX" sz="800" kern="1200"/>
        </a:p>
      </dsp:txBody>
      <dsp:txXfrm>
        <a:off x="2948136" y="2997021"/>
        <a:ext cx="843167" cy="421583"/>
      </dsp:txXfrm>
    </dsp:sp>
    <dsp:sp modelId="{DD63E549-BD2E-44A8-ADDA-02B59E7858E3}">
      <dsp:nvSpPr>
        <dsp:cNvPr id="0" name=""/>
        <dsp:cNvSpPr/>
      </dsp:nvSpPr>
      <dsp:spPr>
        <a:xfrm>
          <a:off x="3757576" y="1201075"/>
          <a:ext cx="843167" cy="4215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1" i="0" kern="1200"/>
            <a:t>JavaScript</a:t>
          </a:r>
          <a:endParaRPr lang="es-MX" sz="800" kern="1200"/>
        </a:p>
      </dsp:txBody>
      <dsp:txXfrm>
        <a:off x="3757576" y="1201075"/>
        <a:ext cx="843167" cy="421583"/>
      </dsp:txXfrm>
    </dsp:sp>
    <dsp:sp modelId="{1BAC04B8-60A1-4A95-BBC8-4EA8B04934EE}">
      <dsp:nvSpPr>
        <dsp:cNvPr id="0" name=""/>
        <dsp:cNvSpPr/>
      </dsp:nvSpPr>
      <dsp:spPr>
        <a:xfrm>
          <a:off x="3968368" y="1799723"/>
          <a:ext cx="843167" cy="4215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Introducción</a:t>
          </a:r>
          <a:endParaRPr lang="es-MX" sz="800" kern="1200"/>
        </a:p>
      </dsp:txBody>
      <dsp:txXfrm>
        <a:off x="3968368" y="1799723"/>
        <a:ext cx="843167" cy="421583"/>
      </dsp:txXfrm>
    </dsp:sp>
    <dsp:sp modelId="{18DBD239-1FC0-4370-877D-FB37309EF8F9}">
      <dsp:nvSpPr>
        <dsp:cNvPr id="0" name=""/>
        <dsp:cNvSpPr/>
      </dsp:nvSpPr>
      <dsp:spPr>
        <a:xfrm>
          <a:off x="3968368" y="2398372"/>
          <a:ext cx="843167" cy="4215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Sintaxis</a:t>
          </a:r>
          <a:endParaRPr lang="es-MX" sz="800" kern="1200"/>
        </a:p>
      </dsp:txBody>
      <dsp:txXfrm>
        <a:off x="3968368" y="2398372"/>
        <a:ext cx="843167" cy="421583"/>
      </dsp:txXfrm>
    </dsp:sp>
    <dsp:sp modelId="{E0C63586-DDDF-4976-B064-1AD8657CF5C1}">
      <dsp:nvSpPr>
        <dsp:cNvPr id="0" name=""/>
        <dsp:cNvSpPr/>
      </dsp:nvSpPr>
      <dsp:spPr>
        <a:xfrm>
          <a:off x="3968368" y="2997021"/>
          <a:ext cx="843167" cy="4215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Variables</a:t>
          </a:r>
          <a:endParaRPr lang="es-MX" sz="800" kern="1200"/>
        </a:p>
      </dsp:txBody>
      <dsp:txXfrm>
        <a:off x="3968368" y="2997021"/>
        <a:ext cx="843167" cy="421583"/>
      </dsp:txXfrm>
    </dsp:sp>
    <dsp:sp modelId="{DBF0EBBB-6BEE-4683-B50F-74E36AA4283D}">
      <dsp:nvSpPr>
        <dsp:cNvPr id="0" name=""/>
        <dsp:cNvSpPr/>
      </dsp:nvSpPr>
      <dsp:spPr>
        <a:xfrm>
          <a:off x="3968368" y="3595669"/>
          <a:ext cx="843167" cy="4215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Funciones</a:t>
          </a:r>
          <a:endParaRPr lang="es-MX" sz="800" kern="1200"/>
        </a:p>
      </dsp:txBody>
      <dsp:txXfrm>
        <a:off x="3968368" y="3595669"/>
        <a:ext cx="843167" cy="421583"/>
      </dsp:txXfrm>
    </dsp:sp>
    <dsp:sp modelId="{FC2223EC-0CC9-4E98-9B59-F68E5014660D}">
      <dsp:nvSpPr>
        <dsp:cNvPr id="0" name=""/>
        <dsp:cNvSpPr/>
      </dsp:nvSpPr>
      <dsp:spPr>
        <a:xfrm>
          <a:off x="3968368" y="4194318"/>
          <a:ext cx="843167" cy="4215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 dirty="0"/>
            <a:t>Tipo de datos</a:t>
          </a:r>
          <a:endParaRPr lang="es-MX" sz="800" kern="1200" dirty="0"/>
        </a:p>
      </dsp:txBody>
      <dsp:txXfrm>
        <a:off x="3968368" y="4194318"/>
        <a:ext cx="843167" cy="421583"/>
      </dsp:txXfrm>
    </dsp:sp>
    <dsp:sp modelId="{ABD7512B-3D2F-48BA-B199-A7B8E3CFDB30}">
      <dsp:nvSpPr>
        <dsp:cNvPr id="0" name=""/>
        <dsp:cNvSpPr/>
      </dsp:nvSpPr>
      <dsp:spPr>
        <a:xfrm>
          <a:off x="3968368" y="4792967"/>
          <a:ext cx="843167" cy="4215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Estructuras de control</a:t>
          </a:r>
          <a:endParaRPr lang="es-MX" sz="800" kern="1200"/>
        </a:p>
      </dsp:txBody>
      <dsp:txXfrm>
        <a:off x="3968368" y="4792967"/>
        <a:ext cx="843167" cy="421583"/>
      </dsp:txXfrm>
    </dsp:sp>
    <dsp:sp modelId="{41C6DCDD-A4EC-4983-A35C-79BCBCFEC038}">
      <dsp:nvSpPr>
        <dsp:cNvPr id="0" name=""/>
        <dsp:cNvSpPr/>
      </dsp:nvSpPr>
      <dsp:spPr>
        <a:xfrm>
          <a:off x="4777808" y="1201075"/>
          <a:ext cx="843167" cy="4215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1" i="0" kern="1200"/>
            <a:t>Contenedores</a:t>
          </a:r>
          <a:endParaRPr lang="es-MX" sz="800" kern="1200"/>
        </a:p>
      </dsp:txBody>
      <dsp:txXfrm>
        <a:off x="4777808" y="1201075"/>
        <a:ext cx="843167" cy="421583"/>
      </dsp:txXfrm>
    </dsp:sp>
    <dsp:sp modelId="{56B1C005-5EF9-4473-85A1-E3A82DB21914}">
      <dsp:nvSpPr>
        <dsp:cNvPr id="0" name=""/>
        <dsp:cNvSpPr/>
      </dsp:nvSpPr>
      <dsp:spPr>
        <a:xfrm>
          <a:off x="4988600" y="1799723"/>
          <a:ext cx="843167" cy="4215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Funciones</a:t>
          </a:r>
          <a:endParaRPr lang="es-MX" sz="800" kern="1200"/>
        </a:p>
      </dsp:txBody>
      <dsp:txXfrm>
        <a:off x="4988600" y="1799723"/>
        <a:ext cx="843167" cy="421583"/>
      </dsp:txXfrm>
    </dsp:sp>
    <dsp:sp modelId="{5BB693B5-B1A6-4C76-9C97-8B7DFCB380AB}">
      <dsp:nvSpPr>
        <dsp:cNvPr id="0" name=""/>
        <dsp:cNvSpPr/>
      </dsp:nvSpPr>
      <dsp:spPr>
        <a:xfrm>
          <a:off x="4988600" y="2398372"/>
          <a:ext cx="843167" cy="4215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Clasificación CMS</a:t>
          </a:r>
          <a:endParaRPr lang="es-MX" sz="800" kern="1200"/>
        </a:p>
      </dsp:txBody>
      <dsp:txXfrm>
        <a:off x="4988600" y="2398372"/>
        <a:ext cx="843167" cy="421583"/>
      </dsp:txXfrm>
    </dsp:sp>
    <dsp:sp modelId="{8068B4AF-BE7E-4FFB-8DB6-F5966870CFE0}">
      <dsp:nvSpPr>
        <dsp:cNvPr id="0" name=""/>
        <dsp:cNvSpPr/>
      </dsp:nvSpPr>
      <dsp:spPr>
        <a:xfrm>
          <a:off x="4988600" y="2997021"/>
          <a:ext cx="843167" cy="4215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Tipos CMS</a:t>
          </a:r>
          <a:endParaRPr lang="es-MX" sz="800" kern="1200"/>
        </a:p>
      </dsp:txBody>
      <dsp:txXfrm>
        <a:off x="4988600" y="2997021"/>
        <a:ext cx="843167" cy="421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40EB-B091-EB4F-7DF5-A1F9A3D2C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41999-07D3-2B69-681F-B7C141F8A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2023C-D05B-CA10-F81A-95A32ABB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F17-7933-44E2-89B9-0908DE1B8FFE}" type="datetimeFigureOut">
              <a:rPr lang="es-MX" smtClean="0"/>
              <a:t>13/06/2024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943E3-98F1-1E21-3335-A610157A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C9E4F-3558-7D5E-D05C-525D4840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C220-5E82-4442-91D2-20FEF06E25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987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1F18-723D-5C2A-E92E-D15D1A1F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228C6-F716-43E6-C62D-BC929D977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859C8-E0AE-F4BD-98E7-4900C937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F17-7933-44E2-89B9-0908DE1B8FFE}" type="datetimeFigureOut">
              <a:rPr lang="es-MX" smtClean="0"/>
              <a:t>13/06/2024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A33B1-2416-02D4-BBF4-295A16E6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B11E3-51F5-EBC6-3494-B15D1493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C220-5E82-4442-91D2-20FEF06E25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98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7F302-D858-E950-3E9A-F9A6AD497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D36B3-9F45-C9E0-7332-E662A67FE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15EB5-22B4-0223-63B8-E065F430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F17-7933-44E2-89B9-0908DE1B8FFE}" type="datetimeFigureOut">
              <a:rPr lang="es-MX" smtClean="0"/>
              <a:t>13/06/2024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4E003-D47E-C892-FB2C-FE5C1B0A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BD9B9-0C16-323A-378E-1F15FBB7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C220-5E82-4442-91D2-20FEF06E25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117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FE91-F837-5AC3-FD5D-EC20726D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C8601-2A57-3C9F-787A-5AF749F7D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21E9-96E5-ACD3-A140-BAA95138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F17-7933-44E2-89B9-0908DE1B8FFE}" type="datetimeFigureOut">
              <a:rPr lang="es-MX" smtClean="0"/>
              <a:t>13/06/2024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17EA7-5C48-26CF-EA1D-ABDDDB47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B91BD-81E5-FFC1-A9F4-B93F6F3D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C220-5E82-4442-91D2-20FEF06E25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725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2398-EB4A-E0D2-1F65-C51128D1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A57C9-C6DA-4A25-E4C0-942C8B13F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1F4C2-05E6-1FE1-B570-ED124767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F17-7933-44E2-89B9-0908DE1B8FFE}" type="datetimeFigureOut">
              <a:rPr lang="es-MX" smtClean="0"/>
              <a:t>13/06/2024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ECB7F-FA24-5780-9D62-1487C0FE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AE83-8B14-8157-AA89-0F604278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C220-5E82-4442-91D2-20FEF06E25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114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052D-774E-9A5E-8337-80EB8625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17F26-EA61-D0EA-5FA4-E1B917FCA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12ADD-2AB6-F5CE-03DA-54B67F46D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2B843-DDCB-AC98-C3F4-AC9A27FB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F17-7933-44E2-89B9-0908DE1B8FFE}" type="datetimeFigureOut">
              <a:rPr lang="es-MX" smtClean="0"/>
              <a:t>13/06/2024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C7113-008D-4A4E-9430-420B4491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30ED3-C688-ECCC-49F1-A0C95EE2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C220-5E82-4442-91D2-20FEF06E25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580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63C3-5B5B-2FDF-C013-F116867D2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33AA7-0C14-BE07-8408-7E53EB188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D5495-7E58-5E23-1A7B-37A0ED431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C3228-DBCF-6807-505D-0DC853F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3253D-940F-A7E5-82ED-0EC4E41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2511F-E567-AFC5-C455-6E278D40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F17-7933-44E2-89B9-0908DE1B8FFE}" type="datetimeFigureOut">
              <a:rPr lang="es-MX" smtClean="0"/>
              <a:t>13/06/2024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F9E73-DC59-70F9-DA1E-16779C8E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F10E0-94DB-F247-2C16-2363CEE0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C220-5E82-4442-91D2-20FEF06E25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9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3330-3FAF-48C4-0CD7-99FE60CF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41FFE-03E1-6A1B-E58D-2DA75EAC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F17-7933-44E2-89B9-0908DE1B8FFE}" type="datetimeFigureOut">
              <a:rPr lang="es-MX" smtClean="0"/>
              <a:t>13/06/2024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E287F-43F2-B33A-B867-C6255174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7F77F-7033-342D-6449-3A3ED547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C220-5E82-4442-91D2-20FEF06E25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357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CE11E5-5BCB-A117-3D87-CCA5F531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F17-7933-44E2-89B9-0908DE1B8FFE}" type="datetimeFigureOut">
              <a:rPr lang="es-MX" smtClean="0"/>
              <a:t>13/06/2024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FD9FB-4E8D-9AE1-70BC-2051B32C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7FCEF-EFD8-4E32-B6AE-849E5910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C220-5E82-4442-91D2-20FEF06E25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679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DA93-3444-9AA5-17F1-428CD8AE9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C6528-C80C-81C8-B1CF-9558D5667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49264-F588-9FFC-6333-16BC66FD8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1C485-406D-7957-08F4-F96E624A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F17-7933-44E2-89B9-0908DE1B8FFE}" type="datetimeFigureOut">
              <a:rPr lang="es-MX" smtClean="0"/>
              <a:t>13/06/2024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B4B02-05D3-6E2F-66C2-6B1DB4F0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53DD7-0C4C-FE3A-DB5B-B17A20C1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C220-5E82-4442-91D2-20FEF06E25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581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6BB0-D842-879B-FBC6-920A77F1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64008-E128-6825-7F01-A37DAF55F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B8863-2DB2-FD34-881E-A3F083CC7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1C88C-D095-9C25-F369-A72269BF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F17-7933-44E2-89B9-0908DE1B8FFE}" type="datetimeFigureOut">
              <a:rPr lang="es-MX" smtClean="0"/>
              <a:t>13/06/2024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AD6B3-73F3-2364-54ED-CB226744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475DB-04EC-A4F5-D414-10A81F1B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C220-5E82-4442-91D2-20FEF06E25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589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90EE2-22FF-FE32-C28E-6891F636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D773C-6B9F-02E7-FD3B-8229334A1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A862F-985E-9D73-C8A3-54ADB6CA6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41F17-7933-44E2-89B9-0908DE1B8FFE}" type="datetimeFigureOut">
              <a:rPr lang="es-MX" smtClean="0"/>
              <a:t>13/06/2024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CBFD5-BEDA-397B-11F3-8D1B165F4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610DF-A0F3-62FD-E6ED-5F6EF06BD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7CC220-5E82-4442-91D2-20FEF06E25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133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11E614E-7A3D-94D5-C9FA-1EA351A40B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6339235"/>
              </p:ext>
            </p:extLst>
          </p:nvPr>
        </p:nvGraphicFramePr>
        <p:xfrm>
          <a:off x="2067560" y="80278"/>
          <a:ext cx="7548880" cy="5816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559D991-74A0-9955-3E10-33B6691E1FED}"/>
              </a:ext>
            </a:extLst>
          </p:cNvPr>
          <p:cNvSpPr txBox="1"/>
          <p:nvPr/>
        </p:nvSpPr>
        <p:spPr>
          <a:xfrm>
            <a:off x="5222240" y="6267837"/>
            <a:ext cx="15240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PÁGINA WEB</a:t>
            </a:r>
            <a:endParaRPr lang="es-MX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83BDDB2-2F82-366B-2E5B-2DC5180C02C3}"/>
              </a:ext>
            </a:extLst>
          </p:cNvPr>
          <p:cNvCxnSpPr>
            <a:endCxn id="9" idx="1"/>
          </p:cNvCxnSpPr>
          <p:nvPr/>
        </p:nvCxnSpPr>
        <p:spPr>
          <a:xfrm>
            <a:off x="4429760" y="5897255"/>
            <a:ext cx="792480" cy="555248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1DDF10F-C3C8-9130-542F-4EDEB79B0B65}"/>
              </a:ext>
            </a:extLst>
          </p:cNvPr>
          <p:cNvCxnSpPr>
            <a:endCxn id="9" idx="3"/>
          </p:cNvCxnSpPr>
          <p:nvPr/>
        </p:nvCxnSpPr>
        <p:spPr>
          <a:xfrm rot="5400000">
            <a:off x="5653589" y="4689291"/>
            <a:ext cx="2855863" cy="6705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34EFC2-0A73-C7D7-3159-421ADC121DD0}"/>
              </a:ext>
            </a:extLst>
          </p:cNvPr>
          <p:cNvCxnSpPr>
            <a:cxnSpLocks/>
          </p:cNvCxnSpPr>
          <p:nvPr/>
        </p:nvCxnSpPr>
        <p:spPr>
          <a:xfrm>
            <a:off x="6512562" y="5353437"/>
            <a:ext cx="0" cy="821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D2FB91-F126-A31D-0993-8FC14595BA68}"/>
              </a:ext>
            </a:extLst>
          </p:cNvPr>
          <p:cNvCxnSpPr>
            <a:cxnSpLocks/>
          </p:cNvCxnSpPr>
          <p:nvPr/>
        </p:nvCxnSpPr>
        <p:spPr>
          <a:xfrm>
            <a:off x="5415282" y="3524637"/>
            <a:ext cx="0" cy="2650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86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b45339b-ced9-4d0d-8f64-77573914d53b" xsi:nil="true"/>
    <lcf76f155ced4ddcb4097134ff3c332f xmlns="43a3ca16-9c26-4813-b83f-4aec9927b43f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282E1EDBE9234EA9E6D38F720E265F" ma:contentTypeVersion="15" ma:contentTypeDescription="Crear nuevo documento." ma:contentTypeScope="" ma:versionID="b31c7aa9eaf043a08b87120b3c4916e3">
  <xsd:schema xmlns:xsd="http://www.w3.org/2001/XMLSchema" xmlns:xs="http://www.w3.org/2001/XMLSchema" xmlns:p="http://schemas.microsoft.com/office/2006/metadata/properties" xmlns:ns2="cb45339b-ced9-4d0d-8f64-77573914d53b" xmlns:ns3="43a3ca16-9c26-4813-b83f-4aec9927b43f" targetNamespace="http://schemas.microsoft.com/office/2006/metadata/properties" ma:root="true" ma:fieldsID="3533d065b04d75c457075bc55f1f5315" ns2:_="" ns3:_="">
    <xsd:import namespace="cb45339b-ced9-4d0d-8f64-77573914d53b"/>
    <xsd:import namespace="43a3ca16-9c26-4813-b83f-4aec9927b43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45339b-ced9-4d0d-8f64-77573914d5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2f40a149-578b-41a1-8845-c88bc1831770}" ma:internalName="TaxCatchAll" ma:showField="CatchAllData" ma:web="cb45339b-ced9-4d0d-8f64-77573914d5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3ca16-9c26-4813-b83f-4aec9927b4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d33c8c81-5745-4931-bcc4-c2aeafe867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07BE38-2D88-4C11-A248-9C6F69F7E3C1}">
  <ds:schemaRefs>
    <ds:schemaRef ds:uri="http://schemas.microsoft.com/office/2006/metadata/properties"/>
    <ds:schemaRef ds:uri="http://schemas.microsoft.com/office/infopath/2007/PartnerControls"/>
    <ds:schemaRef ds:uri="cb45339b-ced9-4d0d-8f64-77573914d53b"/>
    <ds:schemaRef ds:uri="43a3ca16-9c26-4813-b83f-4aec9927b43f"/>
  </ds:schemaRefs>
</ds:datastoreItem>
</file>

<file path=customXml/itemProps2.xml><?xml version="1.0" encoding="utf-8"?>
<ds:datastoreItem xmlns:ds="http://schemas.openxmlformats.org/officeDocument/2006/customXml" ds:itemID="{54C23A91-8826-4802-9764-3DE4542B0A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EAF5DD-454A-4105-B78D-43A8770D29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45339b-ced9-4d0d-8f64-77573914d53b"/>
    <ds:schemaRef ds:uri="43a3ca16-9c26-4813-b83f-4aec9927b4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37</Words>
  <Application>Microsoft Office PowerPoint</Application>
  <PresentationFormat>Panorámica</PresentationFormat>
  <Paragraphs>26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Paola Moya</dc:creator>
  <cp:lastModifiedBy>Paola Moya</cp:lastModifiedBy>
  <cp:revision>2</cp:revision>
  <dcterms:created xsi:type="dcterms:W3CDTF">2024-04-01T17:45:05Z</dcterms:created>
  <dcterms:modified xsi:type="dcterms:W3CDTF">2024-06-13T22:08:10Z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0x01010049282E1EDBE9234EA9E6D38F720E265F</vt:lpwstr>
  </property>
  <property fmtid="{D5CDD505-2E9C-101B-9397-08002B2CF9AE}" pid="3" name="MSIP_Label_fc111285-cafa-4fc9-8a9a-bd902089b24f_Enabled">
    <vt:lpwstr>true</vt:lpwstr>
  </property>
  <property fmtid="{D5CDD505-2E9C-101B-9397-08002B2CF9AE}" pid="4" name="MSIP_Label_fc111285-cafa-4fc9-8a9a-bd902089b24f_SetDate">
    <vt:lpwstr>2024-06-13T22:08:10Z</vt:lpwstr>
  </property>
  <property fmtid="{D5CDD505-2E9C-101B-9397-08002B2CF9AE}" pid="5" name="MSIP_Label_fc111285-cafa-4fc9-8a9a-bd902089b24f_Method">
    <vt:lpwstr>Privileged</vt:lpwstr>
  </property>
  <property fmtid="{D5CDD505-2E9C-101B-9397-08002B2CF9AE}" pid="6" name="MSIP_Label_fc111285-cafa-4fc9-8a9a-bd902089b24f_Name">
    <vt:lpwstr>Public</vt:lpwstr>
  </property>
  <property fmtid="{D5CDD505-2E9C-101B-9397-08002B2CF9AE}" pid="7" name="MSIP_Label_fc111285-cafa-4fc9-8a9a-bd902089b24f_SiteId">
    <vt:lpwstr>cbc2c381-2f2e-4d93-91d1-506c9316ace7</vt:lpwstr>
  </property>
  <property fmtid="{D5CDD505-2E9C-101B-9397-08002B2CF9AE}" pid="8" name="MSIP_Label_fc111285-cafa-4fc9-8a9a-bd902089b24f_ActionId">
    <vt:lpwstr>86aade6f-a73c-4d17-8d1b-5c10f93fdf1a</vt:lpwstr>
  </property>
  <property fmtid="{D5CDD505-2E9C-101B-9397-08002B2CF9AE}" pid="9" name="MSIP_Label_fc111285-cafa-4fc9-8a9a-bd902089b24f_ContentBits">
    <vt:lpwstr>0</vt:lpwstr>
  </property>
  <property fmtid="{D5CDD505-2E9C-101B-9397-08002B2CF9AE}" pid="10" name="MediaServiceImageTags">
    <vt:lpwstr/>
  </property>
</Properties>
</file>