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4" roundtripDataSignature="AMtx7mivZUPpQBFbwfYyMaTE2E96b3VYS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76" name="Google Shape;7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2: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81" name="Google Shape;8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99" name="Google Shape;9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12" name="Google Shape;11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0557248111_0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23" name="Google Shape;123;g10557248111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0557248111_0_1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34" name="Google Shape;134;g10557248111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46" name="Google Shape;14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58" name="Google Shape;158;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70" name="Google Shape;170;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7"/>
          <p:cNvSpPr txBox="1"/>
          <p:nvPr>
            <p:ph type="ctrTitle"/>
          </p:nvPr>
        </p:nvSpPr>
        <p:spPr>
          <a:xfrm>
            <a:off x="1524000" y="1122362"/>
            <a:ext cx="9144000" cy="2387600"/>
          </a:xfrm>
          <a:prstGeom prst="rect">
            <a:avLst/>
          </a:prstGeom>
          <a:noFill/>
          <a:ln>
            <a:noFill/>
          </a:ln>
        </p:spPr>
        <p:txBody>
          <a:bodyPr anchorCtr="0" anchor="b" bIns="91425" lIns="91425" spcFirstLastPara="1" rIns="91425" wrap="square" tIns="91425">
            <a:noAutofit/>
          </a:bodyPr>
          <a:lstStyle>
            <a:lvl1pPr lvl="0" marR="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a:lvl2pPr>
            <a:lvl3pPr lvl="2" marR="0" algn="l">
              <a:lnSpc>
                <a:spcPct val="100000"/>
              </a:lnSpc>
              <a:spcBef>
                <a:spcPts val="0"/>
              </a:spcBef>
              <a:spcAft>
                <a:spcPts val="0"/>
              </a:spcAft>
              <a:buSzPts val="1400"/>
              <a:buNone/>
              <a:defRPr/>
            </a:lvl3pPr>
            <a:lvl4pPr lvl="3" marR="0" algn="l">
              <a:lnSpc>
                <a:spcPct val="100000"/>
              </a:lnSpc>
              <a:spcBef>
                <a:spcPts val="0"/>
              </a:spcBef>
              <a:spcAft>
                <a:spcPts val="0"/>
              </a:spcAft>
              <a:buSzPts val="1400"/>
              <a:buNone/>
              <a:defRPr/>
            </a:lvl4pPr>
            <a:lvl5pPr lvl="4" marR="0" algn="l">
              <a:lnSpc>
                <a:spcPct val="100000"/>
              </a:lnSpc>
              <a:spcBef>
                <a:spcPts val="0"/>
              </a:spcBef>
              <a:spcAft>
                <a:spcPts val="0"/>
              </a:spcAft>
              <a:buSzPts val="1400"/>
              <a:buNone/>
              <a:defRPr/>
            </a:lvl5pPr>
            <a:lvl6pPr lvl="5" marR="0" algn="l">
              <a:lnSpc>
                <a:spcPct val="100000"/>
              </a:lnSpc>
              <a:spcBef>
                <a:spcPts val="0"/>
              </a:spcBef>
              <a:spcAft>
                <a:spcPts val="0"/>
              </a:spcAft>
              <a:buSzPts val="1400"/>
              <a:buNone/>
              <a:defRPr/>
            </a:lvl6pPr>
            <a:lvl7pPr lvl="6" marR="0" algn="l">
              <a:lnSpc>
                <a:spcPct val="100000"/>
              </a:lnSpc>
              <a:spcBef>
                <a:spcPts val="0"/>
              </a:spcBef>
              <a:spcAft>
                <a:spcPts val="0"/>
              </a:spcAft>
              <a:buSzPts val="1400"/>
              <a:buNone/>
              <a:defRPr/>
            </a:lvl7pPr>
            <a:lvl8pPr lvl="7" marR="0" algn="l">
              <a:lnSpc>
                <a:spcPct val="100000"/>
              </a:lnSpc>
              <a:spcBef>
                <a:spcPts val="0"/>
              </a:spcBef>
              <a:spcAft>
                <a:spcPts val="0"/>
              </a:spcAft>
              <a:buSzPts val="1400"/>
              <a:buNone/>
              <a:defRPr/>
            </a:lvl8pPr>
            <a:lvl9pPr lvl="8" marR="0" algn="l">
              <a:lnSpc>
                <a:spcPct val="100000"/>
              </a:lnSpc>
              <a:spcBef>
                <a:spcPts val="0"/>
              </a:spcBef>
              <a:spcAft>
                <a:spcPts val="0"/>
              </a:spcAft>
              <a:buSzPts val="1400"/>
              <a:buNone/>
              <a:defRPr/>
            </a:lvl9pPr>
          </a:lstStyle>
          <a:p/>
        </p:txBody>
      </p:sp>
      <p:sp>
        <p:nvSpPr>
          <p:cNvPr id="13" name="Google Shape;13;p7"/>
          <p:cNvSpPr txBox="1"/>
          <p:nvPr>
            <p:ph idx="1" type="subTitle"/>
          </p:nvPr>
        </p:nvSpPr>
        <p:spPr>
          <a:xfrm>
            <a:off x="1524000" y="3602037"/>
            <a:ext cx="9144000" cy="1655761"/>
          </a:xfrm>
          <a:prstGeom prst="rect">
            <a:avLst/>
          </a:prstGeom>
          <a:noFill/>
          <a:ln>
            <a:noFill/>
          </a:ln>
        </p:spPr>
        <p:txBody>
          <a:bodyPr anchorCtr="0" anchor="t" bIns="91425" lIns="91425" spcFirstLastPara="1" rIns="91425" wrap="square" tIns="91425">
            <a:noAutofit/>
          </a:bodyPr>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7"/>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5" name="Google Shape;15;p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6" name="Google Shape;16;p7"/>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68" name="Shape 68"/>
        <p:cNvGrpSpPr/>
        <p:nvPr/>
      </p:nvGrpSpPr>
      <p:grpSpPr>
        <a:xfrm>
          <a:off x="0" y="0"/>
          <a:ext cx="0" cy="0"/>
          <a:chOff x="0" y="0"/>
          <a:chExt cx="0" cy="0"/>
        </a:xfrm>
      </p:grpSpPr>
      <p:sp>
        <p:nvSpPr>
          <p:cNvPr id="69" name="Google Shape;69;p16"/>
          <p:cNvSpPr txBox="1"/>
          <p:nvPr>
            <p:ph type="title"/>
          </p:nvPr>
        </p:nvSpPr>
        <p:spPr>
          <a:xfrm rot="5400000">
            <a:off x="7133431" y="1956594"/>
            <a:ext cx="5811838" cy="2628899"/>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6"/>
          <p:cNvSpPr txBox="1"/>
          <p:nvPr>
            <p:ph idx="1" type="body"/>
          </p:nvPr>
        </p:nvSpPr>
        <p:spPr>
          <a:xfrm rot="5400000">
            <a:off x="1799431" y="-596105"/>
            <a:ext cx="5811838" cy="77342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71" name="Google Shape;71;p16"/>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2" name="Google Shape;72;p1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3" name="Google Shape;73;p16"/>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7" name="Shape 17"/>
        <p:cNvGrpSpPr/>
        <p:nvPr/>
      </p:nvGrpSpPr>
      <p:grpSpPr>
        <a:xfrm>
          <a:off x="0" y="0"/>
          <a:ext cx="0" cy="0"/>
          <a:chOff x="0" y="0"/>
          <a:chExt cx="0" cy="0"/>
        </a:xfrm>
      </p:grpSpPr>
      <p:sp>
        <p:nvSpPr>
          <p:cNvPr id="18" name="Google Shape;18;p8"/>
          <p:cNvSpPr txBox="1"/>
          <p:nvPr>
            <p:ph type="title"/>
          </p:nvPr>
        </p:nvSpPr>
        <p:spPr>
          <a:xfrm>
            <a:off x="831850" y="1709738"/>
            <a:ext cx="10515599" cy="2852737"/>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6000"/>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8"/>
          <p:cNvSpPr txBox="1"/>
          <p:nvPr>
            <p:ph idx="1" type="body"/>
          </p:nvPr>
        </p:nvSpPr>
        <p:spPr>
          <a:xfrm>
            <a:off x="831850" y="4589462"/>
            <a:ext cx="10515599" cy="1500187"/>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Clr>
                <a:srgbClr val="888888"/>
              </a:buClr>
              <a:buSzPts val="2400"/>
              <a:buFont typeface="Calibri"/>
              <a:buNone/>
              <a:defRPr sz="2400">
                <a:solidFill>
                  <a:srgbClr val="888888"/>
                </a:solidFill>
              </a:defRPr>
            </a:lvl1pPr>
            <a:lvl2pPr indent="-228600" lvl="1" marL="914400" algn="l">
              <a:lnSpc>
                <a:spcPct val="90000"/>
              </a:lnSpc>
              <a:spcBef>
                <a:spcPts val="0"/>
              </a:spcBef>
              <a:spcAft>
                <a:spcPts val="0"/>
              </a:spcAft>
              <a:buClr>
                <a:srgbClr val="888888"/>
              </a:buClr>
              <a:buSzPts val="2000"/>
              <a:buFont typeface="Calibri"/>
              <a:buNone/>
              <a:defRPr sz="2000">
                <a:solidFill>
                  <a:srgbClr val="888888"/>
                </a:solidFill>
              </a:defRPr>
            </a:lvl2pPr>
            <a:lvl3pPr indent="-228600" lvl="2" marL="1371600" algn="l">
              <a:lnSpc>
                <a:spcPct val="90000"/>
              </a:lnSpc>
              <a:spcBef>
                <a:spcPts val="0"/>
              </a:spcBef>
              <a:spcAft>
                <a:spcPts val="0"/>
              </a:spcAft>
              <a:buClr>
                <a:srgbClr val="888888"/>
              </a:buClr>
              <a:buSzPts val="1800"/>
              <a:buFont typeface="Calibri"/>
              <a:buNone/>
              <a:defRPr sz="1800">
                <a:solidFill>
                  <a:srgbClr val="888888"/>
                </a:solidFill>
              </a:defRPr>
            </a:lvl3pPr>
            <a:lvl4pPr indent="-228600" lvl="3" marL="1828800" algn="l">
              <a:lnSpc>
                <a:spcPct val="90000"/>
              </a:lnSpc>
              <a:spcBef>
                <a:spcPts val="0"/>
              </a:spcBef>
              <a:spcAft>
                <a:spcPts val="0"/>
              </a:spcAft>
              <a:buClr>
                <a:srgbClr val="888888"/>
              </a:buClr>
              <a:buSzPts val="1600"/>
              <a:buFont typeface="Calibri"/>
              <a:buNone/>
              <a:defRPr sz="1600">
                <a:solidFill>
                  <a:srgbClr val="888888"/>
                </a:solidFill>
              </a:defRPr>
            </a:lvl4pPr>
            <a:lvl5pPr indent="-228600" lvl="4" marL="2286000" algn="l">
              <a:lnSpc>
                <a:spcPct val="90000"/>
              </a:lnSpc>
              <a:spcBef>
                <a:spcPts val="0"/>
              </a:spcBef>
              <a:spcAft>
                <a:spcPts val="0"/>
              </a:spcAft>
              <a:buClr>
                <a:srgbClr val="888888"/>
              </a:buClr>
              <a:buSzPts val="1600"/>
              <a:buFont typeface="Calibri"/>
              <a:buNone/>
              <a:defRPr sz="1600">
                <a:solidFill>
                  <a:srgbClr val="888888"/>
                </a:solidFill>
              </a:defRPr>
            </a:lvl5pPr>
            <a:lvl6pPr indent="-228600" lvl="5" marL="2743200" algn="l">
              <a:lnSpc>
                <a:spcPct val="90000"/>
              </a:lnSpc>
              <a:spcBef>
                <a:spcPts val="0"/>
              </a:spcBef>
              <a:spcAft>
                <a:spcPts val="0"/>
              </a:spcAft>
              <a:buClr>
                <a:srgbClr val="888888"/>
              </a:buClr>
              <a:buSzPts val="1600"/>
              <a:buFont typeface="Calibri"/>
              <a:buNone/>
              <a:defRPr sz="1600">
                <a:solidFill>
                  <a:srgbClr val="888888"/>
                </a:solidFill>
              </a:defRPr>
            </a:lvl6pPr>
            <a:lvl7pPr indent="-228600" lvl="6" marL="3200400" algn="l">
              <a:lnSpc>
                <a:spcPct val="90000"/>
              </a:lnSpc>
              <a:spcBef>
                <a:spcPts val="0"/>
              </a:spcBef>
              <a:spcAft>
                <a:spcPts val="0"/>
              </a:spcAft>
              <a:buClr>
                <a:srgbClr val="888888"/>
              </a:buClr>
              <a:buSzPts val="1600"/>
              <a:buFont typeface="Calibri"/>
              <a:buNone/>
              <a:defRPr sz="1600">
                <a:solidFill>
                  <a:srgbClr val="888888"/>
                </a:solidFill>
              </a:defRPr>
            </a:lvl7pPr>
            <a:lvl8pPr indent="-228600" lvl="7" marL="3657600" algn="l">
              <a:lnSpc>
                <a:spcPct val="90000"/>
              </a:lnSpc>
              <a:spcBef>
                <a:spcPts val="0"/>
              </a:spcBef>
              <a:spcAft>
                <a:spcPts val="0"/>
              </a:spcAft>
              <a:buClr>
                <a:srgbClr val="888888"/>
              </a:buClr>
              <a:buSzPts val="1600"/>
              <a:buFont typeface="Calibri"/>
              <a:buNone/>
              <a:defRPr sz="1600">
                <a:solidFill>
                  <a:srgbClr val="888888"/>
                </a:solidFill>
              </a:defRPr>
            </a:lvl8pPr>
            <a:lvl9pPr indent="-228600" lvl="8" marL="4114800" algn="l">
              <a:lnSpc>
                <a:spcPct val="90000"/>
              </a:lnSpc>
              <a:spcBef>
                <a:spcPts val="0"/>
              </a:spcBef>
              <a:spcAft>
                <a:spcPts val="0"/>
              </a:spcAft>
              <a:buClr>
                <a:srgbClr val="888888"/>
              </a:buClr>
              <a:buSzPts val="1600"/>
              <a:buFont typeface="Calibri"/>
              <a:buNone/>
              <a:defRPr sz="1600">
                <a:solidFill>
                  <a:srgbClr val="888888"/>
                </a:solidFill>
              </a:defRPr>
            </a:lvl9pPr>
          </a:lstStyle>
          <a:p/>
        </p:txBody>
      </p:sp>
      <p:sp>
        <p:nvSpPr>
          <p:cNvPr id="20" name="Google Shape;20;p8"/>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1" name="Google Shape;21;p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2" name="Google Shape;22;p8"/>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3" name="Shape 23"/>
        <p:cNvGrpSpPr/>
        <p:nvPr/>
      </p:nvGrpSpPr>
      <p:grpSpPr>
        <a:xfrm>
          <a:off x="0" y="0"/>
          <a:ext cx="0" cy="0"/>
          <a:chOff x="0" y="0"/>
          <a:chExt cx="0" cy="0"/>
        </a:xfrm>
      </p:grpSpPr>
      <p:sp>
        <p:nvSpPr>
          <p:cNvPr id="24" name="Google Shape;24;p9"/>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9"/>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6" name="Google Shape;26;p9"/>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7" name="Google Shape;27;p9"/>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8" name="Google Shape;28;p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9" name="Google Shape;29;p9"/>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0" name="Shape 30"/>
        <p:cNvGrpSpPr/>
        <p:nvPr/>
      </p:nvGrpSpPr>
      <p:grpSpPr>
        <a:xfrm>
          <a:off x="0" y="0"/>
          <a:ext cx="0" cy="0"/>
          <a:chOff x="0" y="0"/>
          <a:chExt cx="0" cy="0"/>
        </a:xfrm>
      </p:grpSpPr>
      <p:sp>
        <p:nvSpPr>
          <p:cNvPr id="31" name="Google Shape;31;p10"/>
          <p:cNvSpPr txBox="1"/>
          <p:nvPr>
            <p:ph type="title"/>
          </p:nvPr>
        </p:nvSpPr>
        <p:spPr>
          <a:xfrm>
            <a:off x="839787"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0"/>
          <p:cNvSpPr txBox="1"/>
          <p:nvPr>
            <p:ph idx="1" type="body"/>
          </p:nvPr>
        </p:nvSpPr>
        <p:spPr>
          <a:xfrm>
            <a:off x="839787" y="1681163"/>
            <a:ext cx="51577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3" name="Google Shape;33;p10"/>
          <p:cNvSpPr txBox="1"/>
          <p:nvPr>
            <p:ph idx="2" type="body"/>
          </p:nvPr>
        </p:nvSpPr>
        <p:spPr>
          <a:xfrm>
            <a:off x="839787" y="2505075"/>
            <a:ext cx="51577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4" name="Google Shape;34;p10"/>
          <p:cNvSpPr txBox="1"/>
          <p:nvPr>
            <p:ph idx="3" type="body"/>
          </p:nvPr>
        </p:nvSpPr>
        <p:spPr>
          <a:xfrm>
            <a:off x="6172200" y="1681163"/>
            <a:ext cx="51831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5" name="Google Shape;35;p10"/>
          <p:cNvSpPr txBox="1"/>
          <p:nvPr>
            <p:ph idx="4" type="body"/>
          </p:nvPr>
        </p:nvSpPr>
        <p:spPr>
          <a:xfrm>
            <a:off x="6172200" y="2505075"/>
            <a:ext cx="51831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6" name="Google Shape;36;p10"/>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7" name="Google Shape;37;p1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8" name="Google Shape;38;p10"/>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39" name="Shape 39"/>
        <p:cNvGrpSpPr/>
        <p:nvPr/>
      </p:nvGrpSpPr>
      <p:grpSpPr>
        <a:xfrm>
          <a:off x="0" y="0"/>
          <a:ext cx="0" cy="0"/>
          <a:chOff x="0" y="0"/>
          <a:chExt cx="0" cy="0"/>
        </a:xfrm>
      </p:grpSpPr>
      <p:sp>
        <p:nvSpPr>
          <p:cNvPr id="40" name="Google Shape;40;p11"/>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1"/>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2" name="Google Shape;42;p1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3" name="Google Shape;43;p11"/>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44" name="Shape 44"/>
        <p:cNvGrpSpPr/>
        <p:nvPr/>
      </p:nvGrpSpPr>
      <p:grpSpPr>
        <a:xfrm>
          <a:off x="0" y="0"/>
          <a:ext cx="0" cy="0"/>
          <a:chOff x="0" y="0"/>
          <a:chExt cx="0" cy="0"/>
        </a:xfrm>
      </p:grpSpPr>
      <p:sp>
        <p:nvSpPr>
          <p:cNvPr id="45" name="Google Shape;45;p12"/>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6" name="Google Shape;46;p1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7" name="Google Shape;47;p12"/>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48" name="Shape 48"/>
        <p:cNvGrpSpPr/>
        <p:nvPr/>
      </p:nvGrpSpPr>
      <p:grpSpPr>
        <a:xfrm>
          <a:off x="0" y="0"/>
          <a:ext cx="0" cy="0"/>
          <a:chOff x="0" y="0"/>
          <a:chExt cx="0" cy="0"/>
        </a:xfrm>
      </p:grpSpPr>
      <p:sp>
        <p:nvSpPr>
          <p:cNvPr id="49" name="Google Shape;49;p13"/>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3"/>
          <p:cNvSpPr txBox="1"/>
          <p:nvPr>
            <p:ph idx="1" type="body"/>
          </p:nvPr>
        </p:nvSpPr>
        <p:spPr>
          <a:xfrm>
            <a:off x="5183187" y="987425"/>
            <a:ext cx="6172199" cy="4873624"/>
          </a:xfrm>
          <a:prstGeom prst="rect">
            <a:avLst/>
          </a:prstGeom>
          <a:noFill/>
          <a:ln>
            <a:noFill/>
          </a:ln>
        </p:spPr>
        <p:txBody>
          <a:bodyPr anchorCtr="0" anchor="t" bIns="91425" lIns="91425" spcFirstLastPara="1" rIns="91425" wrap="square" tIns="91425">
            <a:noAutofit/>
          </a:bodyPr>
          <a:lstStyle>
            <a:lvl1pPr indent="-431800" lvl="0" marL="457200" algn="l">
              <a:lnSpc>
                <a:spcPct val="90000"/>
              </a:lnSpc>
              <a:spcBef>
                <a:spcPts val="0"/>
              </a:spcBef>
              <a:spcAft>
                <a:spcPts val="0"/>
              </a:spcAft>
              <a:buSzPts val="3200"/>
              <a:buChar char="•"/>
              <a:defRPr sz="3200"/>
            </a:lvl1pPr>
            <a:lvl2pPr indent="-406400" lvl="1" marL="914400" algn="l">
              <a:lnSpc>
                <a:spcPct val="90000"/>
              </a:lnSpc>
              <a:spcBef>
                <a:spcPts val="0"/>
              </a:spcBef>
              <a:spcAft>
                <a:spcPts val="0"/>
              </a:spcAft>
              <a:buSzPts val="2800"/>
              <a:buChar char="•"/>
              <a:defRPr sz="2800"/>
            </a:lvl2pPr>
            <a:lvl3pPr indent="-381000" lvl="2" marL="1371600" algn="l">
              <a:lnSpc>
                <a:spcPct val="90000"/>
              </a:lnSpc>
              <a:spcBef>
                <a:spcPts val="0"/>
              </a:spcBef>
              <a:spcAft>
                <a:spcPts val="0"/>
              </a:spcAft>
              <a:buSzPts val="2400"/>
              <a:buChar char="•"/>
              <a:defRPr sz="2400"/>
            </a:lvl3pPr>
            <a:lvl4pPr indent="-355600" lvl="3" marL="1828800" algn="l">
              <a:lnSpc>
                <a:spcPct val="90000"/>
              </a:lnSpc>
              <a:spcBef>
                <a:spcPts val="0"/>
              </a:spcBef>
              <a:spcAft>
                <a:spcPts val="0"/>
              </a:spcAft>
              <a:buSzPts val="2000"/>
              <a:buChar char="•"/>
              <a:defRPr sz="2000"/>
            </a:lvl4pPr>
            <a:lvl5pPr indent="-355600" lvl="4" marL="2286000" algn="l">
              <a:lnSpc>
                <a:spcPct val="90000"/>
              </a:lnSpc>
              <a:spcBef>
                <a:spcPts val="0"/>
              </a:spcBef>
              <a:spcAft>
                <a:spcPts val="0"/>
              </a:spcAft>
              <a:buSzPts val="2000"/>
              <a:buChar char="•"/>
              <a:defRPr sz="2000"/>
            </a:lvl5pPr>
            <a:lvl6pPr indent="-355600" lvl="5" marL="2743200" algn="l">
              <a:lnSpc>
                <a:spcPct val="90000"/>
              </a:lnSpc>
              <a:spcBef>
                <a:spcPts val="0"/>
              </a:spcBef>
              <a:spcAft>
                <a:spcPts val="0"/>
              </a:spcAft>
              <a:buSzPts val="2000"/>
              <a:buChar char="•"/>
              <a:defRPr sz="2000"/>
            </a:lvl6pPr>
            <a:lvl7pPr indent="-355600" lvl="6" marL="3200400" algn="l">
              <a:lnSpc>
                <a:spcPct val="90000"/>
              </a:lnSpc>
              <a:spcBef>
                <a:spcPts val="0"/>
              </a:spcBef>
              <a:spcAft>
                <a:spcPts val="0"/>
              </a:spcAft>
              <a:buSzPts val="2000"/>
              <a:buChar char="•"/>
              <a:defRPr sz="2000"/>
            </a:lvl7pPr>
            <a:lvl8pPr indent="-355600" lvl="7" marL="3657600" algn="l">
              <a:lnSpc>
                <a:spcPct val="90000"/>
              </a:lnSpc>
              <a:spcBef>
                <a:spcPts val="0"/>
              </a:spcBef>
              <a:spcAft>
                <a:spcPts val="0"/>
              </a:spcAft>
              <a:buSzPts val="2000"/>
              <a:buChar char="•"/>
              <a:defRPr sz="2000"/>
            </a:lvl8pPr>
            <a:lvl9pPr indent="-355600" lvl="8" marL="4114800" algn="l">
              <a:lnSpc>
                <a:spcPct val="90000"/>
              </a:lnSpc>
              <a:spcBef>
                <a:spcPts val="0"/>
              </a:spcBef>
              <a:spcAft>
                <a:spcPts val="0"/>
              </a:spcAft>
              <a:buSzPts val="2000"/>
              <a:buChar char="•"/>
              <a:defRPr sz="2000"/>
            </a:lvl9pPr>
          </a:lstStyle>
          <a:p/>
        </p:txBody>
      </p:sp>
      <p:sp>
        <p:nvSpPr>
          <p:cNvPr id="51" name="Google Shape;51;p13"/>
          <p:cNvSpPr txBox="1"/>
          <p:nvPr>
            <p:ph idx="2"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2" name="Google Shape;52;p13"/>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3" name="Google Shape;53;p1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4" name="Google Shape;54;p13"/>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55" name="Shape 55"/>
        <p:cNvGrpSpPr/>
        <p:nvPr/>
      </p:nvGrpSpPr>
      <p:grpSpPr>
        <a:xfrm>
          <a:off x="0" y="0"/>
          <a:ext cx="0" cy="0"/>
          <a:chOff x="0" y="0"/>
          <a:chExt cx="0" cy="0"/>
        </a:xfrm>
      </p:grpSpPr>
      <p:sp>
        <p:nvSpPr>
          <p:cNvPr id="56" name="Google Shape;56;p14"/>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4"/>
          <p:cNvSpPr/>
          <p:nvPr>
            <p:ph idx="2" type="pic"/>
          </p:nvPr>
        </p:nvSpPr>
        <p:spPr>
          <a:xfrm>
            <a:off x="5183187" y="987425"/>
            <a:ext cx="6172199" cy="4873624"/>
          </a:xfrm>
          <a:prstGeom prst="rect">
            <a:avLst/>
          </a:prstGeom>
          <a:noFill/>
          <a:ln>
            <a:noFill/>
          </a:ln>
        </p:spPr>
      </p:sp>
      <p:sp>
        <p:nvSpPr>
          <p:cNvPr id="58" name="Google Shape;58;p14"/>
          <p:cNvSpPr txBox="1"/>
          <p:nvPr>
            <p:ph idx="1"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9" name="Google Shape;59;p14"/>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0" name="Google Shape;60;p1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1" name="Google Shape;61;p14"/>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2" name="Shape 62"/>
        <p:cNvGrpSpPr/>
        <p:nvPr/>
      </p:nvGrpSpPr>
      <p:grpSpPr>
        <a:xfrm>
          <a:off x="0" y="0"/>
          <a:ext cx="0" cy="0"/>
          <a:chOff x="0" y="0"/>
          <a:chExt cx="0" cy="0"/>
        </a:xfrm>
      </p:grpSpPr>
      <p:sp>
        <p:nvSpPr>
          <p:cNvPr id="63" name="Google Shape;63;p15"/>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5"/>
          <p:cNvSpPr txBox="1"/>
          <p:nvPr>
            <p:ph idx="1" type="body"/>
          </p:nvPr>
        </p:nvSpPr>
        <p:spPr>
          <a:xfrm rot="5400000">
            <a:off x="3920331" y="-1256505"/>
            <a:ext cx="4351338" cy="105155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65" name="Google Shape;65;p15"/>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6" name="Google Shape;66;p1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7" name="Google Shape;67;p15"/>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6"/>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6"/>
          <p:cNvSpPr txBox="1"/>
          <p:nvPr>
            <p:ph idx="1" type="body"/>
          </p:nvPr>
        </p:nvSpPr>
        <p:spPr>
          <a:xfrm>
            <a:off x="838200" y="1825625"/>
            <a:ext cx="10515599"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6"/>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9" name="Google Shape;9;p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0" name="Google Shape;10;p6"/>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img.freepik.com/vector-gratis/peinado-mujer-salon-belleza-personajes-dibujos-animados-personas-tenido-cabello-ilustracion_121223-932.jpg?size=626&amp;ext=jpg" TargetMode="External"/><Relationship Id="rId4" Type="http://schemas.openxmlformats.org/officeDocument/2006/relationships/hyperlink" Target="https://www.flaticon.es/icono-premium/spa_436609?term=spa&amp;related_id=436609" TargetMode="External"/><Relationship Id="rId5" Type="http://schemas.openxmlformats.org/officeDocument/2006/relationships/image" Target="../media/image2.png"/><Relationship Id="rId6" Type="http://schemas.openxmlformats.org/officeDocument/2006/relationships/hyperlink" Target="http://autorregulacion.saludcapital.gov.co/leyes/Resolucion_2117_de_2010.pdf" TargetMode="External"/><Relationship Id="rId7" Type="http://schemas.openxmlformats.org/officeDocument/2006/relationships/hyperlink" Target="http://www.saludcapital.gov.co/SectorBelleza/Galeria%20de%20Descargas/Normatividad/Resoluciones/Resoluci%C3%B3n%202263%20de%202004%20-%20Requisitos%20Apertura%20y%20Funcionamiento%20Centros%20de%20Estetica.pdf" TargetMode="External"/><Relationship Id="rId8"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www.flaticon.es/icono-gratis/el-ahorro-de-agua_2424921?term=agua%20potable&amp;page=1&amp;position=41&amp;page=1&amp;position=41&amp;related_id=2424921&amp;origin=search" TargetMode="Externa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www.flaticon.es/icono-gratis/bienestar_6213485?term=seguridad%20salud%20trabajo&amp;page=1&amp;position=95&amp;page=1&amp;position=95&amp;related_id=6213485&amp;origin=search" TargetMode="Externa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www.lifeder.com/wp-content/uploads/2018/05/concepto-electricidad-circuito.jpg" TargetMode="Externa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s1.eestatic.com/2021/07/07/actualidad/594702669_194503502_1706x960.jpg" TargetMode="Externa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s://img.freepik.com/vector-gratis/desinfeccion-limpieza-hogares-medio-ambiente-hombre-traje-seguridad-blanco-ilustracion_180168-25.jpg?size=626&amp;ext=jpg" TargetMode="Externa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um.com.co/wp-content/uploads/2021/01/Codigo-color-residuos-UM.png" TargetMode="Externa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s://img.freepik.com/vector-gratis/concepto-dermatologo-especialista-dermatologia-tratamiento-piel-rostro-idea-belleza-salud-esquema-epidermis-piel-ilustracion_277904-2904.jpg?size=626&amp;ext=jpg" TargetMode="External"/><Relationship Id="rId4" Type="http://schemas.openxmlformats.org/officeDocument/2006/relationships/image" Target="../media/image4.png"/><Relationship Id="rId5"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
          <p:cNvSpPr/>
          <p:nvPr/>
        </p:nvSpPr>
        <p:spPr>
          <a:xfrm>
            <a:off x="2518809" y="2482395"/>
            <a:ext cx="7588333" cy="1211283"/>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Slyders/Interactivo</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DI_CF01_1-1_AperturaFuncionamiento</a:t>
            </a:r>
            <a:endParaRPr b="0" i="0" sz="1800" u="none" cap="none" strike="noStrike">
              <a:solidFill>
                <a:schemeClr val="lt1"/>
              </a:solidFill>
              <a:latin typeface="Arial"/>
              <a:ea typeface="Arial"/>
              <a:cs typeface="Arial"/>
              <a:sym typeface="Arial"/>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2"/>
          <p:cNvSpPr/>
          <p:nvPr/>
        </p:nvSpPr>
        <p:spPr>
          <a:xfrm>
            <a:off x="8849532" y="0"/>
            <a:ext cx="3342467"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4" name="Google Shape;84;p2"/>
          <p:cNvSpPr txBox="1"/>
          <p:nvPr/>
        </p:nvSpPr>
        <p:spPr>
          <a:xfrm>
            <a:off x="8849532" y="1257300"/>
            <a:ext cx="3361367" cy="520549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Equipo de producción las imágenes son un referente para ser reemplazadas.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Cuando el aprendiz haga clic a cada imagen sugerimos que salga un modal con la información que está en los cuadro anaranjados.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Fuente de las imágenes.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Imagen 1. </a:t>
            </a:r>
            <a:r>
              <a:rPr b="0" i="0" lang="es-ES" sz="1400" u="sng" cap="none" strike="noStrike">
                <a:solidFill>
                  <a:schemeClr val="dk1"/>
                </a:solidFill>
                <a:latin typeface="Arial"/>
                <a:ea typeface="Arial"/>
                <a:cs typeface="Arial"/>
                <a:sym typeface="Arial"/>
                <a:hlinkClick r:id="rId3">
                  <a:extLst>
                    <a:ext uri="{A12FA001-AC4F-418D-AE19-62706E023703}">
                      <ahyp:hlinkClr val="tx"/>
                    </a:ext>
                  </a:extLst>
                </a:hlinkClick>
              </a:rPr>
              <a:t>https://img.freepik.com/vector-gratis/peinado-mujer-salon-belleza-personajes-dibujos-animados-personas-tenido-cabello-ilustracion_121223-932.jpg?size=626&amp;ext=jpg</a:t>
            </a:r>
            <a:r>
              <a:rPr b="0" i="0" lang="es-ES" sz="14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Imagen 2. </a:t>
            </a:r>
            <a:r>
              <a:rPr b="0" i="0" lang="es-ES" sz="1400" u="sng" cap="none" strike="noStrike">
                <a:solidFill>
                  <a:schemeClr val="dk1"/>
                </a:solidFill>
                <a:latin typeface="Arial"/>
                <a:ea typeface="Arial"/>
                <a:cs typeface="Arial"/>
                <a:sym typeface="Arial"/>
                <a:hlinkClick r:id="rId4">
                  <a:extLst>
                    <a:ext uri="{A12FA001-AC4F-418D-AE19-62706E023703}">
                      <ahyp:hlinkClr val="tx"/>
                    </a:ext>
                  </a:extLst>
                </a:hlinkClick>
              </a:rPr>
              <a:t>https://www.flaticon.es/icono-premium/spa_436609?term=spa&amp;related_id=436609</a:t>
            </a:r>
            <a:r>
              <a:rPr b="0" i="0" lang="es-ES" sz="14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85" name="Google Shape;85;p2"/>
          <p:cNvSpPr/>
          <p:nvPr/>
        </p:nvSpPr>
        <p:spPr>
          <a:xfrm>
            <a:off x="8849532" y="0"/>
            <a:ext cx="3342467"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86" name="Google Shape;86;p2"/>
          <p:cNvSpPr txBox="1"/>
          <p:nvPr/>
        </p:nvSpPr>
        <p:spPr>
          <a:xfrm>
            <a:off x="3706674" y="217585"/>
            <a:ext cx="2143931"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s-ES" sz="1400" u="none" cap="none" strike="noStrike">
                <a:solidFill>
                  <a:srgbClr val="000000"/>
                </a:solidFill>
                <a:latin typeface="Arial"/>
                <a:ea typeface="Arial"/>
                <a:cs typeface="Arial"/>
                <a:sym typeface="Arial"/>
              </a:rPr>
              <a:t>Infraestructura física</a:t>
            </a:r>
            <a:endParaRPr b="0" i="0" sz="1400" u="none" cap="none" strike="noStrike">
              <a:solidFill>
                <a:srgbClr val="000000"/>
              </a:solidFill>
              <a:latin typeface="Arial"/>
              <a:ea typeface="Arial"/>
              <a:cs typeface="Arial"/>
              <a:sym typeface="Arial"/>
            </a:endParaRPr>
          </a:p>
        </p:txBody>
      </p:sp>
      <p:pic>
        <p:nvPicPr>
          <p:cNvPr id="87" name="Google Shape;87;p2"/>
          <p:cNvPicPr preferRelativeResize="0"/>
          <p:nvPr/>
        </p:nvPicPr>
        <p:blipFill rotWithShape="1">
          <a:blip r:embed="rId5">
            <a:alphaModFix/>
          </a:blip>
          <a:srcRect b="0" l="0" r="0" t="0"/>
          <a:stretch/>
        </p:blipFill>
        <p:spPr>
          <a:xfrm>
            <a:off x="968522" y="2403010"/>
            <a:ext cx="3216961" cy="2155675"/>
          </a:xfrm>
          <a:prstGeom prst="rect">
            <a:avLst/>
          </a:prstGeom>
          <a:noFill/>
          <a:ln>
            <a:noFill/>
          </a:ln>
        </p:spPr>
      </p:pic>
      <p:sp>
        <p:nvSpPr>
          <p:cNvPr id="88" name="Google Shape;88;p2"/>
          <p:cNvSpPr txBox="1"/>
          <p:nvPr/>
        </p:nvSpPr>
        <p:spPr>
          <a:xfrm>
            <a:off x="1513667" y="1579575"/>
            <a:ext cx="2107769"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Arial"/>
              <a:buNone/>
            </a:pPr>
            <a:r>
              <a:rPr b="1" i="0" lang="es-ES" sz="1400" u="none" cap="none" strike="noStrike">
                <a:solidFill>
                  <a:schemeClr val="dk1"/>
                </a:solidFill>
                <a:latin typeface="Arial"/>
                <a:ea typeface="Arial"/>
                <a:cs typeface="Arial"/>
                <a:sym typeface="Arial"/>
              </a:rPr>
              <a:t>Estética ornamental </a:t>
            </a:r>
            <a:endParaRPr b="0" i="0" sz="1400" u="none" cap="none" strike="noStrike">
              <a:solidFill>
                <a:schemeClr val="dk1"/>
              </a:solidFill>
              <a:latin typeface="Arial"/>
              <a:ea typeface="Arial"/>
              <a:cs typeface="Arial"/>
              <a:sym typeface="Arial"/>
            </a:endParaRPr>
          </a:p>
        </p:txBody>
      </p:sp>
      <p:sp>
        <p:nvSpPr>
          <p:cNvPr id="89" name="Google Shape;89;p2"/>
          <p:cNvSpPr txBox="1"/>
          <p:nvPr/>
        </p:nvSpPr>
        <p:spPr>
          <a:xfrm>
            <a:off x="5513142" y="1579575"/>
            <a:ext cx="2278250"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Arial"/>
              <a:buNone/>
            </a:pPr>
            <a:r>
              <a:rPr b="1" i="0" lang="es-ES" sz="1400" u="none" cap="none" strike="noStrike">
                <a:solidFill>
                  <a:schemeClr val="dk1"/>
                </a:solidFill>
                <a:latin typeface="Arial"/>
                <a:ea typeface="Arial"/>
                <a:cs typeface="Arial"/>
                <a:sym typeface="Arial"/>
              </a:rPr>
              <a:t>Estética facial y corporal </a:t>
            </a:r>
            <a:endParaRPr b="0" i="0" sz="1400" u="none" cap="none" strike="noStrike">
              <a:solidFill>
                <a:schemeClr val="dk1"/>
              </a:solidFill>
              <a:latin typeface="Arial"/>
              <a:ea typeface="Arial"/>
              <a:cs typeface="Arial"/>
              <a:sym typeface="Arial"/>
            </a:endParaRPr>
          </a:p>
        </p:txBody>
      </p:sp>
      <p:sp>
        <p:nvSpPr>
          <p:cNvPr id="90" name="Google Shape;90;p2"/>
          <p:cNvSpPr/>
          <p:nvPr/>
        </p:nvSpPr>
        <p:spPr>
          <a:xfrm>
            <a:off x="1053318" y="2470931"/>
            <a:ext cx="460349" cy="492399"/>
          </a:xfrm>
          <a:prstGeom prst="ellipse">
            <a:avLst/>
          </a:prstGeom>
          <a:solidFill>
            <a:schemeClr val="accent2"/>
          </a:solidFill>
          <a:ln cap="flat" cmpd="sng" w="25400">
            <a:solidFill>
              <a:srgbClr val="C55A1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1" name="Google Shape;91;p2"/>
          <p:cNvSpPr txBox="1"/>
          <p:nvPr/>
        </p:nvSpPr>
        <p:spPr>
          <a:xfrm>
            <a:off x="959072" y="1887352"/>
            <a:ext cx="3216961"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1" lang="es-ES" sz="1400" u="none" cap="none" strike="noStrike">
                <a:solidFill>
                  <a:srgbClr val="000000"/>
                </a:solidFill>
                <a:latin typeface="Arial"/>
                <a:ea typeface="Arial"/>
                <a:cs typeface="Arial"/>
                <a:sym typeface="Arial"/>
              </a:rPr>
              <a:t>Haga clic en cada imagen para más información. </a:t>
            </a:r>
            <a:endParaRPr b="0" i="1" sz="1400" u="none" cap="none" strike="noStrike">
              <a:solidFill>
                <a:srgbClr val="000000"/>
              </a:solidFill>
              <a:latin typeface="Arial"/>
              <a:ea typeface="Arial"/>
              <a:cs typeface="Arial"/>
              <a:sym typeface="Arial"/>
            </a:endParaRPr>
          </a:p>
        </p:txBody>
      </p:sp>
      <p:sp>
        <p:nvSpPr>
          <p:cNvPr id="92" name="Google Shape;92;p2"/>
          <p:cNvSpPr txBox="1"/>
          <p:nvPr/>
        </p:nvSpPr>
        <p:spPr>
          <a:xfrm>
            <a:off x="5150163" y="1865144"/>
            <a:ext cx="3216961"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1" lang="es-ES" sz="1400" u="none" cap="none" strike="noStrike">
                <a:solidFill>
                  <a:srgbClr val="000000"/>
                </a:solidFill>
                <a:latin typeface="Arial"/>
                <a:ea typeface="Arial"/>
                <a:cs typeface="Arial"/>
                <a:sym typeface="Arial"/>
              </a:rPr>
              <a:t>Haga clic en cada imagen para más información. </a:t>
            </a:r>
            <a:endParaRPr b="0" i="1" sz="1400" u="none" cap="none" strike="noStrike">
              <a:solidFill>
                <a:srgbClr val="000000"/>
              </a:solidFill>
              <a:latin typeface="Arial"/>
              <a:ea typeface="Arial"/>
              <a:cs typeface="Arial"/>
              <a:sym typeface="Arial"/>
            </a:endParaRPr>
          </a:p>
        </p:txBody>
      </p:sp>
      <p:sp>
        <p:nvSpPr>
          <p:cNvPr id="93" name="Google Shape;93;p2"/>
          <p:cNvSpPr/>
          <p:nvPr/>
        </p:nvSpPr>
        <p:spPr>
          <a:xfrm>
            <a:off x="334637" y="4625382"/>
            <a:ext cx="4118764" cy="2155675"/>
          </a:xfrm>
          <a:prstGeom prst="rect">
            <a:avLst/>
          </a:prstGeom>
          <a:solidFill>
            <a:schemeClr val="lt1"/>
          </a:solidFill>
          <a:ln cap="flat" cmpd="sng" w="25400">
            <a:solidFill>
              <a:srgbClr val="C55A1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400"/>
              <a:buFont typeface="Arial"/>
              <a:buNone/>
            </a:pPr>
            <a:r>
              <a:rPr b="0" i="0" lang="es-ES" sz="1400" u="none" cap="none" strike="noStrike">
                <a:solidFill>
                  <a:schemeClr val="dk1"/>
                </a:solidFill>
                <a:latin typeface="Arial"/>
                <a:ea typeface="Arial"/>
                <a:cs typeface="Arial"/>
                <a:sym typeface="Arial"/>
              </a:rPr>
              <a:t>Según la Resolución 2117 de 2010, se debe cumplir con unos requisitos que permitan el ingreso, tránsito y evacuación segura de trabajadores, clientes y visitantes, por ello, debe contar con espacios distribuidos adecuadamente, teniendo en cuenta aspectos ergonómicos y de seguridad. Para más información, haga clic en: </a:t>
            </a:r>
            <a:r>
              <a:rPr b="0" i="0" lang="es-ES" sz="1400" u="sng" cap="none" strike="noStrike">
                <a:solidFill>
                  <a:schemeClr val="dk1"/>
                </a:solidFill>
                <a:latin typeface="Arial"/>
                <a:ea typeface="Arial"/>
                <a:cs typeface="Arial"/>
                <a:sym typeface="Arial"/>
                <a:hlinkClick r:id="rId6">
                  <a:extLst>
                    <a:ext uri="{A12FA001-AC4F-418D-AE19-62706E023703}">
                      <ahyp:hlinkClr val="tx"/>
                    </a:ext>
                  </a:extLst>
                </a:hlinkClick>
              </a:rPr>
              <a:t>http://autorregulacion.saludcapital.gov.co/leyes/Resolucion_2117_de_2010.pdf</a:t>
            </a:r>
            <a:r>
              <a:rPr b="0" i="0" lang="es-ES" sz="1400" u="none" cap="none" strike="noStrike">
                <a:solidFill>
                  <a:schemeClr val="dk1"/>
                </a:solidFill>
                <a:latin typeface="Arial"/>
                <a:ea typeface="Arial"/>
                <a:cs typeface="Arial"/>
                <a:sym typeface="Arial"/>
              </a:rPr>
              <a:t> </a:t>
            </a:r>
            <a:endParaRPr b="0" i="0" sz="1400" u="none" cap="none" strike="noStrike">
              <a:solidFill>
                <a:schemeClr val="dk1"/>
              </a:solidFill>
              <a:latin typeface="Arial"/>
              <a:ea typeface="Arial"/>
              <a:cs typeface="Arial"/>
              <a:sym typeface="Arial"/>
            </a:endParaRPr>
          </a:p>
        </p:txBody>
      </p:sp>
      <p:sp>
        <p:nvSpPr>
          <p:cNvPr id="94" name="Google Shape;94;p2"/>
          <p:cNvSpPr/>
          <p:nvPr/>
        </p:nvSpPr>
        <p:spPr>
          <a:xfrm>
            <a:off x="4935809" y="4339525"/>
            <a:ext cx="3923173" cy="2435193"/>
          </a:xfrm>
          <a:prstGeom prst="rect">
            <a:avLst/>
          </a:prstGeom>
          <a:solidFill>
            <a:schemeClr val="lt1"/>
          </a:solidFill>
          <a:ln cap="flat" cmpd="sng" w="25400">
            <a:solidFill>
              <a:srgbClr val="C55A1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400"/>
              <a:buFont typeface="Arial"/>
              <a:buNone/>
            </a:pPr>
            <a:r>
              <a:rPr b="0" i="0" lang="es-ES" sz="1400" u="none" cap="none" strike="noStrike">
                <a:solidFill>
                  <a:schemeClr val="dk1"/>
                </a:solidFill>
                <a:latin typeface="Arial"/>
                <a:ea typeface="Arial"/>
                <a:cs typeface="Arial"/>
                <a:sym typeface="Arial"/>
              </a:rPr>
              <a:t>Según la Resolución 2263 de 2004, los establecimientos deben estar adecuados según la actividad a prestar, de manera que no representen riesgos físicos o biológicos.  Para más información, haga clic en: </a:t>
            </a:r>
            <a:r>
              <a:rPr b="0" i="0" lang="es-ES" sz="1400" u="sng" cap="none" strike="noStrike">
                <a:solidFill>
                  <a:schemeClr val="dk1"/>
                </a:solidFill>
                <a:latin typeface="Arial"/>
                <a:ea typeface="Arial"/>
                <a:cs typeface="Arial"/>
                <a:sym typeface="Arial"/>
                <a:hlinkClick r:id="rId7">
                  <a:extLst>
                    <a:ext uri="{A12FA001-AC4F-418D-AE19-62706E023703}">
                      <ahyp:hlinkClr val="tx"/>
                    </a:ext>
                  </a:extLst>
                </a:hlinkClick>
              </a:rPr>
              <a:t>http://www.saludcapital.gov.co/SectorBelleza/Galeria%20de%20Descargas/Normatividad/Resoluciones/Resoluci%C3%B3n%202263%20de%202004%20-%20Requisitos%20Apertura%20y%20Funcionamiento%20Centros%20de%20Estetica.pdf</a:t>
            </a:r>
            <a:r>
              <a:rPr b="0" i="0" lang="es-ES" sz="1400" u="none" cap="none" strike="noStrike">
                <a:solidFill>
                  <a:schemeClr val="dk1"/>
                </a:solidFill>
                <a:latin typeface="Arial"/>
                <a:ea typeface="Arial"/>
                <a:cs typeface="Arial"/>
                <a:sym typeface="Arial"/>
              </a:rPr>
              <a:t> </a:t>
            </a:r>
            <a:endParaRPr b="0" i="0" sz="1400" u="none" cap="none" strike="noStrike">
              <a:solidFill>
                <a:schemeClr val="dk1"/>
              </a:solidFill>
              <a:latin typeface="Arial"/>
              <a:ea typeface="Arial"/>
              <a:cs typeface="Arial"/>
              <a:sym typeface="Arial"/>
            </a:endParaRPr>
          </a:p>
        </p:txBody>
      </p:sp>
      <p:sp>
        <p:nvSpPr>
          <p:cNvPr id="95" name="Google Shape;95;p2"/>
          <p:cNvSpPr txBox="1"/>
          <p:nvPr/>
        </p:nvSpPr>
        <p:spPr>
          <a:xfrm>
            <a:off x="641798" y="740805"/>
            <a:ext cx="7623205"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Se define como espacios y áreas que se adecúan para ejercer una actividad según el objeto social de la organización. Le sugerimos identificar la información que se presenta en cada imagen. </a:t>
            </a:r>
            <a:endParaRPr b="0" i="0" sz="1400" u="none" cap="none" strike="noStrike">
              <a:solidFill>
                <a:srgbClr val="000000"/>
              </a:solidFill>
              <a:latin typeface="Arial"/>
              <a:ea typeface="Arial"/>
              <a:cs typeface="Arial"/>
              <a:sym typeface="Arial"/>
            </a:endParaRPr>
          </a:p>
        </p:txBody>
      </p:sp>
      <p:pic>
        <p:nvPicPr>
          <p:cNvPr id="96" name="Google Shape;96;p2"/>
          <p:cNvPicPr preferRelativeResize="0"/>
          <p:nvPr/>
        </p:nvPicPr>
        <p:blipFill rotWithShape="1">
          <a:blip r:embed="rId8">
            <a:alphaModFix/>
          </a:blip>
          <a:srcRect b="0" l="0" r="0" t="0"/>
          <a:stretch/>
        </p:blipFill>
        <p:spPr>
          <a:xfrm>
            <a:off x="5833485" y="2371662"/>
            <a:ext cx="1635963" cy="1856688"/>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3"/>
          <p:cNvSpPr/>
          <p:nvPr/>
        </p:nvSpPr>
        <p:spPr>
          <a:xfrm>
            <a:off x="8849532" y="0"/>
            <a:ext cx="3342467"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2" name="Google Shape;102;p3"/>
          <p:cNvSpPr txBox="1"/>
          <p:nvPr/>
        </p:nvSpPr>
        <p:spPr>
          <a:xfrm>
            <a:off x="8849532" y="963920"/>
            <a:ext cx="3361367" cy="566935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Equipo de producción las imágenes son un referente para ser reemplazadas.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Cuando el aprendiz le haga clic a cada imagen sugerimos que salga un modal con la información que está en los cuadro anaranjados.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Fuente de las imágenes.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Imagen 1. </a:t>
            </a:r>
            <a:r>
              <a:rPr b="0" i="0" lang="es-ES" sz="1400" u="sng" cap="none" strike="noStrike">
                <a:solidFill>
                  <a:schemeClr val="dk1"/>
                </a:solidFill>
                <a:latin typeface="Arial"/>
                <a:ea typeface="Arial"/>
                <a:cs typeface="Arial"/>
                <a:sym typeface="Arial"/>
                <a:hlinkClick r:id="rId3">
                  <a:extLst>
                    <a:ext uri="{A12FA001-AC4F-418D-AE19-62706E023703}">
                      <ahyp:hlinkClr val="tx"/>
                    </a:ext>
                  </a:extLst>
                </a:hlinkClick>
              </a:rPr>
              <a:t>https://www.flaticon.es/icono-gratis/el-ahorro-de-agua_2424921?term=agua%20potable&amp;page=1&amp;position=41&amp;page=1&amp;position=41&amp;related_id=2424921&amp;origin=search</a:t>
            </a:r>
            <a:endParaRPr b="0" i="0" sz="1400" u="none" cap="none" strike="noStrike">
              <a:solidFill>
                <a:schemeClr val="dk1"/>
              </a:solidFill>
              <a:latin typeface="Arial"/>
              <a:ea typeface="Arial"/>
              <a:cs typeface="Arial"/>
              <a:sym typeface="Arial"/>
            </a:endParaRPr>
          </a:p>
        </p:txBody>
      </p:sp>
      <p:sp>
        <p:nvSpPr>
          <p:cNvPr id="103" name="Google Shape;103;p3"/>
          <p:cNvSpPr/>
          <p:nvPr/>
        </p:nvSpPr>
        <p:spPr>
          <a:xfrm>
            <a:off x="8849532" y="0"/>
            <a:ext cx="3342467"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04" name="Google Shape;104;p3"/>
          <p:cNvSpPr txBox="1"/>
          <p:nvPr/>
        </p:nvSpPr>
        <p:spPr>
          <a:xfrm>
            <a:off x="1565329" y="371474"/>
            <a:ext cx="6137328" cy="318998"/>
          </a:xfrm>
          <a:prstGeom prst="rect">
            <a:avLst/>
          </a:prstGeom>
          <a:noFill/>
          <a:ln>
            <a:noFill/>
          </a:ln>
        </p:spPr>
        <p:txBody>
          <a:bodyPr anchorCtr="0" anchor="t" bIns="45700" lIns="91425" spcFirstLastPara="1" rIns="91425" wrap="square" tIns="45700">
            <a:spAutoFit/>
          </a:bodyPr>
          <a:lstStyle/>
          <a:p>
            <a:pPr indent="0" lvl="0" marL="0" marR="0" rtl="0" algn="ctr">
              <a:lnSpc>
                <a:spcPct val="115000"/>
              </a:lnSpc>
              <a:spcBef>
                <a:spcPts val="0"/>
              </a:spcBef>
              <a:spcAft>
                <a:spcPts val="0"/>
              </a:spcAft>
              <a:buClr>
                <a:srgbClr val="000000"/>
              </a:buClr>
              <a:buSzPts val="1400"/>
              <a:buFont typeface="Arial"/>
              <a:buNone/>
            </a:pPr>
            <a:r>
              <a:rPr b="1" i="0" lang="es-ES" sz="1400" u="none" cap="none" strike="noStrike">
                <a:solidFill>
                  <a:srgbClr val="000000"/>
                </a:solidFill>
                <a:latin typeface="Arial"/>
                <a:ea typeface="Arial"/>
                <a:cs typeface="Arial"/>
                <a:sym typeface="Arial"/>
              </a:rPr>
              <a:t>Condiciones sanitarias</a:t>
            </a:r>
            <a:endParaRPr b="0" i="0" sz="1800" u="none" cap="none" strike="noStrike">
              <a:solidFill>
                <a:srgbClr val="000000"/>
              </a:solidFill>
              <a:latin typeface="Arial"/>
              <a:ea typeface="Arial"/>
              <a:cs typeface="Arial"/>
              <a:sym typeface="Arial"/>
            </a:endParaRPr>
          </a:p>
        </p:txBody>
      </p:sp>
      <p:sp>
        <p:nvSpPr>
          <p:cNvPr id="105" name="Google Shape;105;p3"/>
          <p:cNvSpPr txBox="1"/>
          <p:nvPr/>
        </p:nvSpPr>
        <p:spPr>
          <a:xfrm>
            <a:off x="1565329" y="1822118"/>
            <a:ext cx="6037752" cy="30773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Arial"/>
              <a:buNone/>
            </a:pPr>
            <a:r>
              <a:rPr b="1" i="0" lang="es-ES" sz="1400" u="none" cap="none" strike="noStrike">
                <a:solidFill>
                  <a:schemeClr val="dk1"/>
                </a:solidFill>
                <a:latin typeface="Arial"/>
                <a:ea typeface="Arial"/>
                <a:cs typeface="Arial"/>
                <a:sym typeface="Arial"/>
              </a:rPr>
              <a:t>Estética ornamental, fácil y corporal  </a:t>
            </a:r>
            <a:endParaRPr b="0" i="0" sz="1400" u="none" cap="none" strike="noStrike">
              <a:solidFill>
                <a:schemeClr val="dk1"/>
              </a:solidFill>
              <a:latin typeface="Arial"/>
              <a:ea typeface="Arial"/>
              <a:cs typeface="Arial"/>
              <a:sym typeface="Arial"/>
            </a:endParaRPr>
          </a:p>
        </p:txBody>
      </p:sp>
      <p:sp>
        <p:nvSpPr>
          <p:cNvPr id="106" name="Google Shape;106;p3"/>
          <p:cNvSpPr/>
          <p:nvPr/>
        </p:nvSpPr>
        <p:spPr>
          <a:xfrm>
            <a:off x="356386" y="3999805"/>
            <a:ext cx="8101563" cy="1496135"/>
          </a:xfrm>
          <a:prstGeom prst="rect">
            <a:avLst/>
          </a:prstGeom>
          <a:solidFill>
            <a:schemeClr val="lt1"/>
          </a:solidFill>
          <a:ln cap="flat" cmpd="sng" w="25400">
            <a:solidFill>
              <a:srgbClr val="C55A1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400"/>
              <a:buFont typeface="Arial"/>
              <a:buNone/>
            </a:pPr>
            <a:r>
              <a:rPr b="0" i="0" lang="es-ES" sz="1400" u="none" cap="none" strike="noStrike">
                <a:solidFill>
                  <a:schemeClr val="dk1"/>
                </a:solidFill>
                <a:latin typeface="Arial"/>
                <a:ea typeface="Arial"/>
                <a:cs typeface="Arial"/>
                <a:sym typeface="Arial"/>
              </a:rPr>
              <a:t>Las instalaciones físicas de la estética ornamental, fácil y corporal deben garantizar servicios de agua y alcantarillado para una adecuada bioseguridad. Algunos elementos a tener cuenta  son: unidad sanitaria, áreas de aseo personal, área de asepsia, guarda ropas, toallas y otros, según la actividad. </a:t>
            </a:r>
            <a:endParaRPr/>
          </a:p>
        </p:txBody>
      </p:sp>
      <p:sp>
        <p:nvSpPr>
          <p:cNvPr id="107" name="Google Shape;107;p3"/>
          <p:cNvSpPr txBox="1"/>
          <p:nvPr/>
        </p:nvSpPr>
        <p:spPr>
          <a:xfrm>
            <a:off x="290270" y="709231"/>
            <a:ext cx="8233798" cy="738664"/>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Los establecimientos que  realizan servicios de estética facial, corporal y ornamental, una vez abiertos al público y durante su operación, deberán cumplir con las condiciones sanitarias descritas por la Ley 9 de 1979. A continuación, explore algunas condiciones a cumplirse. </a:t>
            </a:r>
            <a:endParaRPr b="0" i="0" sz="1400" u="none" cap="none" strike="noStrike">
              <a:solidFill>
                <a:srgbClr val="000000"/>
              </a:solidFill>
              <a:latin typeface="Arial"/>
              <a:ea typeface="Arial"/>
              <a:cs typeface="Arial"/>
              <a:sym typeface="Arial"/>
            </a:endParaRPr>
          </a:p>
        </p:txBody>
      </p:sp>
      <p:pic>
        <p:nvPicPr>
          <p:cNvPr id="108" name="Google Shape;108;p3"/>
          <p:cNvPicPr preferRelativeResize="0"/>
          <p:nvPr/>
        </p:nvPicPr>
        <p:blipFill rotWithShape="1">
          <a:blip r:embed="rId4">
            <a:alphaModFix/>
          </a:blip>
          <a:srcRect b="0" l="0" r="0" t="0"/>
          <a:stretch/>
        </p:blipFill>
        <p:spPr>
          <a:xfrm>
            <a:off x="3680786" y="2419138"/>
            <a:ext cx="1452765" cy="1343213"/>
          </a:xfrm>
          <a:prstGeom prst="rect">
            <a:avLst/>
          </a:prstGeom>
          <a:noFill/>
          <a:ln>
            <a:noFill/>
          </a:ln>
        </p:spPr>
      </p:pic>
      <p:sp>
        <p:nvSpPr>
          <p:cNvPr id="109" name="Google Shape;109;p3"/>
          <p:cNvSpPr txBox="1"/>
          <p:nvPr/>
        </p:nvSpPr>
        <p:spPr>
          <a:xfrm>
            <a:off x="2885786" y="2043694"/>
            <a:ext cx="4316597" cy="30773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1" lang="es-ES" sz="1400" u="none" cap="none" strike="noStrike">
                <a:solidFill>
                  <a:srgbClr val="000000"/>
                </a:solidFill>
                <a:latin typeface="Arial"/>
                <a:ea typeface="Arial"/>
                <a:cs typeface="Arial"/>
                <a:sym typeface="Arial"/>
              </a:rPr>
              <a:t>Haga clic en la imagen para más información. </a:t>
            </a:r>
            <a:endParaRPr b="0" i="1" sz="14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4"/>
          <p:cNvSpPr/>
          <p:nvPr/>
        </p:nvSpPr>
        <p:spPr>
          <a:xfrm>
            <a:off x="8849532" y="0"/>
            <a:ext cx="3342467"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5" name="Google Shape;115;p4"/>
          <p:cNvSpPr txBox="1"/>
          <p:nvPr/>
        </p:nvSpPr>
        <p:spPr>
          <a:xfrm>
            <a:off x="8868432" y="1257300"/>
            <a:ext cx="3342467" cy="5600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Equipo de producción las imágenes son un referente para ser reemplazadas.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Cuando el aprendiz haga de clic a cada imagen sugerimos que salga un modal con la información que está en los cuadro anaranjados.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Fuente de las imágenes.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Imagen 1. </a:t>
            </a:r>
            <a:r>
              <a:rPr b="0" i="0" lang="es-ES" sz="1400" u="sng" cap="none" strike="noStrike">
                <a:solidFill>
                  <a:schemeClr val="dk1"/>
                </a:solidFill>
                <a:latin typeface="Arial"/>
                <a:ea typeface="Arial"/>
                <a:cs typeface="Arial"/>
                <a:sym typeface="Arial"/>
                <a:hlinkClick r:id="rId3">
                  <a:extLst>
                    <a:ext uri="{A12FA001-AC4F-418D-AE19-62706E023703}">
                      <ahyp:hlinkClr val="tx"/>
                    </a:ext>
                  </a:extLst>
                </a:hlinkClick>
              </a:rPr>
              <a:t>https://www.flaticon.es/icono-gratis/bienestar_6213485?term=seguridad%20salud%20trabajo&amp;page=1&amp;position=95&amp;page=1&amp;position=95&amp;related_id=6213485&amp;origin=search</a:t>
            </a:r>
            <a:r>
              <a:rPr b="0" i="0" lang="es-ES" sz="1400" u="sng" cap="none" strike="noStrike">
                <a:solidFill>
                  <a:schemeClr val="dk1"/>
                </a:solidFill>
                <a:latin typeface="Arial"/>
                <a:ea typeface="Arial"/>
                <a:cs typeface="Arial"/>
                <a:sym typeface="Arial"/>
              </a:rPr>
              <a:t> </a:t>
            </a:r>
            <a:r>
              <a:rPr b="0" i="0" lang="es-ES" sz="14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116" name="Google Shape;116;p4"/>
          <p:cNvSpPr/>
          <p:nvPr/>
        </p:nvSpPr>
        <p:spPr>
          <a:xfrm>
            <a:off x="8849532" y="0"/>
            <a:ext cx="3342467"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17" name="Google Shape;117;p4"/>
          <p:cNvSpPr txBox="1"/>
          <p:nvPr/>
        </p:nvSpPr>
        <p:spPr>
          <a:xfrm>
            <a:off x="3471621" y="423951"/>
            <a:ext cx="2836189" cy="318998"/>
          </a:xfrm>
          <a:prstGeom prst="rect">
            <a:avLst/>
          </a:prstGeom>
          <a:noFill/>
          <a:ln>
            <a:noFill/>
          </a:ln>
        </p:spPr>
        <p:txBody>
          <a:bodyPr anchorCtr="0" anchor="t" bIns="45700" lIns="91425" spcFirstLastPara="1" rIns="91425" wrap="square" tIns="45700">
            <a:spAutoFit/>
          </a:bodyPr>
          <a:lstStyle/>
          <a:p>
            <a:pPr indent="0" lvl="0" marL="0" marR="0" rtl="0" algn="ctr">
              <a:lnSpc>
                <a:spcPct val="115000"/>
              </a:lnSpc>
              <a:spcBef>
                <a:spcPts val="0"/>
              </a:spcBef>
              <a:spcAft>
                <a:spcPts val="0"/>
              </a:spcAft>
              <a:buClr>
                <a:srgbClr val="000000"/>
              </a:buClr>
              <a:buSzPts val="1400"/>
              <a:buFont typeface="Arial"/>
              <a:buNone/>
            </a:pPr>
            <a:r>
              <a:rPr b="1" i="0" lang="es-ES" sz="1400" u="none" cap="none" strike="noStrike">
                <a:solidFill>
                  <a:srgbClr val="000000"/>
                </a:solidFill>
                <a:latin typeface="Arial"/>
                <a:ea typeface="Arial"/>
                <a:cs typeface="Arial"/>
                <a:sym typeface="Arial"/>
              </a:rPr>
              <a:t>Condiciones de seguridad </a:t>
            </a:r>
            <a:endParaRPr b="0" i="0" sz="1800" u="none" cap="none" strike="noStrike">
              <a:solidFill>
                <a:srgbClr val="000000"/>
              </a:solidFill>
              <a:latin typeface="Arial"/>
              <a:ea typeface="Arial"/>
              <a:cs typeface="Arial"/>
              <a:sym typeface="Arial"/>
            </a:endParaRPr>
          </a:p>
        </p:txBody>
      </p:sp>
      <p:sp>
        <p:nvSpPr>
          <p:cNvPr id="118" name="Google Shape;118;p4"/>
          <p:cNvSpPr txBox="1"/>
          <p:nvPr/>
        </p:nvSpPr>
        <p:spPr>
          <a:xfrm>
            <a:off x="290270" y="887968"/>
            <a:ext cx="8187304" cy="1354176"/>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s-ES" sz="1400" u="none" cap="none" strike="noStrike">
                <a:solidFill>
                  <a:srgbClr val="000000"/>
                </a:solidFill>
                <a:latin typeface="Arial"/>
                <a:ea typeface="Arial"/>
                <a:cs typeface="Arial"/>
                <a:sym typeface="Arial"/>
              </a:rPr>
              <a:t>Las condiciones de seguridad se caracterizan por ser aquellos contextos materiales que se asocian con los riesgos de las personas en sus entornos de trabajo. </a:t>
            </a:r>
            <a:r>
              <a:rPr b="0" i="0" lang="es-ES" sz="1400" u="none" cap="none" strike="noStrike">
                <a:solidFill>
                  <a:schemeClr val="dk1"/>
                </a:solidFill>
                <a:latin typeface="Arial"/>
                <a:ea typeface="Arial"/>
                <a:cs typeface="Arial"/>
                <a:sym typeface="Arial"/>
              </a:rPr>
              <a:t>Haga clic en la imagen para más información. </a:t>
            </a:r>
            <a:endParaRPr/>
          </a:p>
          <a:p>
            <a:pPr indent="0" lvl="0" marL="0" marR="0" rtl="0" algn="just">
              <a:lnSpc>
                <a:spcPct val="100000"/>
              </a:lnSpc>
              <a:spcBef>
                <a:spcPts val="0"/>
              </a:spcBef>
              <a:spcAft>
                <a:spcPts val="0"/>
              </a:spcAft>
              <a:buNone/>
            </a:pPr>
            <a:r>
              <a:t/>
            </a:r>
            <a:endParaRPr b="0" i="0" sz="26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4"/>
          <p:cNvSpPr/>
          <p:nvPr/>
        </p:nvSpPr>
        <p:spPr>
          <a:xfrm>
            <a:off x="476249" y="3333135"/>
            <a:ext cx="8187304" cy="2309248"/>
          </a:xfrm>
          <a:prstGeom prst="rect">
            <a:avLst/>
          </a:prstGeom>
          <a:solidFill>
            <a:schemeClr val="lt1"/>
          </a:solidFill>
          <a:ln cap="flat" cmpd="sng" w="25400">
            <a:solidFill>
              <a:srgbClr val="C55A1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400"/>
              <a:buFont typeface="Arial"/>
              <a:buNone/>
            </a:pPr>
            <a:r>
              <a:rPr b="0" i="0" lang="es-ES" sz="1400" u="none" cap="none" strike="noStrike">
                <a:solidFill>
                  <a:schemeClr val="dk1"/>
                </a:solidFill>
                <a:latin typeface="Arial"/>
                <a:ea typeface="Arial"/>
                <a:cs typeface="Arial"/>
                <a:sym typeface="Arial"/>
              </a:rPr>
              <a:t>En el contexto de la estética ornamental, facial y corporal, se sugiere: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400"/>
              <a:buFont typeface="Arial"/>
              <a:buNone/>
            </a:pPr>
            <a:r>
              <a:rPr b="0" i="0" lang="es-ES" sz="1400" u="none" cap="none" strike="noStrike">
                <a:solidFill>
                  <a:schemeClr val="dk1"/>
                </a:solidFill>
                <a:latin typeface="Arial"/>
                <a:ea typeface="Arial"/>
                <a:cs typeface="Arial"/>
                <a:sym typeface="Arial"/>
              </a:rPr>
              <a:t>Los elementos de trabajo (herramientas, máquinas y equipos) deberán permanecer en buen estado.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Los instrumentos de trabajo se deben utilizar de acuerdo con las recomendaciones del fabricante, con el fin de evitar accidentes. Los productos cosméticos que se utilicen en los lugares que ofertan servicios de cosmética facial y corporal deberán tener registro o notificación sanitaria obligatoria. </a:t>
            </a:r>
            <a:endParaRPr/>
          </a:p>
          <a:p>
            <a:pPr indent="0" lvl="0" marL="0" marR="0" rtl="0" algn="just">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Arial"/>
              <a:ea typeface="Arial"/>
              <a:cs typeface="Arial"/>
              <a:sym typeface="Arial"/>
            </a:endParaRPr>
          </a:p>
        </p:txBody>
      </p:sp>
      <p:pic>
        <p:nvPicPr>
          <p:cNvPr id="120" name="Google Shape;120;p4"/>
          <p:cNvPicPr preferRelativeResize="0"/>
          <p:nvPr/>
        </p:nvPicPr>
        <p:blipFill rotWithShape="1">
          <a:blip r:embed="rId4">
            <a:alphaModFix/>
          </a:blip>
          <a:srcRect b="0" l="0" r="0" t="0"/>
          <a:stretch/>
        </p:blipFill>
        <p:spPr>
          <a:xfrm>
            <a:off x="4199056" y="1758707"/>
            <a:ext cx="1381317" cy="1252712"/>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10557248111_0_0"/>
          <p:cNvSpPr/>
          <p:nvPr/>
        </p:nvSpPr>
        <p:spPr>
          <a:xfrm>
            <a:off x="8849532" y="0"/>
            <a:ext cx="3342600"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6" name="Google Shape;126;g10557248111_0_0"/>
          <p:cNvSpPr txBox="1"/>
          <p:nvPr/>
        </p:nvSpPr>
        <p:spPr>
          <a:xfrm>
            <a:off x="8868432" y="1286796"/>
            <a:ext cx="3342600" cy="5600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Equipo de producción las imágenes son un referente para ser reemplazadas.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Cuando el aprendiz le de clic a cada imagen sugerimos que salga un modal con la información que está en los cuadro anaranjados.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Fuente de las imágenes.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Imagen 1. </a:t>
            </a:r>
            <a:r>
              <a:rPr b="0" i="0" lang="es-ES" sz="1400" u="sng" cap="none" strike="noStrike">
                <a:solidFill>
                  <a:schemeClr val="dk1"/>
                </a:solidFill>
                <a:latin typeface="Arial"/>
                <a:ea typeface="Arial"/>
                <a:cs typeface="Arial"/>
                <a:sym typeface="Arial"/>
                <a:hlinkClick r:id="rId3">
                  <a:extLst>
                    <a:ext uri="{A12FA001-AC4F-418D-AE19-62706E023703}">
                      <ahyp:hlinkClr val="tx"/>
                    </a:ext>
                  </a:extLst>
                </a:hlinkClick>
              </a:rPr>
              <a:t>https://www.lifeder.com/wp-content/uploads/2018/05/concepto-electricidad-circuito.jpg</a:t>
            </a:r>
            <a:r>
              <a:rPr b="0" i="0" lang="es-ES" sz="14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27" name="Google Shape;127;g10557248111_0_0"/>
          <p:cNvSpPr/>
          <p:nvPr/>
        </p:nvSpPr>
        <p:spPr>
          <a:xfrm>
            <a:off x="8849532" y="0"/>
            <a:ext cx="3342600" cy="742800"/>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28" name="Google Shape;128;g10557248111_0_0"/>
          <p:cNvSpPr txBox="1"/>
          <p:nvPr/>
        </p:nvSpPr>
        <p:spPr>
          <a:xfrm>
            <a:off x="3471621" y="423951"/>
            <a:ext cx="28362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100"/>
              <a:buFont typeface="Arial"/>
              <a:buNone/>
            </a:pPr>
            <a:r>
              <a:rPr b="1" i="0" lang="es-ES" sz="1400" u="none" cap="none" strike="noStrike">
                <a:solidFill>
                  <a:schemeClr val="dk1"/>
                </a:solidFill>
                <a:latin typeface="Arial"/>
                <a:ea typeface="Arial"/>
                <a:cs typeface="Arial"/>
                <a:sym typeface="Arial"/>
              </a:rPr>
              <a:t>Sistema eléctrico </a:t>
            </a:r>
            <a:endParaRPr b="0" i="0" sz="2200" u="none" cap="none" strike="noStrike">
              <a:solidFill>
                <a:srgbClr val="000000"/>
              </a:solidFill>
              <a:latin typeface="Arial"/>
              <a:ea typeface="Arial"/>
              <a:cs typeface="Arial"/>
              <a:sym typeface="Arial"/>
            </a:endParaRPr>
          </a:p>
        </p:txBody>
      </p:sp>
      <p:sp>
        <p:nvSpPr>
          <p:cNvPr id="129" name="Google Shape;129;g10557248111_0_0"/>
          <p:cNvSpPr txBox="1"/>
          <p:nvPr/>
        </p:nvSpPr>
        <p:spPr>
          <a:xfrm>
            <a:off x="640596" y="887968"/>
            <a:ext cx="7836900" cy="7389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Comprende un conjunto de medios y elementos útiles para la generación, el transporte y la distribución de energía eléctrica. Este mecanismo tiene control, seguridad y protección.  Haga clic en la imagen para más información. </a:t>
            </a:r>
            <a:endParaRPr b="0" i="0" sz="1400" u="none" cap="none" strike="noStrike">
              <a:solidFill>
                <a:srgbClr val="000000"/>
              </a:solidFill>
              <a:latin typeface="Arial"/>
              <a:ea typeface="Arial"/>
              <a:cs typeface="Arial"/>
              <a:sym typeface="Arial"/>
            </a:endParaRPr>
          </a:p>
        </p:txBody>
      </p:sp>
      <p:sp>
        <p:nvSpPr>
          <p:cNvPr id="130" name="Google Shape;130;g10557248111_0_0"/>
          <p:cNvSpPr/>
          <p:nvPr/>
        </p:nvSpPr>
        <p:spPr>
          <a:xfrm>
            <a:off x="640596" y="3660932"/>
            <a:ext cx="7988100" cy="2309100"/>
          </a:xfrm>
          <a:prstGeom prst="rect">
            <a:avLst/>
          </a:prstGeom>
          <a:solidFill>
            <a:schemeClr val="lt1"/>
          </a:solidFill>
          <a:ln cap="flat" cmpd="sng" w="25400">
            <a:solidFill>
              <a:srgbClr val="C55A1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400"/>
              <a:buFont typeface="Arial"/>
              <a:buNone/>
            </a:pPr>
            <a:r>
              <a:rPr b="0" i="0" lang="es-ES" sz="1400" u="none" cap="none" strike="noStrike">
                <a:solidFill>
                  <a:schemeClr val="dk1"/>
                </a:solidFill>
                <a:latin typeface="Arial"/>
                <a:ea typeface="Arial"/>
                <a:cs typeface="Arial"/>
                <a:sym typeface="Arial"/>
              </a:rPr>
              <a:t>Tanto la resolución 2117 de 2010 como la 2263 de 2004 coinciden en que las instalaciones físicas en el contexto de la estética ornamental, fácil y corporal  deberán contar con una red eléctrica de acuerdo con las necesidades del establecimiento y con conexión a tierra. La dotación de energía de estos lugares permite el uso de tecnologías adquiridas por cada actividad estética. </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Arial"/>
              <a:ea typeface="Arial"/>
              <a:cs typeface="Arial"/>
              <a:sym typeface="Arial"/>
            </a:endParaRPr>
          </a:p>
        </p:txBody>
      </p:sp>
      <p:pic>
        <p:nvPicPr>
          <p:cNvPr id="131" name="Google Shape;131;g10557248111_0_0"/>
          <p:cNvPicPr preferRelativeResize="0"/>
          <p:nvPr/>
        </p:nvPicPr>
        <p:blipFill rotWithShape="1">
          <a:blip r:embed="rId4">
            <a:alphaModFix/>
          </a:blip>
          <a:srcRect b="0" l="0" r="0" t="0"/>
          <a:stretch/>
        </p:blipFill>
        <p:spPr>
          <a:xfrm>
            <a:off x="3140946" y="1783085"/>
            <a:ext cx="2836200" cy="1570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10557248111_0_16"/>
          <p:cNvSpPr/>
          <p:nvPr/>
        </p:nvSpPr>
        <p:spPr>
          <a:xfrm>
            <a:off x="8849532" y="0"/>
            <a:ext cx="3342600"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7" name="Google Shape;137;g10557248111_0_16"/>
          <p:cNvSpPr txBox="1"/>
          <p:nvPr/>
        </p:nvSpPr>
        <p:spPr>
          <a:xfrm>
            <a:off x="8868432" y="1257300"/>
            <a:ext cx="3342600" cy="5600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Equipo de producción las imágenes son un referente para ser reemplazadas.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Cuando el aprendiz le haga clic a cada imagen sugerimos que salga un modal con la información que está en los cuadro anaranjados.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Fuente de las imágenes.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Imagen 1. </a:t>
            </a:r>
            <a:r>
              <a:rPr b="0" i="0" lang="es-ES" sz="1400" u="sng" cap="none" strike="noStrike">
                <a:solidFill>
                  <a:schemeClr val="dk1"/>
                </a:solidFill>
                <a:latin typeface="Arial"/>
                <a:ea typeface="Arial"/>
                <a:cs typeface="Arial"/>
                <a:sym typeface="Arial"/>
                <a:hlinkClick r:id="rId3">
                  <a:extLst>
                    <a:ext uri="{A12FA001-AC4F-418D-AE19-62706E023703}">
                      <ahyp:hlinkClr val="tx"/>
                    </a:ext>
                  </a:extLst>
                </a:hlinkClick>
              </a:rPr>
              <a:t>https://s1.eestatic.com/2021/07/07/actualidad/594702669_194503502_1706x960.jpg</a:t>
            </a:r>
            <a:r>
              <a:rPr b="0" i="0" lang="es-ES" sz="14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38" name="Google Shape;138;g10557248111_0_16"/>
          <p:cNvSpPr/>
          <p:nvPr/>
        </p:nvSpPr>
        <p:spPr>
          <a:xfrm>
            <a:off x="8849532" y="0"/>
            <a:ext cx="3342600" cy="742800"/>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39" name="Google Shape;139;g10557248111_0_16"/>
          <p:cNvSpPr txBox="1"/>
          <p:nvPr/>
        </p:nvSpPr>
        <p:spPr>
          <a:xfrm>
            <a:off x="3124285" y="420178"/>
            <a:ext cx="28362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100"/>
              <a:buFont typeface="Arial"/>
              <a:buNone/>
            </a:pPr>
            <a:r>
              <a:rPr b="1" i="0" lang="es-ES" sz="1400" u="none" cap="none" strike="noStrike">
                <a:solidFill>
                  <a:schemeClr val="dk1"/>
                </a:solidFill>
                <a:latin typeface="Arial"/>
                <a:ea typeface="Arial"/>
                <a:cs typeface="Arial"/>
                <a:sym typeface="Arial"/>
              </a:rPr>
              <a:t>Botiquín de primeros auxilios</a:t>
            </a:r>
            <a:endParaRPr b="0" i="0" sz="2600" u="none" cap="none" strike="noStrike">
              <a:solidFill>
                <a:srgbClr val="000000"/>
              </a:solidFill>
              <a:latin typeface="Arial"/>
              <a:ea typeface="Arial"/>
              <a:cs typeface="Arial"/>
              <a:sym typeface="Arial"/>
            </a:endParaRPr>
          </a:p>
        </p:txBody>
      </p:sp>
      <p:sp>
        <p:nvSpPr>
          <p:cNvPr id="140" name="Google Shape;140;g10557248111_0_16"/>
          <p:cNvSpPr txBox="1"/>
          <p:nvPr/>
        </p:nvSpPr>
        <p:spPr>
          <a:xfrm>
            <a:off x="486697" y="887968"/>
            <a:ext cx="7990799" cy="7389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400"/>
              <a:buFont typeface="Arial"/>
              <a:buNone/>
            </a:pPr>
            <a:r>
              <a:rPr b="0" i="0" lang="es-ES" sz="1400" u="none" cap="none" strike="noStrike">
                <a:solidFill>
                  <a:schemeClr val="dk1"/>
                </a:solidFill>
                <a:latin typeface="Arial"/>
                <a:ea typeface="Arial"/>
                <a:cs typeface="Arial"/>
                <a:sym typeface="Arial"/>
              </a:rPr>
              <a:t>El botiquín de primeros auxilios es un recurso para la atención oportuna y adecuada de las víctimas de emergencias. A continuación,  se presentan indicaciones para la estética ornamental, facial y corporal. </a:t>
            </a:r>
            <a:endParaRPr b="0" i="0" sz="1400" u="none" cap="none" strike="noStrike">
              <a:solidFill>
                <a:srgbClr val="000000"/>
              </a:solidFill>
              <a:latin typeface="Arial"/>
              <a:ea typeface="Arial"/>
              <a:cs typeface="Arial"/>
              <a:sym typeface="Arial"/>
            </a:endParaRPr>
          </a:p>
        </p:txBody>
      </p:sp>
      <p:sp>
        <p:nvSpPr>
          <p:cNvPr id="141" name="Google Shape;141;g10557248111_0_16"/>
          <p:cNvSpPr/>
          <p:nvPr/>
        </p:nvSpPr>
        <p:spPr>
          <a:xfrm>
            <a:off x="353962" y="3839152"/>
            <a:ext cx="7990799" cy="2309100"/>
          </a:xfrm>
          <a:prstGeom prst="rect">
            <a:avLst/>
          </a:prstGeom>
          <a:solidFill>
            <a:schemeClr val="lt1"/>
          </a:solidFill>
          <a:ln cap="flat" cmpd="sng" w="25400">
            <a:solidFill>
              <a:srgbClr val="C55A1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100"/>
              <a:buFont typeface="Arial"/>
              <a:buNone/>
            </a:pPr>
            <a:r>
              <a:rPr b="0" i="0" lang="es-ES" sz="1400" u="none" cap="none" strike="noStrike">
                <a:solidFill>
                  <a:schemeClr val="dk1"/>
                </a:solidFill>
                <a:latin typeface="Arial"/>
                <a:ea typeface="Arial"/>
                <a:cs typeface="Arial"/>
                <a:sym typeface="Arial"/>
              </a:rPr>
              <a:t>Los establecimientos deberán contar en todo momento con un botiquín de primeros auxilios, señalizado y dotado con los elementos básicos: algodón, desinfectante, gasa, cinta adhesiva. Cuando este contenga medicamentos, deben ser avalados por el INVIMA. </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42" name="Google Shape;142;g10557248111_0_16"/>
          <p:cNvSpPr txBox="1"/>
          <p:nvPr/>
        </p:nvSpPr>
        <p:spPr>
          <a:xfrm>
            <a:off x="2384087" y="2052747"/>
            <a:ext cx="4316597" cy="30773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1" lang="es-ES" sz="1400" u="none" cap="none" strike="noStrike">
                <a:solidFill>
                  <a:srgbClr val="000000"/>
                </a:solidFill>
                <a:latin typeface="Arial"/>
                <a:ea typeface="Arial"/>
                <a:cs typeface="Arial"/>
                <a:sym typeface="Arial"/>
              </a:rPr>
              <a:t>Haga clic en la imagen para más información. </a:t>
            </a:r>
            <a:endParaRPr b="0" i="1" sz="1400" u="none" cap="none" strike="noStrike">
              <a:solidFill>
                <a:srgbClr val="000000"/>
              </a:solidFill>
              <a:latin typeface="Arial"/>
              <a:ea typeface="Arial"/>
              <a:cs typeface="Arial"/>
              <a:sym typeface="Arial"/>
            </a:endParaRPr>
          </a:p>
        </p:txBody>
      </p:sp>
      <p:pic>
        <p:nvPicPr>
          <p:cNvPr id="143" name="Google Shape;143;g10557248111_0_16"/>
          <p:cNvPicPr preferRelativeResize="0"/>
          <p:nvPr/>
        </p:nvPicPr>
        <p:blipFill rotWithShape="1">
          <a:blip r:embed="rId4">
            <a:alphaModFix/>
          </a:blip>
          <a:srcRect b="0" l="0" r="0" t="0"/>
          <a:stretch/>
        </p:blipFill>
        <p:spPr>
          <a:xfrm>
            <a:off x="3342469" y="2512544"/>
            <a:ext cx="2009775" cy="1130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5"/>
          <p:cNvSpPr/>
          <p:nvPr/>
        </p:nvSpPr>
        <p:spPr>
          <a:xfrm>
            <a:off x="8849532" y="0"/>
            <a:ext cx="3342600"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9" name="Google Shape;149;p5"/>
          <p:cNvSpPr txBox="1"/>
          <p:nvPr/>
        </p:nvSpPr>
        <p:spPr>
          <a:xfrm>
            <a:off x="8868432" y="1257300"/>
            <a:ext cx="3342600" cy="5600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Equipo de producción las imágenes son un referente para ser reemplazadas.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Cuando el aprendiz le haga clic a cada imagen sugerimos que salga un modal con la información que está en los cuadro anaranjados.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Fuente de las imágenes.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Imagen 1. </a:t>
            </a:r>
            <a:r>
              <a:rPr b="0" i="0" lang="es-ES" sz="1400" u="sng" cap="none" strike="noStrike">
                <a:solidFill>
                  <a:schemeClr val="dk1"/>
                </a:solidFill>
                <a:latin typeface="Arial"/>
                <a:ea typeface="Arial"/>
                <a:cs typeface="Arial"/>
                <a:sym typeface="Arial"/>
                <a:hlinkClick r:id="rId3">
                  <a:extLst>
                    <a:ext uri="{A12FA001-AC4F-418D-AE19-62706E023703}">
                      <ahyp:hlinkClr val="tx"/>
                    </a:ext>
                  </a:extLst>
                </a:hlinkClick>
              </a:rPr>
              <a:t>https://img.freepik.com/vector-gratis/desinfeccion-limpieza-hogares-medio-ambiente-hombre-traje-seguridad-blanco-ilustracion_180168-25.jpg?size=626&amp;ext=jpg</a:t>
            </a:r>
            <a:r>
              <a:rPr b="0" i="0" lang="es-ES" sz="14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50" name="Google Shape;150;p5"/>
          <p:cNvSpPr/>
          <p:nvPr/>
        </p:nvSpPr>
        <p:spPr>
          <a:xfrm>
            <a:off x="8849532" y="0"/>
            <a:ext cx="3342600" cy="742800"/>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51" name="Google Shape;151;p5"/>
          <p:cNvSpPr txBox="1"/>
          <p:nvPr/>
        </p:nvSpPr>
        <p:spPr>
          <a:xfrm>
            <a:off x="3124285" y="420178"/>
            <a:ext cx="28362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100"/>
              <a:buFont typeface="Arial"/>
              <a:buNone/>
            </a:pPr>
            <a:r>
              <a:rPr b="1" i="0" lang="es-ES" sz="1400" u="none" cap="none" strike="noStrike">
                <a:solidFill>
                  <a:schemeClr val="dk1"/>
                </a:solidFill>
                <a:latin typeface="Arial"/>
                <a:ea typeface="Arial"/>
                <a:cs typeface="Arial"/>
                <a:sym typeface="Arial"/>
              </a:rPr>
              <a:t>Desinfección del ambiente </a:t>
            </a:r>
            <a:endParaRPr b="0" i="0" sz="2600" u="none" cap="none" strike="noStrike">
              <a:solidFill>
                <a:srgbClr val="000000"/>
              </a:solidFill>
              <a:latin typeface="Arial"/>
              <a:ea typeface="Arial"/>
              <a:cs typeface="Arial"/>
              <a:sym typeface="Arial"/>
            </a:endParaRPr>
          </a:p>
        </p:txBody>
      </p:sp>
      <p:sp>
        <p:nvSpPr>
          <p:cNvPr id="152" name="Google Shape;152;p5"/>
          <p:cNvSpPr txBox="1"/>
          <p:nvPr/>
        </p:nvSpPr>
        <p:spPr>
          <a:xfrm>
            <a:off x="486697" y="887968"/>
            <a:ext cx="7990799" cy="95406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El objetivo de la desinfección del ambiente es la disminución de virus y bacterias en los entornos donde permanecen los seres humanos. Cuando se hace desinfección del medio ambiente, se recurre a tecnología que asegure el éxito de esta acción. A continuación, se presentan algunas indicaciones para la estética ornamental, facial y corporal: </a:t>
            </a:r>
            <a:endParaRPr b="0" i="0" sz="1400" u="none" cap="none" strike="noStrike">
              <a:solidFill>
                <a:srgbClr val="000000"/>
              </a:solidFill>
              <a:latin typeface="Arial"/>
              <a:ea typeface="Arial"/>
              <a:cs typeface="Arial"/>
              <a:sym typeface="Arial"/>
            </a:endParaRPr>
          </a:p>
        </p:txBody>
      </p:sp>
      <p:sp>
        <p:nvSpPr>
          <p:cNvPr id="153" name="Google Shape;153;p5"/>
          <p:cNvSpPr/>
          <p:nvPr/>
        </p:nvSpPr>
        <p:spPr>
          <a:xfrm>
            <a:off x="353960" y="4057650"/>
            <a:ext cx="7990799" cy="1337532"/>
          </a:xfrm>
          <a:prstGeom prst="rect">
            <a:avLst/>
          </a:prstGeom>
          <a:solidFill>
            <a:schemeClr val="lt1"/>
          </a:solidFill>
          <a:ln cap="flat" cmpd="sng" w="25400">
            <a:solidFill>
              <a:srgbClr val="C55A1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En la estética ornamental, facial y corporal, se debe asegurar la implementación de un programa de desinfección ambiental y control de vectores o plagas que garantice que el establecimiento permanezca libre de artrópodos y roedores. La frecuencia de este programa no será menor de una (1) vez por año para la estética ornamental, fácil y corporal. En la estética facial y corporal, se sugiere una frecuencia no menor de tres (3) veces por año. </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54" name="Google Shape;154;p5"/>
          <p:cNvSpPr txBox="1"/>
          <p:nvPr/>
        </p:nvSpPr>
        <p:spPr>
          <a:xfrm>
            <a:off x="2384087" y="2052747"/>
            <a:ext cx="4316597" cy="30773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1" lang="es-ES" sz="1400" u="none" cap="none" strike="noStrike">
                <a:solidFill>
                  <a:srgbClr val="000000"/>
                </a:solidFill>
                <a:latin typeface="Arial"/>
                <a:ea typeface="Arial"/>
                <a:cs typeface="Arial"/>
                <a:sym typeface="Arial"/>
              </a:rPr>
              <a:t>Haga clic en la imagen para más información. </a:t>
            </a:r>
            <a:endParaRPr b="0" i="1" sz="1400" u="none" cap="none" strike="noStrike">
              <a:solidFill>
                <a:srgbClr val="000000"/>
              </a:solidFill>
              <a:latin typeface="Arial"/>
              <a:ea typeface="Arial"/>
              <a:cs typeface="Arial"/>
              <a:sym typeface="Arial"/>
            </a:endParaRPr>
          </a:p>
        </p:txBody>
      </p:sp>
      <p:pic>
        <p:nvPicPr>
          <p:cNvPr id="155" name="Google Shape;155;p5"/>
          <p:cNvPicPr preferRelativeResize="0"/>
          <p:nvPr/>
        </p:nvPicPr>
        <p:blipFill rotWithShape="1">
          <a:blip r:embed="rId4">
            <a:alphaModFix/>
          </a:blip>
          <a:srcRect b="0" l="0" r="0" t="0"/>
          <a:stretch/>
        </p:blipFill>
        <p:spPr>
          <a:xfrm>
            <a:off x="3301976" y="2484589"/>
            <a:ext cx="2094769" cy="106851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p:nvPr/>
        </p:nvSpPr>
        <p:spPr>
          <a:xfrm>
            <a:off x="8849532" y="0"/>
            <a:ext cx="3342600"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1" name="Google Shape;161;p17"/>
          <p:cNvSpPr txBox="1"/>
          <p:nvPr/>
        </p:nvSpPr>
        <p:spPr>
          <a:xfrm>
            <a:off x="8868432" y="1257300"/>
            <a:ext cx="3342600" cy="5600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Equipo de producción las imágenes son un referente para ser reemplazadas.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Cuando el aprendiz le haga clic a cada imagen sugerimos que salga un modal con la información que está en los cuadro anaranjados.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Fuente de las imágenes.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Imagen 1. </a:t>
            </a:r>
            <a:r>
              <a:rPr b="0" i="0" lang="es-ES" sz="1400" u="sng" cap="none" strike="noStrike">
                <a:solidFill>
                  <a:schemeClr val="dk1"/>
                </a:solidFill>
                <a:latin typeface="Arial"/>
                <a:ea typeface="Arial"/>
                <a:cs typeface="Arial"/>
                <a:sym typeface="Arial"/>
                <a:hlinkClick r:id="rId3">
                  <a:extLst>
                    <a:ext uri="{A12FA001-AC4F-418D-AE19-62706E023703}">
                      <ahyp:hlinkClr val="tx"/>
                    </a:ext>
                  </a:extLst>
                </a:hlinkClick>
              </a:rPr>
              <a:t>https://um.com.co/wp-content/uploads/2021/01/Codigo-color-residuos-UM.png</a:t>
            </a:r>
            <a:r>
              <a:rPr b="0" i="0" lang="es-ES" sz="14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62" name="Google Shape;162;p17"/>
          <p:cNvSpPr/>
          <p:nvPr/>
        </p:nvSpPr>
        <p:spPr>
          <a:xfrm>
            <a:off x="8849532" y="0"/>
            <a:ext cx="3342600" cy="742800"/>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63" name="Google Shape;163;p17"/>
          <p:cNvSpPr txBox="1"/>
          <p:nvPr/>
        </p:nvSpPr>
        <p:spPr>
          <a:xfrm>
            <a:off x="3124285" y="420178"/>
            <a:ext cx="28362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100"/>
              <a:buFont typeface="Arial"/>
              <a:buNone/>
            </a:pPr>
            <a:r>
              <a:rPr b="1" i="0" lang="es-ES" sz="1400" u="none" cap="none" strike="noStrike">
                <a:solidFill>
                  <a:schemeClr val="dk1"/>
                </a:solidFill>
                <a:latin typeface="Arial"/>
                <a:ea typeface="Arial"/>
                <a:cs typeface="Arial"/>
                <a:sym typeface="Arial"/>
              </a:rPr>
              <a:t>Manejo de residuos </a:t>
            </a:r>
            <a:endParaRPr b="0" i="0" sz="2600" u="none" cap="none" strike="noStrike">
              <a:solidFill>
                <a:srgbClr val="000000"/>
              </a:solidFill>
              <a:latin typeface="Arial"/>
              <a:ea typeface="Arial"/>
              <a:cs typeface="Arial"/>
              <a:sym typeface="Arial"/>
            </a:endParaRPr>
          </a:p>
        </p:txBody>
      </p:sp>
      <p:sp>
        <p:nvSpPr>
          <p:cNvPr id="164" name="Google Shape;164;p17"/>
          <p:cNvSpPr txBox="1"/>
          <p:nvPr/>
        </p:nvSpPr>
        <p:spPr>
          <a:xfrm>
            <a:off x="486697" y="887968"/>
            <a:ext cx="7990800" cy="7386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Se entiende por manejo de los residuos a la intervención humana en el proceso de recolección, transporte, depósito en instalaciones preparadas y, finalmente, al tratamiento para aprovechar el residuo en cuestión o eliminarlo (Responsabilidad Social y Sustentabilidad, s. f.).</a:t>
            </a:r>
            <a:endParaRPr/>
          </a:p>
        </p:txBody>
      </p:sp>
      <p:sp>
        <p:nvSpPr>
          <p:cNvPr id="165" name="Google Shape;165;p17"/>
          <p:cNvSpPr/>
          <p:nvPr/>
        </p:nvSpPr>
        <p:spPr>
          <a:xfrm>
            <a:off x="353960" y="4057650"/>
            <a:ext cx="7990799" cy="1337532"/>
          </a:xfrm>
          <a:prstGeom prst="rect">
            <a:avLst/>
          </a:prstGeom>
          <a:solidFill>
            <a:schemeClr val="lt1"/>
          </a:solidFill>
          <a:ln cap="flat" cmpd="sng" w="25400">
            <a:solidFill>
              <a:srgbClr val="C55A1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En la estética ornamental, facial y corporal, se debe asegurar la implementación de un programa de desinfección ambiental y control de vectores o plagas que garantice que el establecimiento permanezca libre de artrópodos y roedores. La frecuencia de este programa no será menor de una (1) vez por año para la estética ornamental, facial y corporal. En la estética facial y corporal, se sugiere una frecuencia no menor de tres (3) veces por año. </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66" name="Google Shape;166;p17"/>
          <p:cNvSpPr txBox="1"/>
          <p:nvPr/>
        </p:nvSpPr>
        <p:spPr>
          <a:xfrm>
            <a:off x="2384087" y="2052747"/>
            <a:ext cx="4316597" cy="30773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1" lang="es-ES" sz="1400" u="none" cap="none" strike="noStrike">
                <a:solidFill>
                  <a:srgbClr val="000000"/>
                </a:solidFill>
                <a:latin typeface="Arial"/>
                <a:ea typeface="Arial"/>
                <a:cs typeface="Arial"/>
                <a:sym typeface="Arial"/>
              </a:rPr>
              <a:t>Haga clic en la imagen para más información. </a:t>
            </a:r>
            <a:endParaRPr b="0" i="1" sz="1400" u="none" cap="none" strike="noStrike">
              <a:solidFill>
                <a:srgbClr val="000000"/>
              </a:solidFill>
              <a:latin typeface="Arial"/>
              <a:ea typeface="Arial"/>
              <a:cs typeface="Arial"/>
              <a:sym typeface="Arial"/>
            </a:endParaRPr>
          </a:p>
        </p:txBody>
      </p:sp>
      <p:pic>
        <p:nvPicPr>
          <p:cNvPr id="167" name="Google Shape;167;p17"/>
          <p:cNvPicPr preferRelativeResize="0"/>
          <p:nvPr/>
        </p:nvPicPr>
        <p:blipFill rotWithShape="1">
          <a:blip r:embed="rId4">
            <a:alphaModFix/>
          </a:blip>
          <a:srcRect b="0" l="0" r="0" t="0"/>
          <a:stretch/>
        </p:blipFill>
        <p:spPr>
          <a:xfrm>
            <a:off x="3124285" y="2425144"/>
            <a:ext cx="2391612" cy="123245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8"/>
          <p:cNvSpPr/>
          <p:nvPr/>
        </p:nvSpPr>
        <p:spPr>
          <a:xfrm>
            <a:off x="8849532" y="0"/>
            <a:ext cx="3342600"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3" name="Google Shape;173;p18"/>
          <p:cNvSpPr txBox="1"/>
          <p:nvPr/>
        </p:nvSpPr>
        <p:spPr>
          <a:xfrm>
            <a:off x="8868432" y="1257300"/>
            <a:ext cx="3342600" cy="5600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Equipo de producción las imágenes son un referente para ser reemplazadas.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Cuando el aprendiz le haga clic a cada imagen sugerimos que salga un modal con la información que está en los cuadro anaranjados.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Fuente de las imágenes.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Imagen 1. </a:t>
            </a:r>
            <a:r>
              <a:rPr b="0" i="0" lang="es-ES" sz="1400" u="sng" cap="none" strike="noStrike">
                <a:solidFill>
                  <a:schemeClr val="dk1"/>
                </a:solidFill>
                <a:latin typeface="Arial"/>
                <a:ea typeface="Arial"/>
                <a:cs typeface="Arial"/>
                <a:sym typeface="Arial"/>
                <a:hlinkClick r:id="rId3">
                  <a:extLst>
                    <a:ext uri="{A12FA001-AC4F-418D-AE19-62706E023703}">
                      <ahyp:hlinkClr val="tx"/>
                    </a:ext>
                  </a:extLst>
                </a:hlinkClick>
              </a:rPr>
              <a:t>https://img.freepik.com/vector-gratis/concepto-dermatologo-especialista-dermatologia-tratamiento-piel-rostro-idea-belleza-salud-esquema-epidermis-piel-ilustracion_277904-2904.jpg?size=626&amp;ext=jpg</a:t>
            </a:r>
            <a:r>
              <a:rPr b="0" i="0" lang="es-ES" sz="14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74" name="Google Shape;174;p18"/>
          <p:cNvSpPr/>
          <p:nvPr/>
        </p:nvSpPr>
        <p:spPr>
          <a:xfrm>
            <a:off x="8849532" y="0"/>
            <a:ext cx="3342600" cy="742800"/>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75" name="Google Shape;175;p18"/>
          <p:cNvSpPr txBox="1"/>
          <p:nvPr/>
        </p:nvSpPr>
        <p:spPr>
          <a:xfrm>
            <a:off x="3124285" y="420178"/>
            <a:ext cx="28362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100"/>
              <a:buFont typeface="Arial"/>
              <a:buNone/>
            </a:pPr>
            <a:r>
              <a:rPr b="1" i="0" lang="es-ES" sz="1400" u="none" cap="none" strike="noStrike">
                <a:solidFill>
                  <a:schemeClr val="dk1"/>
                </a:solidFill>
                <a:latin typeface="Arial"/>
                <a:ea typeface="Arial"/>
                <a:cs typeface="Arial"/>
                <a:sym typeface="Arial"/>
              </a:rPr>
              <a:t>Formación del personal </a:t>
            </a:r>
            <a:endParaRPr b="0" i="0" sz="2600" u="none" cap="none" strike="noStrike">
              <a:solidFill>
                <a:srgbClr val="000000"/>
              </a:solidFill>
              <a:latin typeface="Arial"/>
              <a:ea typeface="Arial"/>
              <a:cs typeface="Arial"/>
              <a:sym typeface="Arial"/>
            </a:endParaRPr>
          </a:p>
        </p:txBody>
      </p:sp>
      <p:sp>
        <p:nvSpPr>
          <p:cNvPr id="176" name="Google Shape;176;p18"/>
          <p:cNvSpPr txBox="1"/>
          <p:nvPr/>
        </p:nvSpPr>
        <p:spPr>
          <a:xfrm>
            <a:off x="486697" y="887968"/>
            <a:ext cx="7990799" cy="738623"/>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Pensar en los procesos de capacitación de las personas que se desempeñan en el campo de la estética asegura la prestación de servicios planeados y ejecutados bajo condiciones técnicas y académicas esperadas. </a:t>
            </a:r>
            <a:endParaRPr b="0" i="0" sz="1400" u="none" cap="none" strike="noStrike">
              <a:solidFill>
                <a:srgbClr val="000000"/>
              </a:solidFill>
              <a:latin typeface="Arial"/>
              <a:ea typeface="Arial"/>
              <a:cs typeface="Arial"/>
              <a:sym typeface="Arial"/>
            </a:endParaRPr>
          </a:p>
        </p:txBody>
      </p:sp>
      <p:pic>
        <p:nvPicPr>
          <p:cNvPr id="177" name="Google Shape;177;p18"/>
          <p:cNvPicPr preferRelativeResize="0"/>
          <p:nvPr/>
        </p:nvPicPr>
        <p:blipFill rotWithShape="1">
          <a:blip r:embed="rId4">
            <a:alphaModFix/>
          </a:blip>
          <a:srcRect b="7477" l="0" r="56371" t="0"/>
          <a:stretch/>
        </p:blipFill>
        <p:spPr>
          <a:xfrm>
            <a:off x="2134833" y="2708563"/>
            <a:ext cx="876833" cy="1633305"/>
          </a:xfrm>
          <a:prstGeom prst="rect">
            <a:avLst/>
          </a:prstGeom>
          <a:noFill/>
          <a:ln>
            <a:noFill/>
          </a:ln>
        </p:spPr>
      </p:pic>
      <p:pic>
        <p:nvPicPr>
          <p:cNvPr id="178" name="Google Shape;178;p18"/>
          <p:cNvPicPr preferRelativeResize="0"/>
          <p:nvPr/>
        </p:nvPicPr>
        <p:blipFill rotWithShape="1">
          <a:blip r:embed="rId5">
            <a:alphaModFix/>
          </a:blip>
          <a:srcRect b="0" l="38441" r="0" t="14235"/>
          <a:stretch/>
        </p:blipFill>
        <p:spPr>
          <a:xfrm>
            <a:off x="6096000" y="2905934"/>
            <a:ext cx="1237203" cy="1514010"/>
          </a:xfrm>
          <a:prstGeom prst="rect">
            <a:avLst/>
          </a:prstGeom>
          <a:noFill/>
          <a:ln>
            <a:noFill/>
          </a:ln>
        </p:spPr>
      </p:pic>
      <p:sp>
        <p:nvSpPr>
          <p:cNvPr id="179" name="Google Shape;179;p18"/>
          <p:cNvSpPr txBox="1"/>
          <p:nvPr/>
        </p:nvSpPr>
        <p:spPr>
          <a:xfrm>
            <a:off x="1519364" y="1863916"/>
            <a:ext cx="2107769"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Arial"/>
              <a:buNone/>
            </a:pPr>
            <a:r>
              <a:rPr b="1" i="0" lang="es-ES" sz="1400" u="none" cap="none" strike="noStrike">
                <a:solidFill>
                  <a:schemeClr val="dk1"/>
                </a:solidFill>
                <a:latin typeface="Arial"/>
                <a:ea typeface="Arial"/>
                <a:cs typeface="Arial"/>
                <a:sym typeface="Arial"/>
              </a:rPr>
              <a:t>Estética ornamental </a:t>
            </a:r>
            <a:endParaRPr b="0" i="0" sz="1400" u="none" cap="none" strike="noStrike">
              <a:solidFill>
                <a:schemeClr val="dk1"/>
              </a:solidFill>
              <a:latin typeface="Arial"/>
              <a:ea typeface="Arial"/>
              <a:cs typeface="Arial"/>
              <a:sym typeface="Arial"/>
            </a:endParaRPr>
          </a:p>
        </p:txBody>
      </p:sp>
      <p:sp>
        <p:nvSpPr>
          <p:cNvPr id="180" name="Google Shape;180;p18"/>
          <p:cNvSpPr txBox="1"/>
          <p:nvPr/>
        </p:nvSpPr>
        <p:spPr>
          <a:xfrm>
            <a:off x="5464938" y="1785056"/>
            <a:ext cx="2278250"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Arial"/>
              <a:buNone/>
            </a:pPr>
            <a:r>
              <a:rPr b="1" i="0" lang="es-ES" sz="1400" u="none" cap="none" strike="noStrike">
                <a:solidFill>
                  <a:schemeClr val="dk1"/>
                </a:solidFill>
                <a:latin typeface="Arial"/>
                <a:ea typeface="Arial"/>
                <a:cs typeface="Arial"/>
                <a:sym typeface="Arial"/>
              </a:rPr>
              <a:t>Estética facial y corporal </a:t>
            </a:r>
            <a:endParaRPr b="0" i="0" sz="1400" u="none" cap="none" strike="noStrike">
              <a:solidFill>
                <a:schemeClr val="dk1"/>
              </a:solidFill>
              <a:latin typeface="Arial"/>
              <a:ea typeface="Arial"/>
              <a:cs typeface="Arial"/>
              <a:sym typeface="Arial"/>
            </a:endParaRPr>
          </a:p>
        </p:txBody>
      </p:sp>
      <p:sp>
        <p:nvSpPr>
          <p:cNvPr id="181" name="Google Shape;181;p18"/>
          <p:cNvSpPr txBox="1"/>
          <p:nvPr/>
        </p:nvSpPr>
        <p:spPr>
          <a:xfrm>
            <a:off x="1105158" y="2317349"/>
            <a:ext cx="3216961"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1" lang="es-ES" sz="1400" u="none" cap="none" strike="noStrike">
                <a:solidFill>
                  <a:srgbClr val="000000"/>
                </a:solidFill>
                <a:latin typeface="Arial"/>
                <a:ea typeface="Arial"/>
                <a:cs typeface="Arial"/>
                <a:sym typeface="Arial"/>
              </a:rPr>
              <a:t>Haga clic en cada imagen para más información. </a:t>
            </a:r>
            <a:endParaRPr b="0" i="1" sz="1400" u="none" cap="none" strike="noStrike">
              <a:solidFill>
                <a:srgbClr val="000000"/>
              </a:solidFill>
              <a:latin typeface="Arial"/>
              <a:ea typeface="Arial"/>
              <a:cs typeface="Arial"/>
              <a:sym typeface="Arial"/>
            </a:endParaRPr>
          </a:p>
        </p:txBody>
      </p:sp>
      <p:sp>
        <p:nvSpPr>
          <p:cNvPr id="182" name="Google Shape;182;p18"/>
          <p:cNvSpPr txBox="1"/>
          <p:nvPr/>
        </p:nvSpPr>
        <p:spPr>
          <a:xfrm>
            <a:off x="5115122" y="2224249"/>
            <a:ext cx="3216961"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1" lang="es-ES" sz="1400" u="none" cap="none" strike="noStrike">
                <a:solidFill>
                  <a:srgbClr val="000000"/>
                </a:solidFill>
                <a:latin typeface="Arial"/>
                <a:ea typeface="Arial"/>
                <a:cs typeface="Arial"/>
                <a:sym typeface="Arial"/>
              </a:rPr>
              <a:t>Haga clic en cada imagen para más información. </a:t>
            </a:r>
            <a:endParaRPr b="0" i="1" sz="1400" u="none" cap="none" strike="noStrike">
              <a:solidFill>
                <a:srgbClr val="000000"/>
              </a:solidFill>
              <a:latin typeface="Arial"/>
              <a:ea typeface="Arial"/>
              <a:cs typeface="Arial"/>
              <a:sym typeface="Arial"/>
            </a:endParaRPr>
          </a:p>
        </p:txBody>
      </p:sp>
      <p:sp>
        <p:nvSpPr>
          <p:cNvPr id="183" name="Google Shape;183;p18"/>
          <p:cNvSpPr/>
          <p:nvPr/>
        </p:nvSpPr>
        <p:spPr>
          <a:xfrm>
            <a:off x="334637" y="4625382"/>
            <a:ext cx="4118764" cy="2155675"/>
          </a:xfrm>
          <a:prstGeom prst="rect">
            <a:avLst/>
          </a:prstGeom>
          <a:solidFill>
            <a:schemeClr val="lt1"/>
          </a:solidFill>
          <a:ln cap="flat" cmpd="sng" w="25400">
            <a:solidFill>
              <a:srgbClr val="C55A1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400"/>
              <a:buFont typeface="Arial"/>
              <a:buNone/>
            </a:pPr>
            <a:r>
              <a:rPr b="0" i="0" lang="es-ES" sz="1400" u="none" cap="none" strike="noStrike">
                <a:solidFill>
                  <a:schemeClr val="dk1"/>
                </a:solidFill>
                <a:latin typeface="Arial"/>
                <a:ea typeface="Arial"/>
                <a:cs typeface="Arial"/>
                <a:sym typeface="Arial"/>
              </a:rPr>
              <a:t>Según la Resolución 2117 de 2010, todo trabajador que se desempeñe en el campo de la estética ornamental deberá acreditar su idoneidad mediante certificado otorgado por instituciones de educación para el trabajo y desarrollo humano y/o superior, que cuenten con un programa debidamente registrado ante la Secretaría de Educación.</a:t>
            </a:r>
            <a:endParaRPr b="0" i="0" sz="1400" u="none" cap="none" strike="noStrike">
              <a:solidFill>
                <a:schemeClr val="dk1"/>
              </a:solidFill>
              <a:latin typeface="Arial"/>
              <a:ea typeface="Arial"/>
              <a:cs typeface="Arial"/>
              <a:sym typeface="Arial"/>
            </a:endParaRPr>
          </a:p>
        </p:txBody>
      </p:sp>
      <p:sp>
        <p:nvSpPr>
          <p:cNvPr id="184" name="Google Shape;184;p18"/>
          <p:cNvSpPr/>
          <p:nvPr/>
        </p:nvSpPr>
        <p:spPr>
          <a:xfrm>
            <a:off x="4935809" y="4339525"/>
            <a:ext cx="3923173" cy="2435193"/>
          </a:xfrm>
          <a:prstGeom prst="rect">
            <a:avLst/>
          </a:prstGeom>
          <a:solidFill>
            <a:schemeClr val="lt1"/>
          </a:solidFill>
          <a:ln cap="flat" cmpd="sng" w="25400">
            <a:solidFill>
              <a:srgbClr val="C55A1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400"/>
              <a:buFont typeface="Arial"/>
              <a:buNone/>
            </a:pPr>
            <a:r>
              <a:rPr b="0" i="0" lang="es-ES" sz="1400" u="none" cap="none" strike="noStrike">
                <a:solidFill>
                  <a:schemeClr val="dk1"/>
                </a:solidFill>
                <a:latin typeface="Arial"/>
                <a:ea typeface="Arial"/>
                <a:cs typeface="Arial"/>
                <a:sym typeface="Arial"/>
              </a:rPr>
              <a:t>Según la Resolución 2263 de 2004, la persona que realiza el proceso de atención debe contar con formación como cosmetólogo(a). Es importante que esta persona cuente con previa preparación, formación y acreditación de un ente especializado y reconocido.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CLAUDIA VASQUEZ</dc:creator>
</cp:coreProperties>
</file>