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mJoXhNQ+Pdzgl6HUGlFRe70d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laticon.es/icono-gratis/fiebre_2966383?term=enfermedad&amp;page=1&amp;position=10&amp;page=1&amp;position=10&amp;related_id=2966383&amp;origin=search" TargetMode="External"/><Relationship Id="rId4" Type="http://schemas.openxmlformats.org/officeDocument/2006/relationships/hyperlink" Target="https://bit.ly/3HQaqMR" TargetMode="External"/><Relationship Id="rId5" Type="http://schemas.openxmlformats.org/officeDocument/2006/relationships/hyperlink" Target="https://bit.ly/3xlFnnp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DSSjnc" TargetMode="External"/><Relationship Id="rId4" Type="http://schemas.openxmlformats.org/officeDocument/2006/relationships/hyperlink" Target="https://bit.ly/3l5j7co" TargetMode="External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hyperlink" Target="https://bit.ly/3CPS6jg" TargetMode="External"/><Relationship Id="rId6" Type="http://schemas.openxmlformats.org/officeDocument/2006/relationships/hyperlink" Target="https://bit.ly/3CP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3158009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DI_CF01_2_RiesgosBiologicos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973519" y="0"/>
            <a:ext cx="321848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992419" y="1257300"/>
            <a:ext cx="3218480" cy="462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los iconos o imágenes son un referente par ser reemplazados.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Icono 1.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https://www.flaticon.es/icono-gratis/fiebre_2966383?term=enfermedad&amp;page=1&amp;position=10&amp;page=1&amp;position=10&amp;related_id=2966383&amp;origin=search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1.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https://bit.ly/3HQaqMR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2.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https://bit.ly/3xlFnnp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973519" y="0"/>
            <a:ext cx="3218480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2877520" y="103846"/>
            <a:ext cx="3218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Enfermedad laboral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123986" y="607600"/>
            <a:ext cx="3642102" cy="13849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“La enfermedad laboral es de carácter transitorio o permanente y se da como consecuencia directa del desarrollo continuo de las labores cotidianas que desempeña el trabajador" (Herrera, M., como se citó en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Kienyke.com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5674761" y="709025"/>
            <a:ext cx="3218481" cy="9541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enfermedades transitorias o permanentes deben ser reportadas y manejadas por la EPS y ARL a las cuales pertenezca el trabajador.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578650" y="2188572"/>
            <a:ext cx="6137328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realizar el proceso completo, es necesario realizar las siguientes actividades.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0" y="2076773"/>
            <a:ext cx="8973519" cy="0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91" name="Google Shape;9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6365" y="446128"/>
            <a:ext cx="1601898" cy="1608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2"/>
          <p:cNvCxnSpPr>
            <a:stCxn id="93" idx="2"/>
          </p:cNvCxnSpPr>
          <p:nvPr/>
        </p:nvCxnSpPr>
        <p:spPr>
          <a:xfrm>
            <a:off x="4647314" y="3114842"/>
            <a:ext cx="0" cy="37431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9678" y="3595972"/>
            <a:ext cx="2110464" cy="180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48263" y="3739904"/>
            <a:ext cx="2595357" cy="17229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2385130" y="2807065"/>
            <a:ext cx="45243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sobre cada imagen para más información.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38646" y="5569903"/>
            <a:ext cx="3179898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Asistir al médico para ser evaluado.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136701" y="5493550"/>
            <a:ext cx="3218480" cy="8145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Notificar a la ARL y a la EPS a las cuales se encuentre afiliado el trabajador.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los iconos o imágenes son un referente par ser reemplazados.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3.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https://bit.ly/3DSSjnc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4.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https://bit.ly/3l5j7co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5.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https://bit.ly/3CPS6jg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6.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https://bit.ly/3CP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4076054" y="-2061275"/>
            <a:ext cx="50621" cy="7113722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>
            <a:off x="0" y="5052447"/>
            <a:ext cx="825335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0" y="2526224"/>
            <a:ext cx="825335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298612" y="5137082"/>
            <a:ext cx="7636520" cy="163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Aspectos para tener presentes dentro del proceso de notificación de enfermedad laboral: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Desde el instante en que la EPS entregue el resultado al trabajador, este contará con dos (2) días hábiles para informar a su empleador sobre la posible enfermedad laboral que padece.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el empleador sea notificado, también contará con dos (2) días hábiles luego de la entrega del informe para reportar a la ARL y a la EPS.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importante requerir la copia de la historia clínica, al igual que de todas las incapacidades relacionadas con la enfermedad laboral que el trabajador padece.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es necesario, se debe entregar el examen médico preocupacional de ingreso.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5519" y="249023"/>
            <a:ext cx="1986976" cy="180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40234" y="140220"/>
            <a:ext cx="1825644" cy="190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597" y="2670088"/>
            <a:ext cx="1758240" cy="143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75718" y="2765399"/>
            <a:ext cx="1512888" cy="128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53577" y="2114608"/>
            <a:ext cx="3622477" cy="30777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Asistir a valoración médica ocupacional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213459" y="1925504"/>
            <a:ext cx="3938649" cy="56675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empleador realiza análisis del puesto de trabajo (APT)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202980" y="4204565"/>
            <a:ext cx="3837407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Solicitar calificación con el fin de notificar en el formato único de reporte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69974" y="4185737"/>
            <a:ext cx="3685485" cy="7386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</a:t>
            </a:r>
            <a:r>
              <a:rPr b="1" i="0" lang="en-US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los resultados al médico laboral y a la Administradora de Riesgos Laborales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