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57" d="100"/>
          <a:sy n="57" d="100"/>
        </p:scale>
        <p:origin x="11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51E2F-7C1A-47E4-984A-84101D8B9BEF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46DEC257-C9EA-4BC8-942F-F35C201E07F9}">
      <dgm:prSet/>
      <dgm:spPr/>
      <dgm:t>
        <a:bodyPr/>
        <a:lstStyle/>
        <a:p>
          <a:r>
            <a:rPr lang="es-MX" b="1" dirty="0"/>
            <a:t>Características de los recursos forestales del territorio</a:t>
          </a:r>
          <a:endParaRPr lang="es-MX" dirty="0"/>
        </a:p>
      </dgm:t>
    </dgm:pt>
    <dgm:pt modelId="{7472AEC2-88AC-4983-B437-749D9B6BC06B}" type="parTrans" cxnId="{C6AC1379-377B-4903-B50F-7DD3FAAB2F89}">
      <dgm:prSet/>
      <dgm:spPr/>
      <dgm:t>
        <a:bodyPr/>
        <a:lstStyle/>
        <a:p>
          <a:endParaRPr lang="es-MX"/>
        </a:p>
      </dgm:t>
    </dgm:pt>
    <dgm:pt modelId="{C7161AD1-4CFB-46FF-9403-D10A4711E7AE}" type="sibTrans" cxnId="{C6AC1379-377B-4903-B50F-7DD3FAAB2F89}">
      <dgm:prSet/>
      <dgm:spPr/>
      <dgm:t>
        <a:bodyPr/>
        <a:lstStyle/>
        <a:p>
          <a:endParaRPr lang="es-MX"/>
        </a:p>
      </dgm:t>
    </dgm:pt>
    <dgm:pt modelId="{96D9423F-3CA3-4162-BFF2-5B3202E447F3}">
      <dgm:prSet/>
      <dgm:spPr/>
      <dgm:t>
        <a:bodyPr/>
        <a:lstStyle/>
        <a:p>
          <a:r>
            <a:rPr lang="es-MX" b="1"/>
            <a:t>Ecosistemas forestales</a:t>
          </a:r>
          <a:endParaRPr lang="es-MX"/>
        </a:p>
      </dgm:t>
    </dgm:pt>
    <dgm:pt modelId="{66F422DD-99BC-4D84-BAD3-09F37F9C3279}" type="parTrans" cxnId="{9C3AF5FF-83CA-4921-B5BF-5DE57C67D22D}">
      <dgm:prSet/>
      <dgm:spPr/>
      <dgm:t>
        <a:bodyPr/>
        <a:lstStyle/>
        <a:p>
          <a:endParaRPr lang="es-MX"/>
        </a:p>
      </dgm:t>
    </dgm:pt>
    <dgm:pt modelId="{5060DB89-9445-4231-A075-8C74C7E53C7A}" type="sibTrans" cxnId="{9C3AF5FF-83CA-4921-B5BF-5DE57C67D22D}">
      <dgm:prSet/>
      <dgm:spPr/>
      <dgm:t>
        <a:bodyPr/>
        <a:lstStyle/>
        <a:p>
          <a:endParaRPr lang="es-MX"/>
        </a:p>
      </dgm:t>
    </dgm:pt>
    <dgm:pt modelId="{8DAE88DE-5101-48AB-9552-1A401C6AEF78}">
      <dgm:prSet/>
      <dgm:spPr/>
      <dgm:t>
        <a:bodyPr/>
        <a:lstStyle/>
        <a:p>
          <a:r>
            <a:rPr lang="es-MX"/>
            <a:t>Compuestos por elementos bióticos y abióticos</a:t>
          </a:r>
        </a:p>
      </dgm:t>
    </dgm:pt>
    <dgm:pt modelId="{1E103530-B8CA-4DD5-B582-EEDC1BA7DB97}" type="parTrans" cxnId="{6194FA00-0B47-4495-A789-B862B790DB14}">
      <dgm:prSet/>
      <dgm:spPr/>
      <dgm:t>
        <a:bodyPr/>
        <a:lstStyle/>
        <a:p>
          <a:endParaRPr lang="es-MX"/>
        </a:p>
      </dgm:t>
    </dgm:pt>
    <dgm:pt modelId="{446A8D19-B093-4028-A0C8-4594B5EA1117}" type="sibTrans" cxnId="{6194FA00-0B47-4495-A789-B862B790DB14}">
      <dgm:prSet/>
      <dgm:spPr/>
      <dgm:t>
        <a:bodyPr/>
        <a:lstStyle/>
        <a:p>
          <a:endParaRPr lang="es-MX"/>
        </a:p>
      </dgm:t>
    </dgm:pt>
    <dgm:pt modelId="{22EBF98A-7F2E-4AF8-A1CE-821FA0A2ED0D}">
      <dgm:prSet/>
      <dgm:spPr/>
      <dgm:t>
        <a:bodyPr/>
        <a:lstStyle/>
        <a:p>
          <a:r>
            <a:rPr lang="es-MX"/>
            <a:t>Regidos por la energía solar</a:t>
          </a:r>
        </a:p>
      </dgm:t>
    </dgm:pt>
    <dgm:pt modelId="{75FAAEEF-3346-4790-B32E-030C452D8CCD}" type="parTrans" cxnId="{374546BF-0243-4536-8FFF-92864324D627}">
      <dgm:prSet/>
      <dgm:spPr/>
      <dgm:t>
        <a:bodyPr/>
        <a:lstStyle/>
        <a:p>
          <a:endParaRPr lang="es-MX"/>
        </a:p>
      </dgm:t>
    </dgm:pt>
    <dgm:pt modelId="{33FDFCA3-8909-47E5-B6CB-6EAA590F0DE2}" type="sibTrans" cxnId="{374546BF-0243-4536-8FFF-92864324D627}">
      <dgm:prSet/>
      <dgm:spPr/>
      <dgm:t>
        <a:bodyPr/>
        <a:lstStyle/>
        <a:p>
          <a:endParaRPr lang="es-MX"/>
        </a:p>
      </dgm:t>
    </dgm:pt>
    <dgm:pt modelId="{A48033A3-2C93-4394-807D-3D60FEDC0B9C}">
      <dgm:prSet/>
      <dgm:spPr/>
      <dgm:t>
        <a:bodyPr/>
        <a:lstStyle/>
        <a:p>
          <a:r>
            <a:rPr lang="es-MX"/>
            <a:t>Generan servicios ecosistémicos</a:t>
          </a:r>
        </a:p>
      </dgm:t>
    </dgm:pt>
    <dgm:pt modelId="{B0888ABC-BD81-4F98-87CC-76826D54AC13}" type="parTrans" cxnId="{1547CCBC-103A-41AD-AB13-722147EB1B90}">
      <dgm:prSet/>
      <dgm:spPr/>
      <dgm:t>
        <a:bodyPr/>
        <a:lstStyle/>
        <a:p>
          <a:endParaRPr lang="es-MX"/>
        </a:p>
      </dgm:t>
    </dgm:pt>
    <dgm:pt modelId="{8016086A-42DA-4094-9D19-A99180FD313E}" type="sibTrans" cxnId="{1547CCBC-103A-41AD-AB13-722147EB1B90}">
      <dgm:prSet/>
      <dgm:spPr/>
      <dgm:t>
        <a:bodyPr/>
        <a:lstStyle/>
        <a:p>
          <a:endParaRPr lang="es-MX"/>
        </a:p>
      </dgm:t>
    </dgm:pt>
    <dgm:pt modelId="{665D0B49-BDB4-4C21-887F-040321821C3B}">
      <dgm:prSet/>
      <dgm:spPr/>
      <dgm:t>
        <a:bodyPr/>
        <a:lstStyle/>
        <a:p>
          <a:r>
            <a:rPr lang="es-MX" b="1"/>
            <a:t>Componentes de los ecosistemas forestales</a:t>
          </a:r>
          <a:endParaRPr lang="es-MX"/>
        </a:p>
      </dgm:t>
    </dgm:pt>
    <dgm:pt modelId="{2DAB5604-DE13-4690-926E-CACEB2D6F145}" type="parTrans" cxnId="{38228B30-C1C4-4D30-89D7-E84E19E56145}">
      <dgm:prSet/>
      <dgm:spPr/>
      <dgm:t>
        <a:bodyPr/>
        <a:lstStyle/>
        <a:p>
          <a:endParaRPr lang="es-MX"/>
        </a:p>
      </dgm:t>
    </dgm:pt>
    <dgm:pt modelId="{32FBA4C5-4DBD-4A93-B17E-16F49BC91D2D}" type="sibTrans" cxnId="{38228B30-C1C4-4D30-89D7-E84E19E56145}">
      <dgm:prSet/>
      <dgm:spPr/>
      <dgm:t>
        <a:bodyPr/>
        <a:lstStyle/>
        <a:p>
          <a:endParaRPr lang="es-MX"/>
        </a:p>
      </dgm:t>
    </dgm:pt>
    <dgm:pt modelId="{89E02FAC-A1B1-42F0-847A-5139562B252D}">
      <dgm:prSet/>
      <dgm:spPr/>
      <dgm:t>
        <a:bodyPr/>
        <a:lstStyle/>
        <a:p>
          <a:r>
            <a:rPr lang="es-MX"/>
            <a:t>Bióticos: flora, fauna, microorganismos, humanos</a:t>
          </a:r>
        </a:p>
      </dgm:t>
    </dgm:pt>
    <dgm:pt modelId="{7223B329-CDE5-4575-8875-CED45459F711}" type="parTrans" cxnId="{A6D14A35-A04C-47ED-8FF3-A4A22D5661B7}">
      <dgm:prSet/>
      <dgm:spPr/>
      <dgm:t>
        <a:bodyPr/>
        <a:lstStyle/>
        <a:p>
          <a:endParaRPr lang="es-MX"/>
        </a:p>
      </dgm:t>
    </dgm:pt>
    <dgm:pt modelId="{3A4CEC95-EA03-4899-8979-340C541FFB3E}" type="sibTrans" cxnId="{A6D14A35-A04C-47ED-8FF3-A4A22D5661B7}">
      <dgm:prSet/>
      <dgm:spPr/>
      <dgm:t>
        <a:bodyPr/>
        <a:lstStyle/>
        <a:p>
          <a:endParaRPr lang="es-MX"/>
        </a:p>
      </dgm:t>
    </dgm:pt>
    <dgm:pt modelId="{8B3BBB5E-9E25-4D96-93BC-C900650E3286}">
      <dgm:prSet/>
      <dgm:spPr/>
      <dgm:t>
        <a:bodyPr/>
        <a:lstStyle/>
        <a:p>
          <a:r>
            <a:rPr lang="es-MX"/>
            <a:t>Abióticos: agua, suelo, clima, paisaje</a:t>
          </a:r>
        </a:p>
      </dgm:t>
    </dgm:pt>
    <dgm:pt modelId="{0724FDF0-CF6B-41BB-9DE0-923474489476}" type="parTrans" cxnId="{866D9F42-8982-4C85-9E0E-E66B81052897}">
      <dgm:prSet/>
      <dgm:spPr/>
      <dgm:t>
        <a:bodyPr/>
        <a:lstStyle/>
        <a:p>
          <a:endParaRPr lang="es-MX"/>
        </a:p>
      </dgm:t>
    </dgm:pt>
    <dgm:pt modelId="{EB9F1A90-DC64-4725-9493-A4B71EB18B59}" type="sibTrans" cxnId="{866D9F42-8982-4C85-9E0E-E66B81052897}">
      <dgm:prSet/>
      <dgm:spPr/>
      <dgm:t>
        <a:bodyPr/>
        <a:lstStyle/>
        <a:p>
          <a:endParaRPr lang="es-MX"/>
        </a:p>
      </dgm:t>
    </dgm:pt>
    <dgm:pt modelId="{CED83843-2237-4C2D-9132-5004E8E5A1BA}">
      <dgm:prSet/>
      <dgm:spPr/>
      <dgm:t>
        <a:bodyPr/>
        <a:lstStyle/>
        <a:p>
          <a:r>
            <a:rPr lang="es-MX" b="1"/>
            <a:t>Ciclos biogeoquímicos</a:t>
          </a:r>
          <a:endParaRPr lang="es-MX"/>
        </a:p>
      </dgm:t>
    </dgm:pt>
    <dgm:pt modelId="{1C1E919F-9005-4BA0-AC6E-46A72E5E4383}" type="parTrans" cxnId="{D4202309-9DAC-4D05-94E3-8EBD666D1BBD}">
      <dgm:prSet/>
      <dgm:spPr/>
      <dgm:t>
        <a:bodyPr/>
        <a:lstStyle/>
        <a:p>
          <a:endParaRPr lang="es-MX"/>
        </a:p>
      </dgm:t>
    </dgm:pt>
    <dgm:pt modelId="{F0B70BDB-9B65-464B-A1EA-2F24ED0D50C2}" type="sibTrans" cxnId="{D4202309-9DAC-4D05-94E3-8EBD666D1BBD}">
      <dgm:prSet/>
      <dgm:spPr/>
      <dgm:t>
        <a:bodyPr/>
        <a:lstStyle/>
        <a:p>
          <a:endParaRPr lang="es-MX"/>
        </a:p>
      </dgm:t>
    </dgm:pt>
    <dgm:pt modelId="{FA8C0D79-95B2-4FC9-8FF2-97E6F85D5B3D}">
      <dgm:prSet/>
      <dgm:spPr/>
      <dgm:t>
        <a:bodyPr/>
        <a:lstStyle/>
        <a:p>
          <a:r>
            <a:rPr lang="es-MX"/>
            <a:t>Ciclo del carbono</a:t>
          </a:r>
        </a:p>
      </dgm:t>
    </dgm:pt>
    <dgm:pt modelId="{ED46DFD5-734E-427B-8076-3D897D1E8A83}" type="parTrans" cxnId="{2D182D1C-E810-4131-AA8F-723A5633A34F}">
      <dgm:prSet/>
      <dgm:spPr/>
      <dgm:t>
        <a:bodyPr/>
        <a:lstStyle/>
        <a:p>
          <a:endParaRPr lang="es-MX"/>
        </a:p>
      </dgm:t>
    </dgm:pt>
    <dgm:pt modelId="{A056C611-E70F-4C8C-B172-CA1AE076D751}" type="sibTrans" cxnId="{2D182D1C-E810-4131-AA8F-723A5633A34F}">
      <dgm:prSet/>
      <dgm:spPr/>
      <dgm:t>
        <a:bodyPr/>
        <a:lstStyle/>
        <a:p>
          <a:endParaRPr lang="es-MX"/>
        </a:p>
      </dgm:t>
    </dgm:pt>
    <dgm:pt modelId="{3EDFB843-09A2-4F2A-AF2D-89A2E4F5250F}">
      <dgm:prSet/>
      <dgm:spPr/>
      <dgm:t>
        <a:bodyPr/>
        <a:lstStyle/>
        <a:p>
          <a:r>
            <a:rPr lang="es-MX"/>
            <a:t>Ciclo del nitrógeno</a:t>
          </a:r>
        </a:p>
      </dgm:t>
    </dgm:pt>
    <dgm:pt modelId="{AF34BA95-BB25-400A-BF94-ED993FF9F528}" type="parTrans" cxnId="{EA13A63F-F1DC-4100-A5CD-8BF044546E51}">
      <dgm:prSet/>
      <dgm:spPr/>
      <dgm:t>
        <a:bodyPr/>
        <a:lstStyle/>
        <a:p>
          <a:endParaRPr lang="es-MX"/>
        </a:p>
      </dgm:t>
    </dgm:pt>
    <dgm:pt modelId="{A5AB2FDD-070A-4C71-B8CD-9C6E6AAC1F39}" type="sibTrans" cxnId="{EA13A63F-F1DC-4100-A5CD-8BF044546E51}">
      <dgm:prSet/>
      <dgm:spPr/>
      <dgm:t>
        <a:bodyPr/>
        <a:lstStyle/>
        <a:p>
          <a:endParaRPr lang="es-MX"/>
        </a:p>
      </dgm:t>
    </dgm:pt>
    <dgm:pt modelId="{A4047801-81C4-4860-87F2-BC98EC18622B}">
      <dgm:prSet/>
      <dgm:spPr/>
      <dgm:t>
        <a:bodyPr/>
        <a:lstStyle/>
        <a:p>
          <a:r>
            <a:rPr lang="es-MX"/>
            <a:t>Ciclo del fósforo</a:t>
          </a:r>
        </a:p>
      </dgm:t>
    </dgm:pt>
    <dgm:pt modelId="{E6157F53-355F-4A21-B917-BFA38F9A6538}" type="parTrans" cxnId="{1F59A362-DFFB-49A8-AB85-C14DB0A18BA2}">
      <dgm:prSet/>
      <dgm:spPr/>
      <dgm:t>
        <a:bodyPr/>
        <a:lstStyle/>
        <a:p>
          <a:endParaRPr lang="es-MX"/>
        </a:p>
      </dgm:t>
    </dgm:pt>
    <dgm:pt modelId="{D181F241-0BFE-438B-B0D0-19EECA527298}" type="sibTrans" cxnId="{1F59A362-DFFB-49A8-AB85-C14DB0A18BA2}">
      <dgm:prSet/>
      <dgm:spPr/>
      <dgm:t>
        <a:bodyPr/>
        <a:lstStyle/>
        <a:p>
          <a:endParaRPr lang="es-MX"/>
        </a:p>
      </dgm:t>
    </dgm:pt>
    <dgm:pt modelId="{2767A6C2-8E71-4BDA-B520-4EEAEFD2EAE3}">
      <dgm:prSet/>
      <dgm:spPr/>
      <dgm:t>
        <a:bodyPr/>
        <a:lstStyle/>
        <a:p>
          <a:r>
            <a:rPr lang="es-MX"/>
            <a:t>Ciclo hidrológico</a:t>
          </a:r>
        </a:p>
      </dgm:t>
    </dgm:pt>
    <dgm:pt modelId="{97DCC693-9D1E-4E64-B6AA-58FC9DBD9222}" type="parTrans" cxnId="{040FCA54-A983-4D25-90CC-FA3920106E8F}">
      <dgm:prSet/>
      <dgm:spPr/>
      <dgm:t>
        <a:bodyPr/>
        <a:lstStyle/>
        <a:p>
          <a:endParaRPr lang="es-MX"/>
        </a:p>
      </dgm:t>
    </dgm:pt>
    <dgm:pt modelId="{5A006D8F-0DBA-439F-AB41-DD2FA032884D}" type="sibTrans" cxnId="{040FCA54-A983-4D25-90CC-FA3920106E8F}">
      <dgm:prSet/>
      <dgm:spPr/>
      <dgm:t>
        <a:bodyPr/>
        <a:lstStyle/>
        <a:p>
          <a:endParaRPr lang="es-MX"/>
        </a:p>
      </dgm:t>
    </dgm:pt>
    <dgm:pt modelId="{E23B96A7-BD6B-4065-9C30-E7ABC7921778}">
      <dgm:prSet/>
      <dgm:spPr/>
      <dgm:t>
        <a:bodyPr/>
        <a:lstStyle/>
        <a:p>
          <a:r>
            <a:rPr lang="es-MX" b="1"/>
            <a:t>Interacciones ecológicas</a:t>
          </a:r>
          <a:endParaRPr lang="es-MX"/>
        </a:p>
      </dgm:t>
    </dgm:pt>
    <dgm:pt modelId="{4C18EEA1-FC85-47C9-9096-ED3BA2EABAD2}" type="parTrans" cxnId="{ADC355D6-EB45-4B49-944D-AB9C53DCDD7D}">
      <dgm:prSet/>
      <dgm:spPr/>
      <dgm:t>
        <a:bodyPr/>
        <a:lstStyle/>
        <a:p>
          <a:endParaRPr lang="es-MX"/>
        </a:p>
      </dgm:t>
    </dgm:pt>
    <dgm:pt modelId="{F1F21A60-5DF5-4AB7-A6C7-BEE8BAC471EB}" type="sibTrans" cxnId="{ADC355D6-EB45-4B49-944D-AB9C53DCDD7D}">
      <dgm:prSet/>
      <dgm:spPr/>
      <dgm:t>
        <a:bodyPr/>
        <a:lstStyle/>
        <a:p>
          <a:endParaRPr lang="es-MX"/>
        </a:p>
      </dgm:t>
    </dgm:pt>
    <dgm:pt modelId="{3E157EA0-99BA-4FA7-9ADC-C39092F112C9}">
      <dgm:prSet/>
      <dgm:spPr/>
      <dgm:t>
        <a:bodyPr/>
        <a:lstStyle/>
        <a:p>
          <a:r>
            <a:rPr lang="es-MX"/>
            <a:t>Intraespecíficas: cooperación, competencia</a:t>
          </a:r>
        </a:p>
      </dgm:t>
    </dgm:pt>
    <dgm:pt modelId="{59C57790-EF3D-4E0C-8B2F-94A48E538058}" type="parTrans" cxnId="{54F41B7C-C079-4D87-BF9C-D61E01D38F11}">
      <dgm:prSet/>
      <dgm:spPr/>
      <dgm:t>
        <a:bodyPr/>
        <a:lstStyle/>
        <a:p>
          <a:endParaRPr lang="es-MX"/>
        </a:p>
      </dgm:t>
    </dgm:pt>
    <dgm:pt modelId="{D5A631D8-5144-4CFC-82F1-7DD2B97221FF}" type="sibTrans" cxnId="{54F41B7C-C079-4D87-BF9C-D61E01D38F11}">
      <dgm:prSet/>
      <dgm:spPr/>
      <dgm:t>
        <a:bodyPr/>
        <a:lstStyle/>
        <a:p>
          <a:endParaRPr lang="es-MX"/>
        </a:p>
      </dgm:t>
    </dgm:pt>
    <dgm:pt modelId="{AFF0966A-9512-4439-9F72-7DAB2E4E1143}">
      <dgm:prSet/>
      <dgm:spPr/>
      <dgm:t>
        <a:bodyPr/>
        <a:lstStyle/>
        <a:p>
          <a:r>
            <a:rPr lang="es-MX"/>
            <a:t>Interespecíficas: parasitismo, comensalismo, mutualismo</a:t>
          </a:r>
        </a:p>
      </dgm:t>
    </dgm:pt>
    <dgm:pt modelId="{612224C4-B048-4CBC-9757-F2E809A1BC6B}" type="parTrans" cxnId="{83213EDD-DA5C-4308-9440-2D4E44887E39}">
      <dgm:prSet/>
      <dgm:spPr/>
      <dgm:t>
        <a:bodyPr/>
        <a:lstStyle/>
        <a:p>
          <a:endParaRPr lang="es-MX"/>
        </a:p>
      </dgm:t>
    </dgm:pt>
    <dgm:pt modelId="{0822AF78-8EDD-48AC-B1E0-E68987EFFED4}" type="sibTrans" cxnId="{83213EDD-DA5C-4308-9440-2D4E44887E39}">
      <dgm:prSet/>
      <dgm:spPr/>
      <dgm:t>
        <a:bodyPr/>
        <a:lstStyle/>
        <a:p>
          <a:endParaRPr lang="es-MX"/>
        </a:p>
      </dgm:t>
    </dgm:pt>
    <dgm:pt modelId="{F9374918-9460-4BBC-ABD8-A754A911B2BB}">
      <dgm:prSet/>
      <dgm:spPr/>
      <dgm:t>
        <a:bodyPr/>
        <a:lstStyle/>
        <a:p>
          <a:r>
            <a:rPr lang="es-MX" b="1"/>
            <a:t>Ordenamiento forestal</a:t>
          </a:r>
          <a:endParaRPr lang="es-MX"/>
        </a:p>
      </dgm:t>
    </dgm:pt>
    <dgm:pt modelId="{4D627659-E03D-4017-AA1C-4B9C186F4089}" type="parTrans" cxnId="{B379BF17-4670-4163-8C8B-A68BE363E14F}">
      <dgm:prSet/>
      <dgm:spPr/>
      <dgm:t>
        <a:bodyPr/>
        <a:lstStyle/>
        <a:p>
          <a:endParaRPr lang="es-MX"/>
        </a:p>
      </dgm:t>
    </dgm:pt>
    <dgm:pt modelId="{A5E44D79-C1A5-4F58-990A-CB1271B522A4}" type="sibTrans" cxnId="{B379BF17-4670-4163-8C8B-A68BE363E14F}">
      <dgm:prSet/>
      <dgm:spPr/>
      <dgm:t>
        <a:bodyPr/>
        <a:lstStyle/>
        <a:p>
          <a:endParaRPr lang="es-MX"/>
        </a:p>
      </dgm:t>
    </dgm:pt>
    <dgm:pt modelId="{88F3D856-9C58-48E0-A121-6AE62DF50B7C}">
      <dgm:prSet/>
      <dgm:spPr/>
      <dgm:t>
        <a:bodyPr/>
        <a:lstStyle/>
        <a:p>
          <a:r>
            <a:rPr lang="es-MX"/>
            <a:t>Planes de ordenación forestal</a:t>
          </a:r>
        </a:p>
      </dgm:t>
    </dgm:pt>
    <dgm:pt modelId="{CC49FE71-2F2D-495C-8860-60DA440668F8}" type="parTrans" cxnId="{0DC6791F-E574-4111-A983-F670FF58FEF8}">
      <dgm:prSet/>
      <dgm:spPr/>
      <dgm:t>
        <a:bodyPr/>
        <a:lstStyle/>
        <a:p>
          <a:endParaRPr lang="es-MX"/>
        </a:p>
      </dgm:t>
    </dgm:pt>
    <dgm:pt modelId="{C3EFD926-DC1C-46A3-9E38-4C28FC2EC399}" type="sibTrans" cxnId="{0DC6791F-E574-4111-A983-F670FF58FEF8}">
      <dgm:prSet/>
      <dgm:spPr/>
      <dgm:t>
        <a:bodyPr/>
        <a:lstStyle/>
        <a:p>
          <a:endParaRPr lang="es-MX"/>
        </a:p>
      </dgm:t>
    </dgm:pt>
    <dgm:pt modelId="{07D8D226-7044-478C-9314-D3707C754831}">
      <dgm:prSet/>
      <dgm:spPr/>
      <dgm:t>
        <a:bodyPr/>
        <a:lstStyle/>
        <a:p>
          <a:r>
            <a:rPr lang="es-MX"/>
            <a:t>Evaluación de condiciones florísticas y socioculturales</a:t>
          </a:r>
        </a:p>
      </dgm:t>
    </dgm:pt>
    <dgm:pt modelId="{500A7B12-2CD5-429F-B988-556ACC778F58}" type="parTrans" cxnId="{DA085005-3CFF-4FBE-828A-934C70054F31}">
      <dgm:prSet/>
      <dgm:spPr/>
      <dgm:t>
        <a:bodyPr/>
        <a:lstStyle/>
        <a:p>
          <a:endParaRPr lang="es-MX"/>
        </a:p>
      </dgm:t>
    </dgm:pt>
    <dgm:pt modelId="{E2855406-249B-4DAA-8ADC-3292F6E46EA7}" type="sibTrans" cxnId="{DA085005-3CFF-4FBE-828A-934C70054F31}">
      <dgm:prSet/>
      <dgm:spPr/>
      <dgm:t>
        <a:bodyPr/>
        <a:lstStyle/>
        <a:p>
          <a:endParaRPr lang="es-MX"/>
        </a:p>
      </dgm:t>
    </dgm:pt>
    <dgm:pt modelId="{7BE18D52-FB32-4FC4-AD7C-0AD50933FF31}">
      <dgm:prSet/>
      <dgm:spPr/>
      <dgm:t>
        <a:bodyPr/>
        <a:lstStyle/>
        <a:p>
          <a:r>
            <a:rPr lang="es-MX" b="1"/>
            <a:t>Usos tradicionales de recursos forestales</a:t>
          </a:r>
          <a:endParaRPr lang="es-MX"/>
        </a:p>
      </dgm:t>
    </dgm:pt>
    <dgm:pt modelId="{1D3286E2-C909-434D-A837-CDFA36378E14}" type="parTrans" cxnId="{BEB97203-6DCA-47B3-88A1-C052C9C6AC88}">
      <dgm:prSet/>
      <dgm:spPr/>
      <dgm:t>
        <a:bodyPr/>
        <a:lstStyle/>
        <a:p>
          <a:endParaRPr lang="es-MX"/>
        </a:p>
      </dgm:t>
    </dgm:pt>
    <dgm:pt modelId="{219A3DF3-CFE5-43B0-98ED-DA7084FAD6D0}" type="sibTrans" cxnId="{BEB97203-6DCA-47B3-88A1-C052C9C6AC88}">
      <dgm:prSet/>
      <dgm:spPr/>
      <dgm:t>
        <a:bodyPr/>
        <a:lstStyle/>
        <a:p>
          <a:endParaRPr lang="es-MX"/>
        </a:p>
      </dgm:t>
    </dgm:pt>
    <dgm:pt modelId="{5F0785A8-EDD9-4A3C-A14B-3C015CD9805E}">
      <dgm:prSet/>
      <dgm:spPr/>
      <dgm:t>
        <a:bodyPr/>
        <a:lstStyle/>
        <a:p>
          <a:r>
            <a:rPr lang="es-MX"/>
            <a:t>Alimentación</a:t>
          </a:r>
        </a:p>
      </dgm:t>
    </dgm:pt>
    <dgm:pt modelId="{417E1EDE-CADE-4A98-98F9-1DCE13291507}" type="parTrans" cxnId="{587D22B8-5103-4623-948B-A258623503F2}">
      <dgm:prSet/>
      <dgm:spPr/>
      <dgm:t>
        <a:bodyPr/>
        <a:lstStyle/>
        <a:p>
          <a:endParaRPr lang="es-MX"/>
        </a:p>
      </dgm:t>
    </dgm:pt>
    <dgm:pt modelId="{FA28FF87-C4E7-4197-AB90-3216D2068EF4}" type="sibTrans" cxnId="{587D22B8-5103-4623-948B-A258623503F2}">
      <dgm:prSet/>
      <dgm:spPr/>
      <dgm:t>
        <a:bodyPr/>
        <a:lstStyle/>
        <a:p>
          <a:endParaRPr lang="es-MX"/>
        </a:p>
      </dgm:t>
    </dgm:pt>
    <dgm:pt modelId="{BE59486E-8A23-4E9F-A926-0DAEA12D5E6D}">
      <dgm:prSet/>
      <dgm:spPr/>
      <dgm:t>
        <a:bodyPr/>
        <a:lstStyle/>
        <a:p>
          <a:r>
            <a:rPr lang="es-MX"/>
            <a:t>Medicina</a:t>
          </a:r>
        </a:p>
      </dgm:t>
    </dgm:pt>
    <dgm:pt modelId="{BFC92D15-3595-4213-B452-92FC3D4F9E05}" type="parTrans" cxnId="{3D2C6DBC-7A1F-4196-A502-5CC75DCBE505}">
      <dgm:prSet/>
      <dgm:spPr/>
      <dgm:t>
        <a:bodyPr/>
        <a:lstStyle/>
        <a:p>
          <a:endParaRPr lang="es-MX"/>
        </a:p>
      </dgm:t>
    </dgm:pt>
    <dgm:pt modelId="{464153BC-FC0E-48E0-9362-0A7330BE6820}" type="sibTrans" cxnId="{3D2C6DBC-7A1F-4196-A502-5CC75DCBE505}">
      <dgm:prSet/>
      <dgm:spPr/>
      <dgm:t>
        <a:bodyPr/>
        <a:lstStyle/>
        <a:p>
          <a:endParaRPr lang="es-MX"/>
        </a:p>
      </dgm:t>
    </dgm:pt>
    <dgm:pt modelId="{6185F742-BA96-4D51-B8A9-23F507AE8F05}">
      <dgm:prSet/>
      <dgm:spPr/>
      <dgm:t>
        <a:bodyPr/>
        <a:lstStyle/>
        <a:p>
          <a:r>
            <a:rPr lang="es-MX"/>
            <a:t>Construcción</a:t>
          </a:r>
        </a:p>
      </dgm:t>
    </dgm:pt>
    <dgm:pt modelId="{3165C4FD-8CB5-49AE-9C1E-DD60010AEB7F}" type="parTrans" cxnId="{F769AF1D-186E-415E-BA18-9C4B5E7FB46E}">
      <dgm:prSet/>
      <dgm:spPr/>
      <dgm:t>
        <a:bodyPr/>
        <a:lstStyle/>
        <a:p>
          <a:endParaRPr lang="es-MX"/>
        </a:p>
      </dgm:t>
    </dgm:pt>
    <dgm:pt modelId="{8519645F-AFC5-4367-AC00-F452DB101F0E}" type="sibTrans" cxnId="{F769AF1D-186E-415E-BA18-9C4B5E7FB46E}">
      <dgm:prSet/>
      <dgm:spPr/>
      <dgm:t>
        <a:bodyPr/>
        <a:lstStyle/>
        <a:p>
          <a:endParaRPr lang="es-MX"/>
        </a:p>
      </dgm:t>
    </dgm:pt>
    <dgm:pt modelId="{D5690556-0AA2-4ABB-902F-8C63DBB4C196}">
      <dgm:prSet/>
      <dgm:spPr/>
      <dgm:t>
        <a:bodyPr/>
        <a:lstStyle/>
        <a:p>
          <a:r>
            <a:rPr lang="es-MX"/>
            <a:t>Artesanías</a:t>
          </a:r>
        </a:p>
      </dgm:t>
    </dgm:pt>
    <dgm:pt modelId="{0E8EAE4F-4275-465F-9C8E-EA300A751A35}" type="parTrans" cxnId="{04E52073-6058-450B-9E4A-85C0C802FEEE}">
      <dgm:prSet/>
      <dgm:spPr/>
      <dgm:t>
        <a:bodyPr/>
        <a:lstStyle/>
        <a:p>
          <a:endParaRPr lang="es-MX"/>
        </a:p>
      </dgm:t>
    </dgm:pt>
    <dgm:pt modelId="{7D600C37-1460-479E-8A9F-78A3495B587C}" type="sibTrans" cxnId="{04E52073-6058-450B-9E4A-85C0C802FEEE}">
      <dgm:prSet/>
      <dgm:spPr/>
      <dgm:t>
        <a:bodyPr/>
        <a:lstStyle/>
        <a:p>
          <a:endParaRPr lang="es-MX"/>
        </a:p>
      </dgm:t>
    </dgm:pt>
    <dgm:pt modelId="{3EE14F3A-A05E-4C64-9E90-6D87DC3E4D55}">
      <dgm:prSet/>
      <dgm:spPr/>
      <dgm:t>
        <a:bodyPr/>
        <a:lstStyle/>
        <a:p>
          <a:r>
            <a:rPr lang="es-MX"/>
            <a:t>Cosmética</a:t>
          </a:r>
        </a:p>
      </dgm:t>
    </dgm:pt>
    <dgm:pt modelId="{575C6D45-34D9-44EA-9224-CBAB970E7DFC}" type="parTrans" cxnId="{953A1BA7-C037-4783-AF59-21191589E76D}">
      <dgm:prSet/>
      <dgm:spPr/>
      <dgm:t>
        <a:bodyPr/>
        <a:lstStyle/>
        <a:p>
          <a:endParaRPr lang="es-MX"/>
        </a:p>
      </dgm:t>
    </dgm:pt>
    <dgm:pt modelId="{6967934F-1991-42CA-9967-2C49A55A6F72}" type="sibTrans" cxnId="{953A1BA7-C037-4783-AF59-21191589E76D}">
      <dgm:prSet/>
      <dgm:spPr/>
      <dgm:t>
        <a:bodyPr/>
        <a:lstStyle/>
        <a:p>
          <a:endParaRPr lang="es-MX"/>
        </a:p>
      </dgm:t>
    </dgm:pt>
    <dgm:pt modelId="{0E7FD191-717F-40B1-8E9A-AF25FA253FE6}">
      <dgm:prSet/>
      <dgm:spPr/>
      <dgm:t>
        <a:bodyPr/>
        <a:lstStyle/>
        <a:p>
          <a:r>
            <a:rPr lang="es-MX" b="1"/>
            <a:t>Recursos forestales</a:t>
          </a:r>
          <a:endParaRPr lang="es-MX"/>
        </a:p>
      </dgm:t>
    </dgm:pt>
    <dgm:pt modelId="{6D837C3A-419B-44C9-A075-B983577C8032}" type="parTrans" cxnId="{75B049BC-359C-44AB-9A7E-3F4DEC48565C}">
      <dgm:prSet/>
      <dgm:spPr/>
      <dgm:t>
        <a:bodyPr/>
        <a:lstStyle/>
        <a:p>
          <a:endParaRPr lang="es-MX"/>
        </a:p>
      </dgm:t>
    </dgm:pt>
    <dgm:pt modelId="{1E288C9B-FEB6-4507-BFA5-EDF2228A615D}" type="sibTrans" cxnId="{75B049BC-359C-44AB-9A7E-3F4DEC48565C}">
      <dgm:prSet/>
      <dgm:spPr/>
      <dgm:t>
        <a:bodyPr/>
        <a:lstStyle/>
        <a:p>
          <a:endParaRPr lang="es-MX"/>
        </a:p>
      </dgm:t>
    </dgm:pt>
    <dgm:pt modelId="{68668A2E-1E5C-4C9D-83EE-65B8484219E0}">
      <dgm:prSet/>
      <dgm:spPr/>
      <dgm:t>
        <a:bodyPr/>
        <a:lstStyle/>
        <a:p>
          <a:r>
            <a:rPr lang="es-MX"/>
            <a:t>Clasificación:</a:t>
          </a:r>
        </a:p>
      </dgm:t>
    </dgm:pt>
    <dgm:pt modelId="{3CC240C0-E063-4600-A968-F2EE145E1CCC}" type="parTrans" cxnId="{782F58A0-8ED0-428D-B58C-65EF81F33744}">
      <dgm:prSet/>
      <dgm:spPr/>
      <dgm:t>
        <a:bodyPr/>
        <a:lstStyle/>
        <a:p>
          <a:endParaRPr lang="es-MX"/>
        </a:p>
      </dgm:t>
    </dgm:pt>
    <dgm:pt modelId="{8F74FD75-C8DE-4FA7-9497-72D38E9F4977}" type="sibTrans" cxnId="{782F58A0-8ED0-428D-B58C-65EF81F33744}">
      <dgm:prSet/>
      <dgm:spPr/>
      <dgm:t>
        <a:bodyPr/>
        <a:lstStyle/>
        <a:p>
          <a:endParaRPr lang="es-MX"/>
        </a:p>
      </dgm:t>
    </dgm:pt>
    <dgm:pt modelId="{7F157214-B6A2-4364-8DCF-D7FB7A0269F8}">
      <dgm:prSet/>
      <dgm:spPr/>
      <dgm:t>
        <a:bodyPr/>
        <a:lstStyle/>
        <a:p>
          <a:r>
            <a:rPr lang="es-MX"/>
            <a:t>No maderables: frutos, semillas, fibras, medicinas</a:t>
          </a:r>
        </a:p>
      </dgm:t>
    </dgm:pt>
    <dgm:pt modelId="{4DF65BD2-E4ED-4D01-8F02-3499D7BA73F1}" type="parTrans" cxnId="{AC2660DE-E304-40FE-8350-0FC17AA84C13}">
      <dgm:prSet/>
      <dgm:spPr/>
      <dgm:t>
        <a:bodyPr/>
        <a:lstStyle/>
        <a:p>
          <a:endParaRPr lang="es-MX"/>
        </a:p>
      </dgm:t>
    </dgm:pt>
    <dgm:pt modelId="{A10755F1-5E1E-4363-B8E6-A38310E4B1A1}" type="sibTrans" cxnId="{AC2660DE-E304-40FE-8350-0FC17AA84C13}">
      <dgm:prSet/>
      <dgm:spPr/>
      <dgm:t>
        <a:bodyPr/>
        <a:lstStyle/>
        <a:p>
          <a:endParaRPr lang="es-MX"/>
        </a:p>
      </dgm:t>
    </dgm:pt>
    <dgm:pt modelId="{3E13EDAC-CAAF-4086-A32B-E33E4679E5AF}">
      <dgm:prSet/>
      <dgm:spPr/>
      <dgm:t>
        <a:bodyPr/>
        <a:lstStyle/>
        <a:p>
          <a:r>
            <a:rPr lang="es-MX"/>
            <a:t>Maderables: árboles para construcción, papel, muebles</a:t>
          </a:r>
        </a:p>
      </dgm:t>
    </dgm:pt>
    <dgm:pt modelId="{ECA200B7-1E1B-4BB8-A7F3-8674AC04DA9C}" type="parTrans" cxnId="{0003F81D-0C77-4F81-AD71-0BD9E9EA8238}">
      <dgm:prSet/>
      <dgm:spPr/>
      <dgm:t>
        <a:bodyPr/>
        <a:lstStyle/>
        <a:p>
          <a:endParaRPr lang="es-MX"/>
        </a:p>
      </dgm:t>
    </dgm:pt>
    <dgm:pt modelId="{A657DD52-B60C-4008-BAC4-ACCF6DF6E91E}" type="sibTrans" cxnId="{0003F81D-0C77-4F81-AD71-0BD9E9EA8238}">
      <dgm:prSet/>
      <dgm:spPr/>
      <dgm:t>
        <a:bodyPr/>
        <a:lstStyle/>
        <a:p>
          <a:endParaRPr lang="es-MX"/>
        </a:p>
      </dgm:t>
    </dgm:pt>
    <dgm:pt modelId="{5D401228-4703-4DB5-92B5-F8CFA09CFCCC}">
      <dgm:prSet/>
      <dgm:spPr/>
      <dgm:t>
        <a:bodyPr/>
        <a:lstStyle/>
        <a:p>
          <a:r>
            <a:rPr lang="es-MX" b="1"/>
            <a:t>Estructura del bosque</a:t>
          </a:r>
          <a:endParaRPr lang="es-MX"/>
        </a:p>
      </dgm:t>
    </dgm:pt>
    <dgm:pt modelId="{C230904E-E9A8-4C2B-896A-001684DA013E}" type="parTrans" cxnId="{50F57882-8483-4BB5-AD6B-2ED8B2B4134B}">
      <dgm:prSet/>
      <dgm:spPr/>
      <dgm:t>
        <a:bodyPr/>
        <a:lstStyle/>
        <a:p>
          <a:endParaRPr lang="es-MX"/>
        </a:p>
      </dgm:t>
    </dgm:pt>
    <dgm:pt modelId="{28113C21-3445-4EC3-9B59-36D95FD39C5B}" type="sibTrans" cxnId="{50F57882-8483-4BB5-AD6B-2ED8B2B4134B}">
      <dgm:prSet/>
      <dgm:spPr/>
      <dgm:t>
        <a:bodyPr/>
        <a:lstStyle/>
        <a:p>
          <a:endParaRPr lang="es-MX"/>
        </a:p>
      </dgm:t>
    </dgm:pt>
    <dgm:pt modelId="{93E2A815-BF4A-4BF2-BD13-FD6872E0AB28}">
      <dgm:prSet/>
      <dgm:spPr/>
      <dgm:t>
        <a:bodyPr/>
        <a:lstStyle/>
        <a:p>
          <a:r>
            <a:rPr lang="es-MX"/>
            <a:t>Vertical: disposición por estratos</a:t>
          </a:r>
        </a:p>
      </dgm:t>
    </dgm:pt>
    <dgm:pt modelId="{36192F4D-3F1A-4275-A2EF-639A16CCEBA8}" type="parTrans" cxnId="{8FEC4700-9988-41DF-9763-19804AD169A7}">
      <dgm:prSet/>
      <dgm:spPr/>
      <dgm:t>
        <a:bodyPr/>
        <a:lstStyle/>
        <a:p>
          <a:endParaRPr lang="es-MX"/>
        </a:p>
      </dgm:t>
    </dgm:pt>
    <dgm:pt modelId="{6588A5A0-BE6A-40A6-B00D-23CDA1C08628}" type="sibTrans" cxnId="{8FEC4700-9988-41DF-9763-19804AD169A7}">
      <dgm:prSet/>
      <dgm:spPr/>
      <dgm:t>
        <a:bodyPr/>
        <a:lstStyle/>
        <a:p>
          <a:endParaRPr lang="es-MX"/>
        </a:p>
      </dgm:t>
    </dgm:pt>
    <dgm:pt modelId="{C0A38E33-BA08-41F8-A176-02D0415D9422}">
      <dgm:prSet/>
      <dgm:spPr/>
      <dgm:t>
        <a:bodyPr/>
        <a:lstStyle/>
        <a:p>
          <a:r>
            <a:rPr lang="es-MX"/>
            <a:t>Horizontal: densidad, dominancia, frecuencia</a:t>
          </a:r>
        </a:p>
      </dgm:t>
    </dgm:pt>
    <dgm:pt modelId="{189D5FCF-8E4F-4D8F-AC6A-F164916E2139}" type="parTrans" cxnId="{01F17158-D7A4-4952-B06B-BF076622B1C9}">
      <dgm:prSet/>
      <dgm:spPr/>
      <dgm:t>
        <a:bodyPr/>
        <a:lstStyle/>
        <a:p>
          <a:endParaRPr lang="es-MX"/>
        </a:p>
      </dgm:t>
    </dgm:pt>
    <dgm:pt modelId="{8AD6AD45-8665-4239-B4AD-1DD9BB19DF2E}" type="sibTrans" cxnId="{01F17158-D7A4-4952-B06B-BF076622B1C9}">
      <dgm:prSet/>
      <dgm:spPr/>
      <dgm:t>
        <a:bodyPr/>
        <a:lstStyle/>
        <a:p>
          <a:endParaRPr lang="es-MX"/>
        </a:p>
      </dgm:t>
    </dgm:pt>
    <dgm:pt modelId="{C68B4699-4013-4766-B44F-555BDCD29588}">
      <dgm:prSet/>
      <dgm:spPr/>
      <dgm:t>
        <a:bodyPr/>
        <a:lstStyle/>
        <a:p>
          <a:r>
            <a:rPr lang="es-MX"/>
            <a:t>De especies: riqueza, abundancia, diversidad</a:t>
          </a:r>
        </a:p>
      </dgm:t>
    </dgm:pt>
    <dgm:pt modelId="{44C0CC46-1439-4481-BC0B-638812B13248}" type="parTrans" cxnId="{C269B466-2EB3-4724-A9F1-B8F7327BA61A}">
      <dgm:prSet/>
      <dgm:spPr/>
      <dgm:t>
        <a:bodyPr/>
        <a:lstStyle/>
        <a:p>
          <a:endParaRPr lang="es-MX"/>
        </a:p>
      </dgm:t>
    </dgm:pt>
    <dgm:pt modelId="{43F4C0A9-DAFA-4028-B590-64881037F5FD}" type="sibTrans" cxnId="{C269B466-2EB3-4724-A9F1-B8F7327BA61A}">
      <dgm:prSet/>
      <dgm:spPr/>
      <dgm:t>
        <a:bodyPr/>
        <a:lstStyle/>
        <a:p>
          <a:endParaRPr lang="es-MX"/>
        </a:p>
      </dgm:t>
    </dgm:pt>
    <dgm:pt modelId="{6526559F-DF4F-4A7C-BE4B-507DBBF708D8}" type="pres">
      <dgm:prSet presAssocID="{36051E2F-7C1A-47E4-984A-84101D8B9B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D23224-A164-44BD-AA70-F5F42752E4F8}" type="pres">
      <dgm:prSet presAssocID="{46DEC257-C9EA-4BC8-942F-F35C201E07F9}" presName="hierRoot1" presStyleCnt="0">
        <dgm:presLayoutVars>
          <dgm:hierBranch val="init"/>
        </dgm:presLayoutVars>
      </dgm:prSet>
      <dgm:spPr/>
    </dgm:pt>
    <dgm:pt modelId="{57910EC1-36E1-4E5F-B47E-CC7BA1340406}" type="pres">
      <dgm:prSet presAssocID="{46DEC257-C9EA-4BC8-942F-F35C201E07F9}" presName="rootComposite1" presStyleCnt="0"/>
      <dgm:spPr/>
    </dgm:pt>
    <dgm:pt modelId="{401A30AA-8F81-4BDA-B76F-A3A39599300A}" type="pres">
      <dgm:prSet presAssocID="{46DEC257-C9EA-4BC8-942F-F35C201E07F9}" presName="rootText1" presStyleLbl="node0" presStyleIdx="0" presStyleCnt="1" custScaleX="493038" custScaleY="68898">
        <dgm:presLayoutVars>
          <dgm:chPref val="3"/>
        </dgm:presLayoutVars>
      </dgm:prSet>
      <dgm:spPr/>
    </dgm:pt>
    <dgm:pt modelId="{9E1CCE71-3307-4C9C-A4C8-F098063DEAEA}" type="pres">
      <dgm:prSet presAssocID="{46DEC257-C9EA-4BC8-942F-F35C201E07F9}" presName="rootConnector1" presStyleLbl="node1" presStyleIdx="0" presStyleCnt="0"/>
      <dgm:spPr/>
    </dgm:pt>
    <dgm:pt modelId="{4E878CE6-DC9D-46C4-90FF-6F54ECF8C593}" type="pres">
      <dgm:prSet presAssocID="{46DEC257-C9EA-4BC8-942F-F35C201E07F9}" presName="hierChild2" presStyleCnt="0"/>
      <dgm:spPr/>
    </dgm:pt>
    <dgm:pt modelId="{2FDF9952-914E-4401-AF3A-3808A64DB402}" type="pres">
      <dgm:prSet presAssocID="{66F422DD-99BC-4D84-BAD3-09F37F9C3279}" presName="Name37" presStyleLbl="parChTrans1D2" presStyleIdx="0" presStyleCnt="8"/>
      <dgm:spPr/>
    </dgm:pt>
    <dgm:pt modelId="{FD8CE27A-3A31-4F30-B9ED-BF848AA9B76F}" type="pres">
      <dgm:prSet presAssocID="{96D9423F-3CA3-4162-BFF2-5B3202E447F3}" presName="hierRoot2" presStyleCnt="0">
        <dgm:presLayoutVars>
          <dgm:hierBranch val="init"/>
        </dgm:presLayoutVars>
      </dgm:prSet>
      <dgm:spPr/>
    </dgm:pt>
    <dgm:pt modelId="{73ED8572-249F-4F62-BD8D-E84A79B90561}" type="pres">
      <dgm:prSet presAssocID="{96D9423F-3CA3-4162-BFF2-5B3202E447F3}" presName="rootComposite" presStyleCnt="0"/>
      <dgm:spPr/>
    </dgm:pt>
    <dgm:pt modelId="{73B959BD-4EBD-4CC4-BA74-59398B78E3C9}" type="pres">
      <dgm:prSet presAssocID="{96D9423F-3CA3-4162-BFF2-5B3202E447F3}" presName="rootText" presStyleLbl="node2" presStyleIdx="0" presStyleCnt="8">
        <dgm:presLayoutVars>
          <dgm:chPref val="3"/>
        </dgm:presLayoutVars>
      </dgm:prSet>
      <dgm:spPr/>
    </dgm:pt>
    <dgm:pt modelId="{1D14A8DF-3F46-4731-BCBA-42E14F30889E}" type="pres">
      <dgm:prSet presAssocID="{96D9423F-3CA3-4162-BFF2-5B3202E447F3}" presName="rootConnector" presStyleLbl="node2" presStyleIdx="0" presStyleCnt="8"/>
      <dgm:spPr/>
    </dgm:pt>
    <dgm:pt modelId="{B222B61B-0F31-41FE-BC8F-AF7371C17323}" type="pres">
      <dgm:prSet presAssocID="{96D9423F-3CA3-4162-BFF2-5B3202E447F3}" presName="hierChild4" presStyleCnt="0"/>
      <dgm:spPr/>
    </dgm:pt>
    <dgm:pt modelId="{B28C689A-50D5-48D2-ACA8-96856CA579FA}" type="pres">
      <dgm:prSet presAssocID="{1E103530-B8CA-4DD5-B582-EEDC1BA7DB97}" presName="Name37" presStyleLbl="parChTrans1D3" presStyleIdx="0" presStyleCnt="22"/>
      <dgm:spPr/>
    </dgm:pt>
    <dgm:pt modelId="{0487998D-6777-42BA-9AB7-DF7FF4273E8D}" type="pres">
      <dgm:prSet presAssocID="{8DAE88DE-5101-48AB-9552-1A401C6AEF78}" presName="hierRoot2" presStyleCnt="0">
        <dgm:presLayoutVars>
          <dgm:hierBranch val="init"/>
        </dgm:presLayoutVars>
      </dgm:prSet>
      <dgm:spPr/>
    </dgm:pt>
    <dgm:pt modelId="{6E35BF5F-23B5-4CE9-9D84-D36F2E0645B3}" type="pres">
      <dgm:prSet presAssocID="{8DAE88DE-5101-48AB-9552-1A401C6AEF78}" presName="rootComposite" presStyleCnt="0"/>
      <dgm:spPr/>
    </dgm:pt>
    <dgm:pt modelId="{93EA96C7-A925-4373-B1CC-FCCFB251B3DD}" type="pres">
      <dgm:prSet presAssocID="{8DAE88DE-5101-48AB-9552-1A401C6AEF78}" presName="rootText" presStyleLbl="node3" presStyleIdx="0" presStyleCnt="22">
        <dgm:presLayoutVars>
          <dgm:chPref val="3"/>
        </dgm:presLayoutVars>
      </dgm:prSet>
      <dgm:spPr/>
    </dgm:pt>
    <dgm:pt modelId="{D6384BCA-2486-46FD-9E60-1C519A75B14E}" type="pres">
      <dgm:prSet presAssocID="{8DAE88DE-5101-48AB-9552-1A401C6AEF78}" presName="rootConnector" presStyleLbl="node3" presStyleIdx="0" presStyleCnt="22"/>
      <dgm:spPr/>
    </dgm:pt>
    <dgm:pt modelId="{B6DDE4E2-E664-4C99-BEB9-776C57E13255}" type="pres">
      <dgm:prSet presAssocID="{8DAE88DE-5101-48AB-9552-1A401C6AEF78}" presName="hierChild4" presStyleCnt="0"/>
      <dgm:spPr/>
    </dgm:pt>
    <dgm:pt modelId="{0F58043F-F7EC-4CE6-8F5A-8AC7B3FC66AC}" type="pres">
      <dgm:prSet presAssocID="{8DAE88DE-5101-48AB-9552-1A401C6AEF78}" presName="hierChild5" presStyleCnt="0"/>
      <dgm:spPr/>
    </dgm:pt>
    <dgm:pt modelId="{E232C603-FF3D-4105-93B7-FE4721A11331}" type="pres">
      <dgm:prSet presAssocID="{75FAAEEF-3346-4790-B32E-030C452D8CCD}" presName="Name37" presStyleLbl="parChTrans1D3" presStyleIdx="1" presStyleCnt="22"/>
      <dgm:spPr/>
    </dgm:pt>
    <dgm:pt modelId="{A12498E8-4231-4A0B-88EB-1330F44FA157}" type="pres">
      <dgm:prSet presAssocID="{22EBF98A-7F2E-4AF8-A1CE-821FA0A2ED0D}" presName="hierRoot2" presStyleCnt="0">
        <dgm:presLayoutVars>
          <dgm:hierBranch val="init"/>
        </dgm:presLayoutVars>
      </dgm:prSet>
      <dgm:spPr/>
    </dgm:pt>
    <dgm:pt modelId="{E0CAD288-91B4-49D9-A892-F49005007967}" type="pres">
      <dgm:prSet presAssocID="{22EBF98A-7F2E-4AF8-A1CE-821FA0A2ED0D}" presName="rootComposite" presStyleCnt="0"/>
      <dgm:spPr/>
    </dgm:pt>
    <dgm:pt modelId="{0B656BCA-C3ED-4CE9-9721-8666ED9E0D9F}" type="pres">
      <dgm:prSet presAssocID="{22EBF98A-7F2E-4AF8-A1CE-821FA0A2ED0D}" presName="rootText" presStyleLbl="node3" presStyleIdx="1" presStyleCnt="22">
        <dgm:presLayoutVars>
          <dgm:chPref val="3"/>
        </dgm:presLayoutVars>
      </dgm:prSet>
      <dgm:spPr/>
    </dgm:pt>
    <dgm:pt modelId="{B655931D-89E5-450D-95C7-53E07D145AA6}" type="pres">
      <dgm:prSet presAssocID="{22EBF98A-7F2E-4AF8-A1CE-821FA0A2ED0D}" presName="rootConnector" presStyleLbl="node3" presStyleIdx="1" presStyleCnt="22"/>
      <dgm:spPr/>
    </dgm:pt>
    <dgm:pt modelId="{A4B7F059-2C1E-4607-8EFE-BC5D64A60CCE}" type="pres">
      <dgm:prSet presAssocID="{22EBF98A-7F2E-4AF8-A1CE-821FA0A2ED0D}" presName="hierChild4" presStyleCnt="0"/>
      <dgm:spPr/>
    </dgm:pt>
    <dgm:pt modelId="{1B522D70-9F74-466F-9E75-6B9CC8F93279}" type="pres">
      <dgm:prSet presAssocID="{22EBF98A-7F2E-4AF8-A1CE-821FA0A2ED0D}" presName="hierChild5" presStyleCnt="0"/>
      <dgm:spPr/>
    </dgm:pt>
    <dgm:pt modelId="{1FBBC160-856D-4681-A5DD-7E1496521FEE}" type="pres">
      <dgm:prSet presAssocID="{B0888ABC-BD81-4F98-87CC-76826D54AC13}" presName="Name37" presStyleLbl="parChTrans1D3" presStyleIdx="2" presStyleCnt="22"/>
      <dgm:spPr/>
    </dgm:pt>
    <dgm:pt modelId="{F1FE168A-9B0C-4FE8-BF43-6C5E547A4527}" type="pres">
      <dgm:prSet presAssocID="{A48033A3-2C93-4394-807D-3D60FEDC0B9C}" presName="hierRoot2" presStyleCnt="0">
        <dgm:presLayoutVars>
          <dgm:hierBranch val="init"/>
        </dgm:presLayoutVars>
      </dgm:prSet>
      <dgm:spPr/>
    </dgm:pt>
    <dgm:pt modelId="{8EE59C99-6F2C-4A4D-A4DA-DC6F7DA78218}" type="pres">
      <dgm:prSet presAssocID="{A48033A3-2C93-4394-807D-3D60FEDC0B9C}" presName="rootComposite" presStyleCnt="0"/>
      <dgm:spPr/>
    </dgm:pt>
    <dgm:pt modelId="{BB39027A-799D-4789-BFBB-484E98D38106}" type="pres">
      <dgm:prSet presAssocID="{A48033A3-2C93-4394-807D-3D60FEDC0B9C}" presName="rootText" presStyleLbl="node3" presStyleIdx="2" presStyleCnt="22">
        <dgm:presLayoutVars>
          <dgm:chPref val="3"/>
        </dgm:presLayoutVars>
      </dgm:prSet>
      <dgm:spPr/>
    </dgm:pt>
    <dgm:pt modelId="{2EE37861-5D80-40F3-9332-20498C85AA83}" type="pres">
      <dgm:prSet presAssocID="{A48033A3-2C93-4394-807D-3D60FEDC0B9C}" presName="rootConnector" presStyleLbl="node3" presStyleIdx="2" presStyleCnt="22"/>
      <dgm:spPr/>
    </dgm:pt>
    <dgm:pt modelId="{015C9ED9-1B0C-4737-B628-3EDFC243FD79}" type="pres">
      <dgm:prSet presAssocID="{A48033A3-2C93-4394-807D-3D60FEDC0B9C}" presName="hierChild4" presStyleCnt="0"/>
      <dgm:spPr/>
    </dgm:pt>
    <dgm:pt modelId="{64BD861E-D9D5-4D4F-B695-C5F06CA0D700}" type="pres">
      <dgm:prSet presAssocID="{A48033A3-2C93-4394-807D-3D60FEDC0B9C}" presName="hierChild5" presStyleCnt="0"/>
      <dgm:spPr/>
    </dgm:pt>
    <dgm:pt modelId="{AC023965-6F88-46BE-9F6A-A2AE01520C23}" type="pres">
      <dgm:prSet presAssocID="{96D9423F-3CA3-4162-BFF2-5B3202E447F3}" presName="hierChild5" presStyleCnt="0"/>
      <dgm:spPr/>
    </dgm:pt>
    <dgm:pt modelId="{ED90355E-414A-4EB3-9473-EDE41CDD7DAF}" type="pres">
      <dgm:prSet presAssocID="{2DAB5604-DE13-4690-926E-CACEB2D6F145}" presName="Name37" presStyleLbl="parChTrans1D2" presStyleIdx="1" presStyleCnt="8"/>
      <dgm:spPr/>
    </dgm:pt>
    <dgm:pt modelId="{AE3EA5D7-B265-4016-B067-ED999ECDBBAA}" type="pres">
      <dgm:prSet presAssocID="{665D0B49-BDB4-4C21-887F-040321821C3B}" presName="hierRoot2" presStyleCnt="0">
        <dgm:presLayoutVars>
          <dgm:hierBranch val="init"/>
        </dgm:presLayoutVars>
      </dgm:prSet>
      <dgm:spPr/>
    </dgm:pt>
    <dgm:pt modelId="{7FE3514C-7B0B-43E3-AF48-4CF2B9575FA2}" type="pres">
      <dgm:prSet presAssocID="{665D0B49-BDB4-4C21-887F-040321821C3B}" presName="rootComposite" presStyleCnt="0"/>
      <dgm:spPr/>
    </dgm:pt>
    <dgm:pt modelId="{631D0D32-421F-407B-9C22-557B3F27D8EE}" type="pres">
      <dgm:prSet presAssocID="{665D0B49-BDB4-4C21-887F-040321821C3B}" presName="rootText" presStyleLbl="node2" presStyleIdx="1" presStyleCnt="8">
        <dgm:presLayoutVars>
          <dgm:chPref val="3"/>
        </dgm:presLayoutVars>
      </dgm:prSet>
      <dgm:spPr/>
    </dgm:pt>
    <dgm:pt modelId="{DC735589-3388-4968-BE8F-CB8DB2751A01}" type="pres">
      <dgm:prSet presAssocID="{665D0B49-BDB4-4C21-887F-040321821C3B}" presName="rootConnector" presStyleLbl="node2" presStyleIdx="1" presStyleCnt="8"/>
      <dgm:spPr/>
    </dgm:pt>
    <dgm:pt modelId="{8C1FC096-B7F8-4921-A740-2A416FDD53C2}" type="pres">
      <dgm:prSet presAssocID="{665D0B49-BDB4-4C21-887F-040321821C3B}" presName="hierChild4" presStyleCnt="0"/>
      <dgm:spPr/>
    </dgm:pt>
    <dgm:pt modelId="{DC320F9D-806E-48E6-9DD9-FB2BC8636DD3}" type="pres">
      <dgm:prSet presAssocID="{7223B329-CDE5-4575-8875-CED45459F711}" presName="Name37" presStyleLbl="parChTrans1D3" presStyleIdx="3" presStyleCnt="22"/>
      <dgm:spPr/>
    </dgm:pt>
    <dgm:pt modelId="{967C9F9D-31A1-463A-AD66-3D0F56056B59}" type="pres">
      <dgm:prSet presAssocID="{89E02FAC-A1B1-42F0-847A-5139562B252D}" presName="hierRoot2" presStyleCnt="0">
        <dgm:presLayoutVars>
          <dgm:hierBranch val="init"/>
        </dgm:presLayoutVars>
      </dgm:prSet>
      <dgm:spPr/>
    </dgm:pt>
    <dgm:pt modelId="{541E0927-4DDF-4F63-BE6A-29BF55556B95}" type="pres">
      <dgm:prSet presAssocID="{89E02FAC-A1B1-42F0-847A-5139562B252D}" presName="rootComposite" presStyleCnt="0"/>
      <dgm:spPr/>
    </dgm:pt>
    <dgm:pt modelId="{B67F8EAF-89CD-4C7C-A85C-A01FE36666D3}" type="pres">
      <dgm:prSet presAssocID="{89E02FAC-A1B1-42F0-847A-5139562B252D}" presName="rootText" presStyleLbl="node3" presStyleIdx="3" presStyleCnt="22">
        <dgm:presLayoutVars>
          <dgm:chPref val="3"/>
        </dgm:presLayoutVars>
      </dgm:prSet>
      <dgm:spPr/>
    </dgm:pt>
    <dgm:pt modelId="{DFC03937-80F9-4CA2-A4B7-AFF7029B150A}" type="pres">
      <dgm:prSet presAssocID="{89E02FAC-A1B1-42F0-847A-5139562B252D}" presName="rootConnector" presStyleLbl="node3" presStyleIdx="3" presStyleCnt="22"/>
      <dgm:spPr/>
    </dgm:pt>
    <dgm:pt modelId="{B6B1D3CC-3643-4FEB-8E32-F8C05A333429}" type="pres">
      <dgm:prSet presAssocID="{89E02FAC-A1B1-42F0-847A-5139562B252D}" presName="hierChild4" presStyleCnt="0"/>
      <dgm:spPr/>
    </dgm:pt>
    <dgm:pt modelId="{D08F2A84-8677-4976-837B-93E60D3637FA}" type="pres">
      <dgm:prSet presAssocID="{89E02FAC-A1B1-42F0-847A-5139562B252D}" presName="hierChild5" presStyleCnt="0"/>
      <dgm:spPr/>
    </dgm:pt>
    <dgm:pt modelId="{6BDDAAA0-F8FB-4645-8D45-220FB1097AC0}" type="pres">
      <dgm:prSet presAssocID="{0724FDF0-CF6B-41BB-9DE0-923474489476}" presName="Name37" presStyleLbl="parChTrans1D3" presStyleIdx="4" presStyleCnt="22"/>
      <dgm:spPr/>
    </dgm:pt>
    <dgm:pt modelId="{3C9FC219-67A6-4326-8857-3CA2DD63912B}" type="pres">
      <dgm:prSet presAssocID="{8B3BBB5E-9E25-4D96-93BC-C900650E3286}" presName="hierRoot2" presStyleCnt="0">
        <dgm:presLayoutVars>
          <dgm:hierBranch val="init"/>
        </dgm:presLayoutVars>
      </dgm:prSet>
      <dgm:spPr/>
    </dgm:pt>
    <dgm:pt modelId="{73737DA0-79D9-4C1B-B441-BECF1AEBAE06}" type="pres">
      <dgm:prSet presAssocID="{8B3BBB5E-9E25-4D96-93BC-C900650E3286}" presName="rootComposite" presStyleCnt="0"/>
      <dgm:spPr/>
    </dgm:pt>
    <dgm:pt modelId="{B6BF12C5-724C-4E9A-BA05-C10E374589F2}" type="pres">
      <dgm:prSet presAssocID="{8B3BBB5E-9E25-4D96-93BC-C900650E3286}" presName="rootText" presStyleLbl="node3" presStyleIdx="4" presStyleCnt="22">
        <dgm:presLayoutVars>
          <dgm:chPref val="3"/>
        </dgm:presLayoutVars>
      </dgm:prSet>
      <dgm:spPr/>
    </dgm:pt>
    <dgm:pt modelId="{273B223E-20D1-4FDC-852D-AFE5E050AAE8}" type="pres">
      <dgm:prSet presAssocID="{8B3BBB5E-9E25-4D96-93BC-C900650E3286}" presName="rootConnector" presStyleLbl="node3" presStyleIdx="4" presStyleCnt="22"/>
      <dgm:spPr/>
    </dgm:pt>
    <dgm:pt modelId="{B3F8FFBA-67CC-4305-A9F8-4A3E53418F08}" type="pres">
      <dgm:prSet presAssocID="{8B3BBB5E-9E25-4D96-93BC-C900650E3286}" presName="hierChild4" presStyleCnt="0"/>
      <dgm:spPr/>
    </dgm:pt>
    <dgm:pt modelId="{CD950D82-56EA-4EF5-8BB1-C9D5A0A4ECED}" type="pres">
      <dgm:prSet presAssocID="{8B3BBB5E-9E25-4D96-93BC-C900650E3286}" presName="hierChild5" presStyleCnt="0"/>
      <dgm:spPr/>
    </dgm:pt>
    <dgm:pt modelId="{253F3297-18F2-427C-8558-898BC276F4C4}" type="pres">
      <dgm:prSet presAssocID="{665D0B49-BDB4-4C21-887F-040321821C3B}" presName="hierChild5" presStyleCnt="0"/>
      <dgm:spPr/>
    </dgm:pt>
    <dgm:pt modelId="{910827B8-2C74-4A3D-BBEC-5C567B0662C8}" type="pres">
      <dgm:prSet presAssocID="{1C1E919F-9005-4BA0-AC6E-46A72E5E4383}" presName="Name37" presStyleLbl="parChTrans1D2" presStyleIdx="2" presStyleCnt="8"/>
      <dgm:spPr/>
    </dgm:pt>
    <dgm:pt modelId="{F0CE5B81-9116-40DA-97AE-760E8562D918}" type="pres">
      <dgm:prSet presAssocID="{CED83843-2237-4C2D-9132-5004E8E5A1BA}" presName="hierRoot2" presStyleCnt="0">
        <dgm:presLayoutVars>
          <dgm:hierBranch val="init"/>
        </dgm:presLayoutVars>
      </dgm:prSet>
      <dgm:spPr/>
    </dgm:pt>
    <dgm:pt modelId="{B2307732-05D3-496A-8D1D-5289DB1EE53B}" type="pres">
      <dgm:prSet presAssocID="{CED83843-2237-4C2D-9132-5004E8E5A1BA}" presName="rootComposite" presStyleCnt="0"/>
      <dgm:spPr/>
    </dgm:pt>
    <dgm:pt modelId="{895DC56B-53AC-45D6-88B0-F1FC6BC1662F}" type="pres">
      <dgm:prSet presAssocID="{CED83843-2237-4C2D-9132-5004E8E5A1BA}" presName="rootText" presStyleLbl="node2" presStyleIdx="2" presStyleCnt="8">
        <dgm:presLayoutVars>
          <dgm:chPref val="3"/>
        </dgm:presLayoutVars>
      </dgm:prSet>
      <dgm:spPr/>
    </dgm:pt>
    <dgm:pt modelId="{3867FA55-35DF-4091-A732-0ECAE551DE4D}" type="pres">
      <dgm:prSet presAssocID="{CED83843-2237-4C2D-9132-5004E8E5A1BA}" presName="rootConnector" presStyleLbl="node2" presStyleIdx="2" presStyleCnt="8"/>
      <dgm:spPr/>
    </dgm:pt>
    <dgm:pt modelId="{E68CCB67-E64F-46DD-B0B1-B678D68D3D8C}" type="pres">
      <dgm:prSet presAssocID="{CED83843-2237-4C2D-9132-5004E8E5A1BA}" presName="hierChild4" presStyleCnt="0"/>
      <dgm:spPr/>
    </dgm:pt>
    <dgm:pt modelId="{B6E20071-C877-48C5-A862-77A1CEB1E035}" type="pres">
      <dgm:prSet presAssocID="{ED46DFD5-734E-427B-8076-3D897D1E8A83}" presName="Name37" presStyleLbl="parChTrans1D3" presStyleIdx="5" presStyleCnt="22"/>
      <dgm:spPr/>
    </dgm:pt>
    <dgm:pt modelId="{BA3DF63F-30D7-4A72-89A2-FD90FE195DDF}" type="pres">
      <dgm:prSet presAssocID="{FA8C0D79-95B2-4FC9-8FF2-97E6F85D5B3D}" presName="hierRoot2" presStyleCnt="0">
        <dgm:presLayoutVars>
          <dgm:hierBranch val="init"/>
        </dgm:presLayoutVars>
      </dgm:prSet>
      <dgm:spPr/>
    </dgm:pt>
    <dgm:pt modelId="{6A26B943-BC16-45FD-80EB-8E11AB63BA4E}" type="pres">
      <dgm:prSet presAssocID="{FA8C0D79-95B2-4FC9-8FF2-97E6F85D5B3D}" presName="rootComposite" presStyleCnt="0"/>
      <dgm:spPr/>
    </dgm:pt>
    <dgm:pt modelId="{FB775019-044C-4D37-8D79-659EE4F85955}" type="pres">
      <dgm:prSet presAssocID="{FA8C0D79-95B2-4FC9-8FF2-97E6F85D5B3D}" presName="rootText" presStyleLbl="node3" presStyleIdx="5" presStyleCnt="22">
        <dgm:presLayoutVars>
          <dgm:chPref val="3"/>
        </dgm:presLayoutVars>
      </dgm:prSet>
      <dgm:spPr/>
    </dgm:pt>
    <dgm:pt modelId="{76C35048-20C5-4DB6-88CB-65267F40C21C}" type="pres">
      <dgm:prSet presAssocID="{FA8C0D79-95B2-4FC9-8FF2-97E6F85D5B3D}" presName="rootConnector" presStyleLbl="node3" presStyleIdx="5" presStyleCnt="22"/>
      <dgm:spPr/>
    </dgm:pt>
    <dgm:pt modelId="{A3800CFE-A7BB-45CE-BDE8-A57EC875C335}" type="pres">
      <dgm:prSet presAssocID="{FA8C0D79-95B2-4FC9-8FF2-97E6F85D5B3D}" presName="hierChild4" presStyleCnt="0"/>
      <dgm:spPr/>
    </dgm:pt>
    <dgm:pt modelId="{531D0E97-B0D3-4925-9513-70F3FFA297A0}" type="pres">
      <dgm:prSet presAssocID="{FA8C0D79-95B2-4FC9-8FF2-97E6F85D5B3D}" presName="hierChild5" presStyleCnt="0"/>
      <dgm:spPr/>
    </dgm:pt>
    <dgm:pt modelId="{BD8B8AAA-2364-4068-82B9-7B1E578C44BD}" type="pres">
      <dgm:prSet presAssocID="{AF34BA95-BB25-400A-BF94-ED993FF9F528}" presName="Name37" presStyleLbl="parChTrans1D3" presStyleIdx="6" presStyleCnt="22"/>
      <dgm:spPr/>
    </dgm:pt>
    <dgm:pt modelId="{E5BB803F-2BDD-4750-B2E0-9453D608B385}" type="pres">
      <dgm:prSet presAssocID="{3EDFB843-09A2-4F2A-AF2D-89A2E4F5250F}" presName="hierRoot2" presStyleCnt="0">
        <dgm:presLayoutVars>
          <dgm:hierBranch val="init"/>
        </dgm:presLayoutVars>
      </dgm:prSet>
      <dgm:spPr/>
    </dgm:pt>
    <dgm:pt modelId="{AA7FB1C7-4F12-47F0-8F72-AE1E70F5F0DB}" type="pres">
      <dgm:prSet presAssocID="{3EDFB843-09A2-4F2A-AF2D-89A2E4F5250F}" presName="rootComposite" presStyleCnt="0"/>
      <dgm:spPr/>
    </dgm:pt>
    <dgm:pt modelId="{BDE55D4C-0026-430D-AECA-E065491E9B92}" type="pres">
      <dgm:prSet presAssocID="{3EDFB843-09A2-4F2A-AF2D-89A2E4F5250F}" presName="rootText" presStyleLbl="node3" presStyleIdx="6" presStyleCnt="22">
        <dgm:presLayoutVars>
          <dgm:chPref val="3"/>
        </dgm:presLayoutVars>
      </dgm:prSet>
      <dgm:spPr/>
    </dgm:pt>
    <dgm:pt modelId="{4664608F-7DD4-44B3-A7D6-CFC80CDB6610}" type="pres">
      <dgm:prSet presAssocID="{3EDFB843-09A2-4F2A-AF2D-89A2E4F5250F}" presName="rootConnector" presStyleLbl="node3" presStyleIdx="6" presStyleCnt="22"/>
      <dgm:spPr/>
    </dgm:pt>
    <dgm:pt modelId="{74B4AC9D-6099-4EEE-8FC8-27E775AFFC33}" type="pres">
      <dgm:prSet presAssocID="{3EDFB843-09A2-4F2A-AF2D-89A2E4F5250F}" presName="hierChild4" presStyleCnt="0"/>
      <dgm:spPr/>
    </dgm:pt>
    <dgm:pt modelId="{975032A1-BC12-4C99-9111-C47FA4718A06}" type="pres">
      <dgm:prSet presAssocID="{3EDFB843-09A2-4F2A-AF2D-89A2E4F5250F}" presName="hierChild5" presStyleCnt="0"/>
      <dgm:spPr/>
    </dgm:pt>
    <dgm:pt modelId="{50961202-9287-41E9-8FFF-4160EABAA714}" type="pres">
      <dgm:prSet presAssocID="{E6157F53-355F-4A21-B917-BFA38F9A6538}" presName="Name37" presStyleLbl="parChTrans1D3" presStyleIdx="7" presStyleCnt="22"/>
      <dgm:spPr/>
    </dgm:pt>
    <dgm:pt modelId="{CB11FC09-D29C-4F45-BC88-CF22B6E57B9C}" type="pres">
      <dgm:prSet presAssocID="{A4047801-81C4-4860-87F2-BC98EC18622B}" presName="hierRoot2" presStyleCnt="0">
        <dgm:presLayoutVars>
          <dgm:hierBranch val="init"/>
        </dgm:presLayoutVars>
      </dgm:prSet>
      <dgm:spPr/>
    </dgm:pt>
    <dgm:pt modelId="{CE99C752-5A44-460C-929D-6FDECFE7D5CD}" type="pres">
      <dgm:prSet presAssocID="{A4047801-81C4-4860-87F2-BC98EC18622B}" presName="rootComposite" presStyleCnt="0"/>
      <dgm:spPr/>
    </dgm:pt>
    <dgm:pt modelId="{46D25CF4-5F30-4D1B-AD51-CD4303EFFA0F}" type="pres">
      <dgm:prSet presAssocID="{A4047801-81C4-4860-87F2-BC98EC18622B}" presName="rootText" presStyleLbl="node3" presStyleIdx="7" presStyleCnt="22">
        <dgm:presLayoutVars>
          <dgm:chPref val="3"/>
        </dgm:presLayoutVars>
      </dgm:prSet>
      <dgm:spPr/>
    </dgm:pt>
    <dgm:pt modelId="{E1F03A9B-1991-45CE-909E-EE958F140EC4}" type="pres">
      <dgm:prSet presAssocID="{A4047801-81C4-4860-87F2-BC98EC18622B}" presName="rootConnector" presStyleLbl="node3" presStyleIdx="7" presStyleCnt="22"/>
      <dgm:spPr/>
    </dgm:pt>
    <dgm:pt modelId="{631EDD4B-6278-462B-AED3-7E963A18AD1B}" type="pres">
      <dgm:prSet presAssocID="{A4047801-81C4-4860-87F2-BC98EC18622B}" presName="hierChild4" presStyleCnt="0"/>
      <dgm:spPr/>
    </dgm:pt>
    <dgm:pt modelId="{50D509B7-9B8A-4FB7-8BE7-65DDF62B613F}" type="pres">
      <dgm:prSet presAssocID="{A4047801-81C4-4860-87F2-BC98EC18622B}" presName="hierChild5" presStyleCnt="0"/>
      <dgm:spPr/>
    </dgm:pt>
    <dgm:pt modelId="{0597624E-DF0D-4494-BB21-35B78DC510A4}" type="pres">
      <dgm:prSet presAssocID="{97DCC693-9D1E-4E64-B6AA-58FC9DBD9222}" presName="Name37" presStyleLbl="parChTrans1D3" presStyleIdx="8" presStyleCnt="22"/>
      <dgm:spPr/>
    </dgm:pt>
    <dgm:pt modelId="{ABACA68C-68B1-4D2E-B329-208A6C11DD6B}" type="pres">
      <dgm:prSet presAssocID="{2767A6C2-8E71-4BDA-B520-4EEAEFD2EAE3}" presName="hierRoot2" presStyleCnt="0">
        <dgm:presLayoutVars>
          <dgm:hierBranch val="init"/>
        </dgm:presLayoutVars>
      </dgm:prSet>
      <dgm:spPr/>
    </dgm:pt>
    <dgm:pt modelId="{1B93FED7-A88C-40D4-A9F6-7F29A9D1BA84}" type="pres">
      <dgm:prSet presAssocID="{2767A6C2-8E71-4BDA-B520-4EEAEFD2EAE3}" presName="rootComposite" presStyleCnt="0"/>
      <dgm:spPr/>
    </dgm:pt>
    <dgm:pt modelId="{A1E83048-17D9-4AFC-A05D-0097B26B5997}" type="pres">
      <dgm:prSet presAssocID="{2767A6C2-8E71-4BDA-B520-4EEAEFD2EAE3}" presName="rootText" presStyleLbl="node3" presStyleIdx="8" presStyleCnt="22">
        <dgm:presLayoutVars>
          <dgm:chPref val="3"/>
        </dgm:presLayoutVars>
      </dgm:prSet>
      <dgm:spPr/>
    </dgm:pt>
    <dgm:pt modelId="{A8D49248-723F-4248-A560-164AF68E5D34}" type="pres">
      <dgm:prSet presAssocID="{2767A6C2-8E71-4BDA-B520-4EEAEFD2EAE3}" presName="rootConnector" presStyleLbl="node3" presStyleIdx="8" presStyleCnt="22"/>
      <dgm:spPr/>
    </dgm:pt>
    <dgm:pt modelId="{B80EFC0F-162E-4533-8B83-B42AAB878C00}" type="pres">
      <dgm:prSet presAssocID="{2767A6C2-8E71-4BDA-B520-4EEAEFD2EAE3}" presName="hierChild4" presStyleCnt="0"/>
      <dgm:spPr/>
    </dgm:pt>
    <dgm:pt modelId="{7A964E63-B6D4-436A-A885-231CBC2566C9}" type="pres">
      <dgm:prSet presAssocID="{2767A6C2-8E71-4BDA-B520-4EEAEFD2EAE3}" presName="hierChild5" presStyleCnt="0"/>
      <dgm:spPr/>
    </dgm:pt>
    <dgm:pt modelId="{DC70CE12-B3AD-4A03-8CFC-9D899B1C4AD3}" type="pres">
      <dgm:prSet presAssocID="{CED83843-2237-4C2D-9132-5004E8E5A1BA}" presName="hierChild5" presStyleCnt="0"/>
      <dgm:spPr/>
    </dgm:pt>
    <dgm:pt modelId="{6E3AB749-3E79-4C88-B8D4-A91DF80656CB}" type="pres">
      <dgm:prSet presAssocID="{4C18EEA1-FC85-47C9-9096-ED3BA2EABAD2}" presName="Name37" presStyleLbl="parChTrans1D2" presStyleIdx="3" presStyleCnt="8"/>
      <dgm:spPr/>
    </dgm:pt>
    <dgm:pt modelId="{A599DC86-F281-404E-AD7B-C1531473C687}" type="pres">
      <dgm:prSet presAssocID="{E23B96A7-BD6B-4065-9C30-E7ABC7921778}" presName="hierRoot2" presStyleCnt="0">
        <dgm:presLayoutVars>
          <dgm:hierBranch val="init"/>
        </dgm:presLayoutVars>
      </dgm:prSet>
      <dgm:spPr/>
    </dgm:pt>
    <dgm:pt modelId="{CDD86242-DFFC-4634-8426-081A59A7FA8E}" type="pres">
      <dgm:prSet presAssocID="{E23B96A7-BD6B-4065-9C30-E7ABC7921778}" presName="rootComposite" presStyleCnt="0"/>
      <dgm:spPr/>
    </dgm:pt>
    <dgm:pt modelId="{975853BB-C2BA-4CF5-B507-50A622DC9560}" type="pres">
      <dgm:prSet presAssocID="{E23B96A7-BD6B-4065-9C30-E7ABC7921778}" presName="rootText" presStyleLbl="node2" presStyleIdx="3" presStyleCnt="8">
        <dgm:presLayoutVars>
          <dgm:chPref val="3"/>
        </dgm:presLayoutVars>
      </dgm:prSet>
      <dgm:spPr/>
    </dgm:pt>
    <dgm:pt modelId="{D7608C7F-855E-4F28-88D2-B841D9F463EE}" type="pres">
      <dgm:prSet presAssocID="{E23B96A7-BD6B-4065-9C30-E7ABC7921778}" presName="rootConnector" presStyleLbl="node2" presStyleIdx="3" presStyleCnt="8"/>
      <dgm:spPr/>
    </dgm:pt>
    <dgm:pt modelId="{E30E483B-278B-4591-8318-F451A88C4BD9}" type="pres">
      <dgm:prSet presAssocID="{E23B96A7-BD6B-4065-9C30-E7ABC7921778}" presName="hierChild4" presStyleCnt="0"/>
      <dgm:spPr/>
    </dgm:pt>
    <dgm:pt modelId="{42FA07E8-CBF2-4FC9-A7E7-03C914E2C5B2}" type="pres">
      <dgm:prSet presAssocID="{59C57790-EF3D-4E0C-8B2F-94A48E538058}" presName="Name37" presStyleLbl="parChTrans1D3" presStyleIdx="9" presStyleCnt="22"/>
      <dgm:spPr/>
    </dgm:pt>
    <dgm:pt modelId="{19C54E0D-F704-4DCA-902E-55A725B5442B}" type="pres">
      <dgm:prSet presAssocID="{3E157EA0-99BA-4FA7-9ADC-C39092F112C9}" presName="hierRoot2" presStyleCnt="0">
        <dgm:presLayoutVars>
          <dgm:hierBranch val="init"/>
        </dgm:presLayoutVars>
      </dgm:prSet>
      <dgm:spPr/>
    </dgm:pt>
    <dgm:pt modelId="{ADF1A4DE-C58D-4E1F-B123-027137FE1523}" type="pres">
      <dgm:prSet presAssocID="{3E157EA0-99BA-4FA7-9ADC-C39092F112C9}" presName="rootComposite" presStyleCnt="0"/>
      <dgm:spPr/>
    </dgm:pt>
    <dgm:pt modelId="{489FF0D3-0A59-4AF7-8A78-A7D6D704F8DD}" type="pres">
      <dgm:prSet presAssocID="{3E157EA0-99BA-4FA7-9ADC-C39092F112C9}" presName="rootText" presStyleLbl="node3" presStyleIdx="9" presStyleCnt="22">
        <dgm:presLayoutVars>
          <dgm:chPref val="3"/>
        </dgm:presLayoutVars>
      </dgm:prSet>
      <dgm:spPr/>
    </dgm:pt>
    <dgm:pt modelId="{4BE9CDA2-22FA-4C28-BE9B-4681C7041DCC}" type="pres">
      <dgm:prSet presAssocID="{3E157EA0-99BA-4FA7-9ADC-C39092F112C9}" presName="rootConnector" presStyleLbl="node3" presStyleIdx="9" presStyleCnt="22"/>
      <dgm:spPr/>
    </dgm:pt>
    <dgm:pt modelId="{3ADEA74F-37A8-4FA2-8432-3E42DA3D1764}" type="pres">
      <dgm:prSet presAssocID="{3E157EA0-99BA-4FA7-9ADC-C39092F112C9}" presName="hierChild4" presStyleCnt="0"/>
      <dgm:spPr/>
    </dgm:pt>
    <dgm:pt modelId="{A9014EE4-0517-4362-8A86-1649A8D01944}" type="pres">
      <dgm:prSet presAssocID="{3E157EA0-99BA-4FA7-9ADC-C39092F112C9}" presName="hierChild5" presStyleCnt="0"/>
      <dgm:spPr/>
    </dgm:pt>
    <dgm:pt modelId="{D20B50C3-6F5E-413D-AAC4-548A5AD63C43}" type="pres">
      <dgm:prSet presAssocID="{612224C4-B048-4CBC-9757-F2E809A1BC6B}" presName="Name37" presStyleLbl="parChTrans1D3" presStyleIdx="10" presStyleCnt="22"/>
      <dgm:spPr/>
    </dgm:pt>
    <dgm:pt modelId="{553D3607-C55F-454D-A292-D711FF5D09D5}" type="pres">
      <dgm:prSet presAssocID="{AFF0966A-9512-4439-9F72-7DAB2E4E1143}" presName="hierRoot2" presStyleCnt="0">
        <dgm:presLayoutVars>
          <dgm:hierBranch val="init"/>
        </dgm:presLayoutVars>
      </dgm:prSet>
      <dgm:spPr/>
    </dgm:pt>
    <dgm:pt modelId="{333F6C51-36BC-4EB0-9ECE-D02C21854C70}" type="pres">
      <dgm:prSet presAssocID="{AFF0966A-9512-4439-9F72-7DAB2E4E1143}" presName="rootComposite" presStyleCnt="0"/>
      <dgm:spPr/>
    </dgm:pt>
    <dgm:pt modelId="{0D69A128-8608-4107-BAE2-4D34EACBB76F}" type="pres">
      <dgm:prSet presAssocID="{AFF0966A-9512-4439-9F72-7DAB2E4E1143}" presName="rootText" presStyleLbl="node3" presStyleIdx="10" presStyleCnt="22">
        <dgm:presLayoutVars>
          <dgm:chPref val="3"/>
        </dgm:presLayoutVars>
      </dgm:prSet>
      <dgm:spPr/>
    </dgm:pt>
    <dgm:pt modelId="{C225AAF1-2ABC-4A95-872A-6D92507B843D}" type="pres">
      <dgm:prSet presAssocID="{AFF0966A-9512-4439-9F72-7DAB2E4E1143}" presName="rootConnector" presStyleLbl="node3" presStyleIdx="10" presStyleCnt="22"/>
      <dgm:spPr/>
    </dgm:pt>
    <dgm:pt modelId="{1D434F06-1265-49F1-8437-E89649143708}" type="pres">
      <dgm:prSet presAssocID="{AFF0966A-9512-4439-9F72-7DAB2E4E1143}" presName="hierChild4" presStyleCnt="0"/>
      <dgm:spPr/>
    </dgm:pt>
    <dgm:pt modelId="{B4AA17D5-1CA2-43E5-89C4-F5BEC5756514}" type="pres">
      <dgm:prSet presAssocID="{AFF0966A-9512-4439-9F72-7DAB2E4E1143}" presName="hierChild5" presStyleCnt="0"/>
      <dgm:spPr/>
    </dgm:pt>
    <dgm:pt modelId="{0E34FB71-EB1E-484B-A5D7-96CBC75AC248}" type="pres">
      <dgm:prSet presAssocID="{E23B96A7-BD6B-4065-9C30-E7ABC7921778}" presName="hierChild5" presStyleCnt="0"/>
      <dgm:spPr/>
    </dgm:pt>
    <dgm:pt modelId="{64D0ADD6-FB62-4128-85E9-40B7A2FE2676}" type="pres">
      <dgm:prSet presAssocID="{4D627659-E03D-4017-AA1C-4B9C186F4089}" presName="Name37" presStyleLbl="parChTrans1D2" presStyleIdx="4" presStyleCnt="8"/>
      <dgm:spPr/>
    </dgm:pt>
    <dgm:pt modelId="{F21293EE-F156-458E-84C2-87DA4AB75053}" type="pres">
      <dgm:prSet presAssocID="{F9374918-9460-4BBC-ABD8-A754A911B2BB}" presName="hierRoot2" presStyleCnt="0">
        <dgm:presLayoutVars>
          <dgm:hierBranch val="init"/>
        </dgm:presLayoutVars>
      </dgm:prSet>
      <dgm:spPr/>
    </dgm:pt>
    <dgm:pt modelId="{A8AF49A9-5EF7-4C71-A90A-EB948D5DCC82}" type="pres">
      <dgm:prSet presAssocID="{F9374918-9460-4BBC-ABD8-A754A911B2BB}" presName="rootComposite" presStyleCnt="0"/>
      <dgm:spPr/>
    </dgm:pt>
    <dgm:pt modelId="{CFABB8C4-8266-47DB-A762-0C6648EA8838}" type="pres">
      <dgm:prSet presAssocID="{F9374918-9460-4BBC-ABD8-A754A911B2BB}" presName="rootText" presStyleLbl="node2" presStyleIdx="4" presStyleCnt="8">
        <dgm:presLayoutVars>
          <dgm:chPref val="3"/>
        </dgm:presLayoutVars>
      </dgm:prSet>
      <dgm:spPr/>
    </dgm:pt>
    <dgm:pt modelId="{A5797B73-4FB3-4A2C-A2DC-51E375A449B7}" type="pres">
      <dgm:prSet presAssocID="{F9374918-9460-4BBC-ABD8-A754A911B2BB}" presName="rootConnector" presStyleLbl="node2" presStyleIdx="4" presStyleCnt="8"/>
      <dgm:spPr/>
    </dgm:pt>
    <dgm:pt modelId="{83287099-21C1-4A10-91E1-8063C2090A7C}" type="pres">
      <dgm:prSet presAssocID="{F9374918-9460-4BBC-ABD8-A754A911B2BB}" presName="hierChild4" presStyleCnt="0"/>
      <dgm:spPr/>
    </dgm:pt>
    <dgm:pt modelId="{21749ECA-2DC6-4FBF-98C9-054701905871}" type="pres">
      <dgm:prSet presAssocID="{CC49FE71-2F2D-495C-8860-60DA440668F8}" presName="Name37" presStyleLbl="parChTrans1D3" presStyleIdx="11" presStyleCnt="22"/>
      <dgm:spPr/>
    </dgm:pt>
    <dgm:pt modelId="{FB85D904-169B-4FDC-9DC2-9CACDFE8B7D0}" type="pres">
      <dgm:prSet presAssocID="{88F3D856-9C58-48E0-A121-6AE62DF50B7C}" presName="hierRoot2" presStyleCnt="0">
        <dgm:presLayoutVars>
          <dgm:hierBranch val="init"/>
        </dgm:presLayoutVars>
      </dgm:prSet>
      <dgm:spPr/>
    </dgm:pt>
    <dgm:pt modelId="{33D5238E-CC5E-43B3-816C-97479CCEB314}" type="pres">
      <dgm:prSet presAssocID="{88F3D856-9C58-48E0-A121-6AE62DF50B7C}" presName="rootComposite" presStyleCnt="0"/>
      <dgm:spPr/>
    </dgm:pt>
    <dgm:pt modelId="{026E72D0-FE8B-4C99-9B92-6FFA6F4EE219}" type="pres">
      <dgm:prSet presAssocID="{88F3D856-9C58-48E0-A121-6AE62DF50B7C}" presName="rootText" presStyleLbl="node3" presStyleIdx="11" presStyleCnt="22">
        <dgm:presLayoutVars>
          <dgm:chPref val="3"/>
        </dgm:presLayoutVars>
      </dgm:prSet>
      <dgm:spPr/>
    </dgm:pt>
    <dgm:pt modelId="{DF5CE24E-CC46-407B-A540-86DF8CE17BBE}" type="pres">
      <dgm:prSet presAssocID="{88F3D856-9C58-48E0-A121-6AE62DF50B7C}" presName="rootConnector" presStyleLbl="node3" presStyleIdx="11" presStyleCnt="22"/>
      <dgm:spPr/>
    </dgm:pt>
    <dgm:pt modelId="{2A1A5387-12F5-4EA1-ABB7-7BCA1DBF9D92}" type="pres">
      <dgm:prSet presAssocID="{88F3D856-9C58-48E0-A121-6AE62DF50B7C}" presName="hierChild4" presStyleCnt="0"/>
      <dgm:spPr/>
    </dgm:pt>
    <dgm:pt modelId="{C89B541D-4038-4C36-8F0A-A990332A6476}" type="pres">
      <dgm:prSet presAssocID="{88F3D856-9C58-48E0-A121-6AE62DF50B7C}" presName="hierChild5" presStyleCnt="0"/>
      <dgm:spPr/>
    </dgm:pt>
    <dgm:pt modelId="{208B130F-8BA7-49A6-9FF0-868235EB280A}" type="pres">
      <dgm:prSet presAssocID="{500A7B12-2CD5-429F-B988-556ACC778F58}" presName="Name37" presStyleLbl="parChTrans1D3" presStyleIdx="12" presStyleCnt="22"/>
      <dgm:spPr/>
    </dgm:pt>
    <dgm:pt modelId="{5ACD08D4-598E-4719-B5AD-65F756483207}" type="pres">
      <dgm:prSet presAssocID="{07D8D226-7044-478C-9314-D3707C754831}" presName="hierRoot2" presStyleCnt="0">
        <dgm:presLayoutVars>
          <dgm:hierBranch val="init"/>
        </dgm:presLayoutVars>
      </dgm:prSet>
      <dgm:spPr/>
    </dgm:pt>
    <dgm:pt modelId="{84DE4A5D-7103-4EA9-AB6C-7A41012B9086}" type="pres">
      <dgm:prSet presAssocID="{07D8D226-7044-478C-9314-D3707C754831}" presName="rootComposite" presStyleCnt="0"/>
      <dgm:spPr/>
    </dgm:pt>
    <dgm:pt modelId="{CCC6DA67-B158-4FF1-9FDD-B48B3464E92C}" type="pres">
      <dgm:prSet presAssocID="{07D8D226-7044-478C-9314-D3707C754831}" presName="rootText" presStyleLbl="node3" presStyleIdx="12" presStyleCnt="22">
        <dgm:presLayoutVars>
          <dgm:chPref val="3"/>
        </dgm:presLayoutVars>
      </dgm:prSet>
      <dgm:spPr/>
    </dgm:pt>
    <dgm:pt modelId="{A0535D27-6ED8-436E-ACC3-DF380383152E}" type="pres">
      <dgm:prSet presAssocID="{07D8D226-7044-478C-9314-D3707C754831}" presName="rootConnector" presStyleLbl="node3" presStyleIdx="12" presStyleCnt="22"/>
      <dgm:spPr/>
    </dgm:pt>
    <dgm:pt modelId="{EBE78869-92C1-4868-93B5-D8270FB4FA18}" type="pres">
      <dgm:prSet presAssocID="{07D8D226-7044-478C-9314-D3707C754831}" presName="hierChild4" presStyleCnt="0"/>
      <dgm:spPr/>
    </dgm:pt>
    <dgm:pt modelId="{53CD74E5-47CB-4D1F-9743-2BAC7703011C}" type="pres">
      <dgm:prSet presAssocID="{07D8D226-7044-478C-9314-D3707C754831}" presName="hierChild5" presStyleCnt="0"/>
      <dgm:spPr/>
    </dgm:pt>
    <dgm:pt modelId="{A4262E12-CCAE-4CA4-9AA3-BE9E038BF818}" type="pres">
      <dgm:prSet presAssocID="{F9374918-9460-4BBC-ABD8-A754A911B2BB}" presName="hierChild5" presStyleCnt="0"/>
      <dgm:spPr/>
    </dgm:pt>
    <dgm:pt modelId="{5C3AE13B-F777-4EB2-AD0B-62AA73621AEA}" type="pres">
      <dgm:prSet presAssocID="{1D3286E2-C909-434D-A837-CDFA36378E14}" presName="Name37" presStyleLbl="parChTrans1D2" presStyleIdx="5" presStyleCnt="8"/>
      <dgm:spPr/>
    </dgm:pt>
    <dgm:pt modelId="{D8D96731-0DC9-48E8-82DC-4AFAA1E196BE}" type="pres">
      <dgm:prSet presAssocID="{7BE18D52-FB32-4FC4-AD7C-0AD50933FF31}" presName="hierRoot2" presStyleCnt="0">
        <dgm:presLayoutVars>
          <dgm:hierBranch val="init"/>
        </dgm:presLayoutVars>
      </dgm:prSet>
      <dgm:spPr/>
    </dgm:pt>
    <dgm:pt modelId="{5A3F7194-4CB3-4EEA-8415-2BD7CE8F9E91}" type="pres">
      <dgm:prSet presAssocID="{7BE18D52-FB32-4FC4-AD7C-0AD50933FF31}" presName="rootComposite" presStyleCnt="0"/>
      <dgm:spPr/>
    </dgm:pt>
    <dgm:pt modelId="{4453A7D6-668E-4BBE-8E96-69318A70443B}" type="pres">
      <dgm:prSet presAssocID="{7BE18D52-FB32-4FC4-AD7C-0AD50933FF31}" presName="rootText" presStyleLbl="node2" presStyleIdx="5" presStyleCnt="8">
        <dgm:presLayoutVars>
          <dgm:chPref val="3"/>
        </dgm:presLayoutVars>
      </dgm:prSet>
      <dgm:spPr/>
    </dgm:pt>
    <dgm:pt modelId="{7EAF0B24-9D6B-46D3-BDF8-C66ECB8B4AF3}" type="pres">
      <dgm:prSet presAssocID="{7BE18D52-FB32-4FC4-AD7C-0AD50933FF31}" presName="rootConnector" presStyleLbl="node2" presStyleIdx="5" presStyleCnt="8"/>
      <dgm:spPr/>
    </dgm:pt>
    <dgm:pt modelId="{22A278F2-422B-4819-BF52-25F1274AE899}" type="pres">
      <dgm:prSet presAssocID="{7BE18D52-FB32-4FC4-AD7C-0AD50933FF31}" presName="hierChild4" presStyleCnt="0"/>
      <dgm:spPr/>
    </dgm:pt>
    <dgm:pt modelId="{3A857C3B-4661-4120-B55C-38B24AF6F89D}" type="pres">
      <dgm:prSet presAssocID="{417E1EDE-CADE-4A98-98F9-1DCE13291507}" presName="Name37" presStyleLbl="parChTrans1D3" presStyleIdx="13" presStyleCnt="22"/>
      <dgm:spPr/>
    </dgm:pt>
    <dgm:pt modelId="{FA6B8ECE-DDD2-4238-9623-A92EFCB25B75}" type="pres">
      <dgm:prSet presAssocID="{5F0785A8-EDD9-4A3C-A14B-3C015CD9805E}" presName="hierRoot2" presStyleCnt="0">
        <dgm:presLayoutVars>
          <dgm:hierBranch val="init"/>
        </dgm:presLayoutVars>
      </dgm:prSet>
      <dgm:spPr/>
    </dgm:pt>
    <dgm:pt modelId="{141E7F9F-0BD2-419B-8D68-A2FCB9FE3511}" type="pres">
      <dgm:prSet presAssocID="{5F0785A8-EDD9-4A3C-A14B-3C015CD9805E}" presName="rootComposite" presStyleCnt="0"/>
      <dgm:spPr/>
    </dgm:pt>
    <dgm:pt modelId="{FC9F55E2-144A-48D1-8FCD-4CE370300EA5}" type="pres">
      <dgm:prSet presAssocID="{5F0785A8-EDD9-4A3C-A14B-3C015CD9805E}" presName="rootText" presStyleLbl="node3" presStyleIdx="13" presStyleCnt="22">
        <dgm:presLayoutVars>
          <dgm:chPref val="3"/>
        </dgm:presLayoutVars>
      </dgm:prSet>
      <dgm:spPr/>
    </dgm:pt>
    <dgm:pt modelId="{B01C50CD-FA8E-450B-9CE2-2D95B8553F2C}" type="pres">
      <dgm:prSet presAssocID="{5F0785A8-EDD9-4A3C-A14B-3C015CD9805E}" presName="rootConnector" presStyleLbl="node3" presStyleIdx="13" presStyleCnt="22"/>
      <dgm:spPr/>
    </dgm:pt>
    <dgm:pt modelId="{1D0A4C97-DC4F-44A3-B09D-277BCC1914AB}" type="pres">
      <dgm:prSet presAssocID="{5F0785A8-EDD9-4A3C-A14B-3C015CD9805E}" presName="hierChild4" presStyleCnt="0"/>
      <dgm:spPr/>
    </dgm:pt>
    <dgm:pt modelId="{22F01B05-C115-4716-8A43-E04FA7008A85}" type="pres">
      <dgm:prSet presAssocID="{5F0785A8-EDD9-4A3C-A14B-3C015CD9805E}" presName="hierChild5" presStyleCnt="0"/>
      <dgm:spPr/>
    </dgm:pt>
    <dgm:pt modelId="{D47FE79F-8CE6-4E5D-B6C0-8B717B184021}" type="pres">
      <dgm:prSet presAssocID="{BFC92D15-3595-4213-B452-92FC3D4F9E05}" presName="Name37" presStyleLbl="parChTrans1D3" presStyleIdx="14" presStyleCnt="22"/>
      <dgm:spPr/>
    </dgm:pt>
    <dgm:pt modelId="{7BD6DB5F-0C55-4BDE-BFBC-9873F4408C0F}" type="pres">
      <dgm:prSet presAssocID="{BE59486E-8A23-4E9F-A926-0DAEA12D5E6D}" presName="hierRoot2" presStyleCnt="0">
        <dgm:presLayoutVars>
          <dgm:hierBranch val="init"/>
        </dgm:presLayoutVars>
      </dgm:prSet>
      <dgm:spPr/>
    </dgm:pt>
    <dgm:pt modelId="{58BBB4D7-EB4D-4B38-AFEB-31DE584E4A4E}" type="pres">
      <dgm:prSet presAssocID="{BE59486E-8A23-4E9F-A926-0DAEA12D5E6D}" presName="rootComposite" presStyleCnt="0"/>
      <dgm:spPr/>
    </dgm:pt>
    <dgm:pt modelId="{1543A563-AB0B-4ACC-920B-5571CA142F62}" type="pres">
      <dgm:prSet presAssocID="{BE59486E-8A23-4E9F-A926-0DAEA12D5E6D}" presName="rootText" presStyleLbl="node3" presStyleIdx="14" presStyleCnt="22">
        <dgm:presLayoutVars>
          <dgm:chPref val="3"/>
        </dgm:presLayoutVars>
      </dgm:prSet>
      <dgm:spPr/>
    </dgm:pt>
    <dgm:pt modelId="{BC6D57D3-AB67-4996-B349-214DD51D7ADD}" type="pres">
      <dgm:prSet presAssocID="{BE59486E-8A23-4E9F-A926-0DAEA12D5E6D}" presName="rootConnector" presStyleLbl="node3" presStyleIdx="14" presStyleCnt="22"/>
      <dgm:spPr/>
    </dgm:pt>
    <dgm:pt modelId="{ACDF48FD-E1FD-4DB6-870C-A6ABCB778505}" type="pres">
      <dgm:prSet presAssocID="{BE59486E-8A23-4E9F-A926-0DAEA12D5E6D}" presName="hierChild4" presStyleCnt="0"/>
      <dgm:spPr/>
    </dgm:pt>
    <dgm:pt modelId="{E4F389E6-8DBA-4983-A80B-A29EEA693C3E}" type="pres">
      <dgm:prSet presAssocID="{BE59486E-8A23-4E9F-A926-0DAEA12D5E6D}" presName="hierChild5" presStyleCnt="0"/>
      <dgm:spPr/>
    </dgm:pt>
    <dgm:pt modelId="{8F178C1E-B834-438E-98CD-A943E5F43498}" type="pres">
      <dgm:prSet presAssocID="{3165C4FD-8CB5-49AE-9C1E-DD60010AEB7F}" presName="Name37" presStyleLbl="parChTrans1D3" presStyleIdx="15" presStyleCnt="22"/>
      <dgm:spPr/>
    </dgm:pt>
    <dgm:pt modelId="{007F5271-3ADC-45D4-82F0-372A79555509}" type="pres">
      <dgm:prSet presAssocID="{6185F742-BA96-4D51-B8A9-23F507AE8F05}" presName="hierRoot2" presStyleCnt="0">
        <dgm:presLayoutVars>
          <dgm:hierBranch val="init"/>
        </dgm:presLayoutVars>
      </dgm:prSet>
      <dgm:spPr/>
    </dgm:pt>
    <dgm:pt modelId="{013685AF-0145-475A-A987-409E05EC10DA}" type="pres">
      <dgm:prSet presAssocID="{6185F742-BA96-4D51-B8A9-23F507AE8F05}" presName="rootComposite" presStyleCnt="0"/>
      <dgm:spPr/>
    </dgm:pt>
    <dgm:pt modelId="{F108E49E-3BE0-4FAB-9815-1923BF591E4F}" type="pres">
      <dgm:prSet presAssocID="{6185F742-BA96-4D51-B8A9-23F507AE8F05}" presName="rootText" presStyleLbl="node3" presStyleIdx="15" presStyleCnt="22">
        <dgm:presLayoutVars>
          <dgm:chPref val="3"/>
        </dgm:presLayoutVars>
      </dgm:prSet>
      <dgm:spPr/>
    </dgm:pt>
    <dgm:pt modelId="{6AD8C898-E5FE-44CF-B0C2-E75468B9F26B}" type="pres">
      <dgm:prSet presAssocID="{6185F742-BA96-4D51-B8A9-23F507AE8F05}" presName="rootConnector" presStyleLbl="node3" presStyleIdx="15" presStyleCnt="22"/>
      <dgm:spPr/>
    </dgm:pt>
    <dgm:pt modelId="{966816D4-B947-4E38-8287-0B41BF765734}" type="pres">
      <dgm:prSet presAssocID="{6185F742-BA96-4D51-B8A9-23F507AE8F05}" presName="hierChild4" presStyleCnt="0"/>
      <dgm:spPr/>
    </dgm:pt>
    <dgm:pt modelId="{045D9BB9-DDE2-4B33-99CA-7336C216DF8B}" type="pres">
      <dgm:prSet presAssocID="{6185F742-BA96-4D51-B8A9-23F507AE8F05}" presName="hierChild5" presStyleCnt="0"/>
      <dgm:spPr/>
    </dgm:pt>
    <dgm:pt modelId="{9BC64288-0175-4B20-8CCB-CAC64E65A430}" type="pres">
      <dgm:prSet presAssocID="{0E8EAE4F-4275-465F-9C8E-EA300A751A35}" presName="Name37" presStyleLbl="parChTrans1D3" presStyleIdx="16" presStyleCnt="22"/>
      <dgm:spPr/>
    </dgm:pt>
    <dgm:pt modelId="{EFDE1DC8-729F-4284-9FD1-B95A47D145A6}" type="pres">
      <dgm:prSet presAssocID="{D5690556-0AA2-4ABB-902F-8C63DBB4C196}" presName="hierRoot2" presStyleCnt="0">
        <dgm:presLayoutVars>
          <dgm:hierBranch val="init"/>
        </dgm:presLayoutVars>
      </dgm:prSet>
      <dgm:spPr/>
    </dgm:pt>
    <dgm:pt modelId="{F4649C76-CF06-4DB9-8D45-BEED0B062663}" type="pres">
      <dgm:prSet presAssocID="{D5690556-0AA2-4ABB-902F-8C63DBB4C196}" presName="rootComposite" presStyleCnt="0"/>
      <dgm:spPr/>
    </dgm:pt>
    <dgm:pt modelId="{80E01B31-0A4E-4002-AA8D-65AEAF5123EA}" type="pres">
      <dgm:prSet presAssocID="{D5690556-0AA2-4ABB-902F-8C63DBB4C196}" presName="rootText" presStyleLbl="node3" presStyleIdx="16" presStyleCnt="22">
        <dgm:presLayoutVars>
          <dgm:chPref val="3"/>
        </dgm:presLayoutVars>
      </dgm:prSet>
      <dgm:spPr/>
    </dgm:pt>
    <dgm:pt modelId="{48644565-7661-4215-81A5-353454CF03E0}" type="pres">
      <dgm:prSet presAssocID="{D5690556-0AA2-4ABB-902F-8C63DBB4C196}" presName="rootConnector" presStyleLbl="node3" presStyleIdx="16" presStyleCnt="22"/>
      <dgm:spPr/>
    </dgm:pt>
    <dgm:pt modelId="{480AAE11-7EF3-4CFB-A7D4-F9664C9DB431}" type="pres">
      <dgm:prSet presAssocID="{D5690556-0AA2-4ABB-902F-8C63DBB4C196}" presName="hierChild4" presStyleCnt="0"/>
      <dgm:spPr/>
    </dgm:pt>
    <dgm:pt modelId="{0E9F000E-B8AF-4B3E-B4EA-E01E1DD6D67F}" type="pres">
      <dgm:prSet presAssocID="{D5690556-0AA2-4ABB-902F-8C63DBB4C196}" presName="hierChild5" presStyleCnt="0"/>
      <dgm:spPr/>
    </dgm:pt>
    <dgm:pt modelId="{47B082D7-3CC2-41A1-A484-052AF07899D2}" type="pres">
      <dgm:prSet presAssocID="{575C6D45-34D9-44EA-9224-CBAB970E7DFC}" presName="Name37" presStyleLbl="parChTrans1D3" presStyleIdx="17" presStyleCnt="22"/>
      <dgm:spPr/>
    </dgm:pt>
    <dgm:pt modelId="{DBA2FA5D-20A7-4A57-B68A-F5E2AE840F97}" type="pres">
      <dgm:prSet presAssocID="{3EE14F3A-A05E-4C64-9E90-6D87DC3E4D55}" presName="hierRoot2" presStyleCnt="0">
        <dgm:presLayoutVars>
          <dgm:hierBranch val="init"/>
        </dgm:presLayoutVars>
      </dgm:prSet>
      <dgm:spPr/>
    </dgm:pt>
    <dgm:pt modelId="{33764F9B-F259-4BC6-AE75-DACFB23971E1}" type="pres">
      <dgm:prSet presAssocID="{3EE14F3A-A05E-4C64-9E90-6D87DC3E4D55}" presName="rootComposite" presStyleCnt="0"/>
      <dgm:spPr/>
    </dgm:pt>
    <dgm:pt modelId="{D3C6EABF-98D5-4B17-B822-C3DB31843138}" type="pres">
      <dgm:prSet presAssocID="{3EE14F3A-A05E-4C64-9E90-6D87DC3E4D55}" presName="rootText" presStyleLbl="node3" presStyleIdx="17" presStyleCnt="22">
        <dgm:presLayoutVars>
          <dgm:chPref val="3"/>
        </dgm:presLayoutVars>
      </dgm:prSet>
      <dgm:spPr/>
    </dgm:pt>
    <dgm:pt modelId="{3DEB9307-774B-42EC-97BA-2DB5D3B5D715}" type="pres">
      <dgm:prSet presAssocID="{3EE14F3A-A05E-4C64-9E90-6D87DC3E4D55}" presName="rootConnector" presStyleLbl="node3" presStyleIdx="17" presStyleCnt="22"/>
      <dgm:spPr/>
    </dgm:pt>
    <dgm:pt modelId="{F4C44BE6-4FEF-4258-B635-7296742BF99B}" type="pres">
      <dgm:prSet presAssocID="{3EE14F3A-A05E-4C64-9E90-6D87DC3E4D55}" presName="hierChild4" presStyleCnt="0"/>
      <dgm:spPr/>
    </dgm:pt>
    <dgm:pt modelId="{D0A5D51A-48E8-4177-8DB5-68E125FB9DAD}" type="pres">
      <dgm:prSet presAssocID="{3EE14F3A-A05E-4C64-9E90-6D87DC3E4D55}" presName="hierChild5" presStyleCnt="0"/>
      <dgm:spPr/>
    </dgm:pt>
    <dgm:pt modelId="{E459DC34-AABC-42B3-AC11-599FAB3E59BE}" type="pres">
      <dgm:prSet presAssocID="{7BE18D52-FB32-4FC4-AD7C-0AD50933FF31}" presName="hierChild5" presStyleCnt="0"/>
      <dgm:spPr/>
    </dgm:pt>
    <dgm:pt modelId="{D26A4BB4-6B9D-4D2F-A5DF-2B6976C50A77}" type="pres">
      <dgm:prSet presAssocID="{6D837C3A-419B-44C9-A075-B983577C8032}" presName="Name37" presStyleLbl="parChTrans1D2" presStyleIdx="6" presStyleCnt="8"/>
      <dgm:spPr/>
    </dgm:pt>
    <dgm:pt modelId="{35EBCF0B-9D4A-495B-A329-ACB410D1E30E}" type="pres">
      <dgm:prSet presAssocID="{0E7FD191-717F-40B1-8E9A-AF25FA253FE6}" presName="hierRoot2" presStyleCnt="0">
        <dgm:presLayoutVars>
          <dgm:hierBranch val="init"/>
        </dgm:presLayoutVars>
      </dgm:prSet>
      <dgm:spPr/>
    </dgm:pt>
    <dgm:pt modelId="{AD994D4B-ED70-45ED-8E70-F4D1E976153B}" type="pres">
      <dgm:prSet presAssocID="{0E7FD191-717F-40B1-8E9A-AF25FA253FE6}" presName="rootComposite" presStyleCnt="0"/>
      <dgm:spPr/>
    </dgm:pt>
    <dgm:pt modelId="{DD3F37A4-7B81-4B77-B95B-69D0FDA5EE4C}" type="pres">
      <dgm:prSet presAssocID="{0E7FD191-717F-40B1-8E9A-AF25FA253FE6}" presName="rootText" presStyleLbl="node2" presStyleIdx="6" presStyleCnt="8">
        <dgm:presLayoutVars>
          <dgm:chPref val="3"/>
        </dgm:presLayoutVars>
      </dgm:prSet>
      <dgm:spPr/>
    </dgm:pt>
    <dgm:pt modelId="{AF2F8594-779F-42A5-A24F-5779EB799A5C}" type="pres">
      <dgm:prSet presAssocID="{0E7FD191-717F-40B1-8E9A-AF25FA253FE6}" presName="rootConnector" presStyleLbl="node2" presStyleIdx="6" presStyleCnt="8"/>
      <dgm:spPr/>
    </dgm:pt>
    <dgm:pt modelId="{929F323F-7CB1-4145-8622-B652D92351E2}" type="pres">
      <dgm:prSet presAssocID="{0E7FD191-717F-40B1-8E9A-AF25FA253FE6}" presName="hierChild4" presStyleCnt="0"/>
      <dgm:spPr/>
    </dgm:pt>
    <dgm:pt modelId="{2C47875B-51E0-4AB4-AF96-B717ED41D005}" type="pres">
      <dgm:prSet presAssocID="{3CC240C0-E063-4600-A968-F2EE145E1CCC}" presName="Name37" presStyleLbl="parChTrans1D3" presStyleIdx="18" presStyleCnt="22"/>
      <dgm:spPr/>
    </dgm:pt>
    <dgm:pt modelId="{A28AECBF-C977-4560-B7BF-2E5A3BE4C580}" type="pres">
      <dgm:prSet presAssocID="{68668A2E-1E5C-4C9D-83EE-65B8484219E0}" presName="hierRoot2" presStyleCnt="0">
        <dgm:presLayoutVars>
          <dgm:hierBranch val="init"/>
        </dgm:presLayoutVars>
      </dgm:prSet>
      <dgm:spPr/>
    </dgm:pt>
    <dgm:pt modelId="{AFF50D4D-D513-47FF-92BF-9E0CB4057E51}" type="pres">
      <dgm:prSet presAssocID="{68668A2E-1E5C-4C9D-83EE-65B8484219E0}" presName="rootComposite" presStyleCnt="0"/>
      <dgm:spPr/>
    </dgm:pt>
    <dgm:pt modelId="{8F654CC3-5282-4F83-A807-AB64A3E466C3}" type="pres">
      <dgm:prSet presAssocID="{68668A2E-1E5C-4C9D-83EE-65B8484219E0}" presName="rootText" presStyleLbl="node3" presStyleIdx="18" presStyleCnt="22">
        <dgm:presLayoutVars>
          <dgm:chPref val="3"/>
        </dgm:presLayoutVars>
      </dgm:prSet>
      <dgm:spPr/>
    </dgm:pt>
    <dgm:pt modelId="{810D37A1-C9E7-4DC6-98FF-1A37AAB51993}" type="pres">
      <dgm:prSet presAssocID="{68668A2E-1E5C-4C9D-83EE-65B8484219E0}" presName="rootConnector" presStyleLbl="node3" presStyleIdx="18" presStyleCnt="22"/>
      <dgm:spPr/>
    </dgm:pt>
    <dgm:pt modelId="{55FABC4B-1F87-4AE6-BD7A-78C59C2EBC1F}" type="pres">
      <dgm:prSet presAssocID="{68668A2E-1E5C-4C9D-83EE-65B8484219E0}" presName="hierChild4" presStyleCnt="0"/>
      <dgm:spPr/>
    </dgm:pt>
    <dgm:pt modelId="{08312A47-FE60-40C6-A621-DE650702B2DA}" type="pres">
      <dgm:prSet presAssocID="{4DF65BD2-E4ED-4D01-8F02-3499D7BA73F1}" presName="Name37" presStyleLbl="parChTrans1D4" presStyleIdx="0" presStyleCnt="2"/>
      <dgm:spPr/>
    </dgm:pt>
    <dgm:pt modelId="{78EDDC82-96E9-4DBA-B24D-5591274A8159}" type="pres">
      <dgm:prSet presAssocID="{7F157214-B6A2-4364-8DCF-D7FB7A0269F8}" presName="hierRoot2" presStyleCnt="0">
        <dgm:presLayoutVars>
          <dgm:hierBranch val="init"/>
        </dgm:presLayoutVars>
      </dgm:prSet>
      <dgm:spPr/>
    </dgm:pt>
    <dgm:pt modelId="{599A755F-13E0-4887-9418-00A667BECE60}" type="pres">
      <dgm:prSet presAssocID="{7F157214-B6A2-4364-8DCF-D7FB7A0269F8}" presName="rootComposite" presStyleCnt="0"/>
      <dgm:spPr/>
    </dgm:pt>
    <dgm:pt modelId="{926D975C-E4A3-4570-A6F6-DFD688BEC4E4}" type="pres">
      <dgm:prSet presAssocID="{7F157214-B6A2-4364-8DCF-D7FB7A0269F8}" presName="rootText" presStyleLbl="node4" presStyleIdx="0" presStyleCnt="2">
        <dgm:presLayoutVars>
          <dgm:chPref val="3"/>
        </dgm:presLayoutVars>
      </dgm:prSet>
      <dgm:spPr/>
    </dgm:pt>
    <dgm:pt modelId="{46B58EDF-9D7B-4470-9F87-1E3FE8DE33FA}" type="pres">
      <dgm:prSet presAssocID="{7F157214-B6A2-4364-8DCF-D7FB7A0269F8}" presName="rootConnector" presStyleLbl="node4" presStyleIdx="0" presStyleCnt="2"/>
      <dgm:spPr/>
    </dgm:pt>
    <dgm:pt modelId="{0B785F57-5C6D-4721-AAD8-A2E8BDC6C0A6}" type="pres">
      <dgm:prSet presAssocID="{7F157214-B6A2-4364-8DCF-D7FB7A0269F8}" presName="hierChild4" presStyleCnt="0"/>
      <dgm:spPr/>
    </dgm:pt>
    <dgm:pt modelId="{76B8E700-B536-4E7D-BE8C-B230F4C80DB5}" type="pres">
      <dgm:prSet presAssocID="{7F157214-B6A2-4364-8DCF-D7FB7A0269F8}" presName="hierChild5" presStyleCnt="0"/>
      <dgm:spPr/>
    </dgm:pt>
    <dgm:pt modelId="{2F3B04DA-0746-4803-B720-6F30B193A54E}" type="pres">
      <dgm:prSet presAssocID="{ECA200B7-1E1B-4BB8-A7F3-8674AC04DA9C}" presName="Name37" presStyleLbl="parChTrans1D4" presStyleIdx="1" presStyleCnt="2"/>
      <dgm:spPr/>
    </dgm:pt>
    <dgm:pt modelId="{24B7CBED-3DC5-49D9-A8A8-3A71F652676D}" type="pres">
      <dgm:prSet presAssocID="{3E13EDAC-CAAF-4086-A32B-E33E4679E5AF}" presName="hierRoot2" presStyleCnt="0">
        <dgm:presLayoutVars>
          <dgm:hierBranch val="init"/>
        </dgm:presLayoutVars>
      </dgm:prSet>
      <dgm:spPr/>
    </dgm:pt>
    <dgm:pt modelId="{828E3693-6CC4-440B-9D24-45DFB8E18093}" type="pres">
      <dgm:prSet presAssocID="{3E13EDAC-CAAF-4086-A32B-E33E4679E5AF}" presName="rootComposite" presStyleCnt="0"/>
      <dgm:spPr/>
    </dgm:pt>
    <dgm:pt modelId="{05AACF11-976F-4FE2-93EB-8695DB22FC7C}" type="pres">
      <dgm:prSet presAssocID="{3E13EDAC-CAAF-4086-A32B-E33E4679E5AF}" presName="rootText" presStyleLbl="node4" presStyleIdx="1" presStyleCnt="2">
        <dgm:presLayoutVars>
          <dgm:chPref val="3"/>
        </dgm:presLayoutVars>
      </dgm:prSet>
      <dgm:spPr/>
    </dgm:pt>
    <dgm:pt modelId="{8B764A1D-6D1C-4DFF-853D-1BC3C2D964F0}" type="pres">
      <dgm:prSet presAssocID="{3E13EDAC-CAAF-4086-A32B-E33E4679E5AF}" presName="rootConnector" presStyleLbl="node4" presStyleIdx="1" presStyleCnt="2"/>
      <dgm:spPr/>
    </dgm:pt>
    <dgm:pt modelId="{64349749-049C-4828-8504-83114D616190}" type="pres">
      <dgm:prSet presAssocID="{3E13EDAC-CAAF-4086-A32B-E33E4679E5AF}" presName="hierChild4" presStyleCnt="0"/>
      <dgm:spPr/>
    </dgm:pt>
    <dgm:pt modelId="{9C17AD81-C5A4-496A-98D8-A0C2C4439527}" type="pres">
      <dgm:prSet presAssocID="{3E13EDAC-CAAF-4086-A32B-E33E4679E5AF}" presName="hierChild5" presStyleCnt="0"/>
      <dgm:spPr/>
    </dgm:pt>
    <dgm:pt modelId="{5AB59246-5D74-499D-8D7D-A7866648B10C}" type="pres">
      <dgm:prSet presAssocID="{68668A2E-1E5C-4C9D-83EE-65B8484219E0}" presName="hierChild5" presStyleCnt="0"/>
      <dgm:spPr/>
    </dgm:pt>
    <dgm:pt modelId="{45EE3163-724B-41C7-B23B-34D2074C590C}" type="pres">
      <dgm:prSet presAssocID="{0E7FD191-717F-40B1-8E9A-AF25FA253FE6}" presName="hierChild5" presStyleCnt="0"/>
      <dgm:spPr/>
    </dgm:pt>
    <dgm:pt modelId="{0FDB0474-B583-48A9-9D2F-A554A7245680}" type="pres">
      <dgm:prSet presAssocID="{C230904E-E9A8-4C2B-896A-001684DA013E}" presName="Name37" presStyleLbl="parChTrans1D2" presStyleIdx="7" presStyleCnt="8"/>
      <dgm:spPr/>
    </dgm:pt>
    <dgm:pt modelId="{35DEC001-4654-4542-9AE0-BBEE6BCF3191}" type="pres">
      <dgm:prSet presAssocID="{5D401228-4703-4DB5-92B5-F8CFA09CFCCC}" presName="hierRoot2" presStyleCnt="0">
        <dgm:presLayoutVars>
          <dgm:hierBranch val="init"/>
        </dgm:presLayoutVars>
      </dgm:prSet>
      <dgm:spPr/>
    </dgm:pt>
    <dgm:pt modelId="{4FCC2007-AB7E-400F-911A-D56E92F5D61C}" type="pres">
      <dgm:prSet presAssocID="{5D401228-4703-4DB5-92B5-F8CFA09CFCCC}" presName="rootComposite" presStyleCnt="0"/>
      <dgm:spPr/>
    </dgm:pt>
    <dgm:pt modelId="{E7D373AF-A3D0-4F34-B5A9-1684B4C3C4DD}" type="pres">
      <dgm:prSet presAssocID="{5D401228-4703-4DB5-92B5-F8CFA09CFCCC}" presName="rootText" presStyleLbl="node2" presStyleIdx="7" presStyleCnt="8">
        <dgm:presLayoutVars>
          <dgm:chPref val="3"/>
        </dgm:presLayoutVars>
      </dgm:prSet>
      <dgm:spPr/>
    </dgm:pt>
    <dgm:pt modelId="{0636284A-3C74-4F85-B604-83173A288947}" type="pres">
      <dgm:prSet presAssocID="{5D401228-4703-4DB5-92B5-F8CFA09CFCCC}" presName="rootConnector" presStyleLbl="node2" presStyleIdx="7" presStyleCnt="8"/>
      <dgm:spPr/>
    </dgm:pt>
    <dgm:pt modelId="{ABC7B365-CF53-42D6-AB00-5584529396A3}" type="pres">
      <dgm:prSet presAssocID="{5D401228-4703-4DB5-92B5-F8CFA09CFCCC}" presName="hierChild4" presStyleCnt="0"/>
      <dgm:spPr/>
    </dgm:pt>
    <dgm:pt modelId="{24C51654-7506-4690-B85B-18B38FAD3DB0}" type="pres">
      <dgm:prSet presAssocID="{36192F4D-3F1A-4275-A2EF-639A16CCEBA8}" presName="Name37" presStyleLbl="parChTrans1D3" presStyleIdx="19" presStyleCnt="22"/>
      <dgm:spPr/>
    </dgm:pt>
    <dgm:pt modelId="{747762C8-7C31-41CA-A3E4-5B0305CFFAB5}" type="pres">
      <dgm:prSet presAssocID="{93E2A815-BF4A-4BF2-BD13-FD6872E0AB28}" presName="hierRoot2" presStyleCnt="0">
        <dgm:presLayoutVars>
          <dgm:hierBranch val="init"/>
        </dgm:presLayoutVars>
      </dgm:prSet>
      <dgm:spPr/>
    </dgm:pt>
    <dgm:pt modelId="{1B14E441-92D1-4194-83F1-530EE1ABA4A5}" type="pres">
      <dgm:prSet presAssocID="{93E2A815-BF4A-4BF2-BD13-FD6872E0AB28}" presName="rootComposite" presStyleCnt="0"/>
      <dgm:spPr/>
    </dgm:pt>
    <dgm:pt modelId="{0718B925-21A8-4289-8622-AA70B5F61FBB}" type="pres">
      <dgm:prSet presAssocID="{93E2A815-BF4A-4BF2-BD13-FD6872E0AB28}" presName="rootText" presStyleLbl="node3" presStyleIdx="19" presStyleCnt="22">
        <dgm:presLayoutVars>
          <dgm:chPref val="3"/>
        </dgm:presLayoutVars>
      </dgm:prSet>
      <dgm:spPr/>
    </dgm:pt>
    <dgm:pt modelId="{2EC7D402-8929-4568-A262-44EF013287AE}" type="pres">
      <dgm:prSet presAssocID="{93E2A815-BF4A-4BF2-BD13-FD6872E0AB28}" presName="rootConnector" presStyleLbl="node3" presStyleIdx="19" presStyleCnt="22"/>
      <dgm:spPr/>
    </dgm:pt>
    <dgm:pt modelId="{9B06253E-931F-4C72-929A-F4079175F7AC}" type="pres">
      <dgm:prSet presAssocID="{93E2A815-BF4A-4BF2-BD13-FD6872E0AB28}" presName="hierChild4" presStyleCnt="0"/>
      <dgm:spPr/>
    </dgm:pt>
    <dgm:pt modelId="{09466677-C516-4CBB-BCF1-8CDEF73DEE56}" type="pres">
      <dgm:prSet presAssocID="{93E2A815-BF4A-4BF2-BD13-FD6872E0AB28}" presName="hierChild5" presStyleCnt="0"/>
      <dgm:spPr/>
    </dgm:pt>
    <dgm:pt modelId="{AEB78E40-61C9-48EE-BB42-CBC48185DBD6}" type="pres">
      <dgm:prSet presAssocID="{189D5FCF-8E4F-4D8F-AC6A-F164916E2139}" presName="Name37" presStyleLbl="parChTrans1D3" presStyleIdx="20" presStyleCnt="22"/>
      <dgm:spPr/>
    </dgm:pt>
    <dgm:pt modelId="{2BE2FFF6-DA1A-45BD-8CEB-AA53296187B7}" type="pres">
      <dgm:prSet presAssocID="{C0A38E33-BA08-41F8-A176-02D0415D9422}" presName="hierRoot2" presStyleCnt="0">
        <dgm:presLayoutVars>
          <dgm:hierBranch val="init"/>
        </dgm:presLayoutVars>
      </dgm:prSet>
      <dgm:spPr/>
    </dgm:pt>
    <dgm:pt modelId="{1C4FB5A1-70FE-4D56-A9DE-CF919DAAEC07}" type="pres">
      <dgm:prSet presAssocID="{C0A38E33-BA08-41F8-A176-02D0415D9422}" presName="rootComposite" presStyleCnt="0"/>
      <dgm:spPr/>
    </dgm:pt>
    <dgm:pt modelId="{C9E40D48-F1A9-47D6-8862-BDDCFD3AECA9}" type="pres">
      <dgm:prSet presAssocID="{C0A38E33-BA08-41F8-A176-02D0415D9422}" presName="rootText" presStyleLbl="node3" presStyleIdx="20" presStyleCnt="22">
        <dgm:presLayoutVars>
          <dgm:chPref val="3"/>
        </dgm:presLayoutVars>
      </dgm:prSet>
      <dgm:spPr/>
    </dgm:pt>
    <dgm:pt modelId="{B5210C78-9A51-4A46-A88A-6A15EF7404F2}" type="pres">
      <dgm:prSet presAssocID="{C0A38E33-BA08-41F8-A176-02D0415D9422}" presName="rootConnector" presStyleLbl="node3" presStyleIdx="20" presStyleCnt="22"/>
      <dgm:spPr/>
    </dgm:pt>
    <dgm:pt modelId="{0C96DFDD-09FC-471A-8A58-37BCEDDAFD2D}" type="pres">
      <dgm:prSet presAssocID="{C0A38E33-BA08-41F8-A176-02D0415D9422}" presName="hierChild4" presStyleCnt="0"/>
      <dgm:spPr/>
    </dgm:pt>
    <dgm:pt modelId="{C2F48139-3B52-488F-9E84-3C6705815428}" type="pres">
      <dgm:prSet presAssocID="{C0A38E33-BA08-41F8-A176-02D0415D9422}" presName="hierChild5" presStyleCnt="0"/>
      <dgm:spPr/>
    </dgm:pt>
    <dgm:pt modelId="{0795B020-14D5-4DA3-B4B3-2AE351D89DB6}" type="pres">
      <dgm:prSet presAssocID="{44C0CC46-1439-4481-BC0B-638812B13248}" presName="Name37" presStyleLbl="parChTrans1D3" presStyleIdx="21" presStyleCnt="22"/>
      <dgm:spPr/>
    </dgm:pt>
    <dgm:pt modelId="{CA8D268F-AF38-4AF6-BC8F-23D091B1F540}" type="pres">
      <dgm:prSet presAssocID="{C68B4699-4013-4766-B44F-555BDCD29588}" presName="hierRoot2" presStyleCnt="0">
        <dgm:presLayoutVars>
          <dgm:hierBranch val="init"/>
        </dgm:presLayoutVars>
      </dgm:prSet>
      <dgm:spPr/>
    </dgm:pt>
    <dgm:pt modelId="{23D8C1BE-3498-423F-A75E-7A027082C0C2}" type="pres">
      <dgm:prSet presAssocID="{C68B4699-4013-4766-B44F-555BDCD29588}" presName="rootComposite" presStyleCnt="0"/>
      <dgm:spPr/>
    </dgm:pt>
    <dgm:pt modelId="{BB7B0C06-1DA0-4DB1-8618-7A8496AFD97D}" type="pres">
      <dgm:prSet presAssocID="{C68B4699-4013-4766-B44F-555BDCD29588}" presName="rootText" presStyleLbl="node3" presStyleIdx="21" presStyleCnt="22">
        <dgm:presLayoutVars>
          <dgm:chPref val="3"/>
        </dgm:presLayoutVars>
      </dgm:prSet>
      <dgm:spPr/>
    </dgm:pt>
    <dgm:pt modelId="{EA277AB8-31C4-4ADF-A1ED-B4BF107FE4D9}" type="pres">
      <dgm:prSet presAssocID="{C68B4699-4013-4766-B44F-555BDCD29588}" presName="rootConnector" presStyleLbl="node3" presStyleIdx="21" presStyleCnt="22"/>
      <dgm:spPr/>
    </dgm:pt>
    <dgm:pt modelId="{625EB605-E96D-4EAF-A5B5-76A85943B4E4}" type="pres">
      <dgm:prSet presAssocID="{C68B4699-4013-4766-B44F-555BDCD29588}" presName="hierChild4" presStyleCnt="0"/>
      <dgm:spPr/>
    </dgm:pt>
    <dgm:pt modelId="{9F3F7EF0-C9AD-468C-A455-19BCCB7E43F9}" type="pres">
      <dgm:prSet presAssocID="{C68B4699-4013-4766-B44F-555BDCD29588}" presName="hierChild5" presStyleCnt="0"/>
      <dgm:spPr/>
    </dgm:pt>
    <dgm:pt modelId="{9B71736D-9500-4A9B-B26F-EF801E984EAA}" type="pres">
      <dgm:prSet presAssocID="{5D401228-4703-4DB5-92B5-F8CFA09CFCCC}" presName="hierChild5" presStyleCnt="0"/>
      <dgm:spPr/>
    </dgm:pt>
    <dgm:pt modelId="{DC5E2497-5DA7-4308-A003-7C2554560B93}" type="pres">
      <dgm:prSet presAssocID="{46DEC257-C9EA-4BC8-942F-F35C201E07F9}" presName="hierChild3" presStyleCnt="0"/>
      <dgm:spPr/>
    </dgm:pt>
  </dgm:ptLst>
  <dgm:cxnLst>
    <dgm:cxn modelId="{8FEC4700-9988-41DF-9763-19804AD169A7}" srcId="{5D401228-4703-4DB5-92B5-F8CFA09CFCCC}" destId="{93E2A815-BF4A-4BF2-BD13-FD6872E0AB28}" srcOrd="0" destOrd="0" parTransId="{36192F4D-3F1A-4275-A2EF-639A16CCEBA8}" sibTransId="{6588A5A0-BE6A-40A6-B00D-23CDA1C08628}"/>
    <dgm:cxn modelId="{CAC7EE00-569A-4527-97F1-932544638C0F}" type="presOf" srcId="{5D401228-4703-4DB5-92B5-F8CFA09CFCCC}" destId="{0636284A-3C74-4F85-B604-83173A288947}" srcOrd="1" destOrd="0" presId="urn:microsoft.com/office/officeart/2005/8/layout/orgChart1"/>
    <dgm:cxn modelId="{6194FA00-0B47-4495-A789-B862B790DB14}" srcId="{96D9423F-3CA3-4162-BFF2-5B3202E447F3}" destId="{8DAE88DE-5101-48AB-9552-1A401C6AEF78}" srcOrd="0" destOrd="0" parTransId="{1E103530-B8CA-4DD5-B582-EEDC1BA7DB97}" sibTransId="{446A8D19-B093-4028-A0C8-4594B5EA1117}"/>
    <dgm:cxn modelId="{F019A102-A413-4AA8-887E-8D8889CA8531}" type="presOf" srcId="{3EDFB843-09A2-4F2A-AF2D-89A2E4F5250F}" destId="{BDE55D4C-0026-430D-AECA-E065491E9B92}" srcOrd="0" destOrd="0" presId="urn:microsoft.com/office/officeart/2005/8/layout/orgChart1"/>
    <dgm:cxn modelId="{BEB97203-6DCA-47B3-88A1-C052C9C6AC88}" srcId="{46DEC257-C9EA-4BC8-942F-F35C201E07F9}" destId="{7BE18D52-FB32-4FC4-AD7C-0AD50933FF31}" srcOrd="5" destOrd="0" parTransId="{1D3286E2-C909-434D-A837-CDFA36378E14}" sibTransId="{219A3DF3-CFE5-43B0-98ED-DA7084FAD6D0}"/>
    <dgm:cxn modelId="{DA085005-3CFF-4FBE-828A-934C70054F31}" srcId="{F9374918-9460-4BBC-ABD8-A754A911B2BB}" destId="{07D8D226-7044-478C-9314-D3707C754831}" srcOrd="1" destOrd="0" parTransId="{500A7B12-2CD5-429F-B988-556ACC778F58}" sibTransId="{E2855406-249B-4DAA-8ADC-3292F6E46EA7}"/>
    <dgm:cxn modelId="{C63A3506-BCB2-4FB3-8B86-2B59625D7E3F}" type="presOf" srcId="{2DAB5604-DE13-4690-926E-CACEB2D6F145}" destId="{ED90355E-414A-4EB3-9473-EDE41CDD7DAF}" srcOrd="0" destOrd="0" presId="urn:microsoft.com/office/officeart/2005/8/layout/orgChart1"/>
    <dgm:cxn modelId="{D4202309-9DAC-4D05-94E3-8EBD666D1BBD}" srcId="{46DEC257-C9EA-4BC8-942F-F35C201E07F9}" destId="{CED83843-2237-4C2D-9132-5004E8E5A1BA}" srcOrd="2" destOrd="0" parTransId="{1C1E919F-9005-4BA0-AC6E-46A72E5E4383}" sibTransId="{F0B70BDB-9B65-464B-A1EA-2F24ED0D50C2}"/>
    <dgm:cxn modelId="{BD7C400A-DE3D-4331-8F99-3C7D67D16E08}" type="presOf" srcId="{3EE14F3A-A05E-4C64-9E90-6D87DC3E4D55}" destId="{D3C6EABF-98D5-4B17-B822-C3DB31843138}" srcOrd="0" destOrd="0" presId="urn:microsoft.com/office/officeart/2005/8/layout/orgChart1"/>
    <dgm:cxn modelId="{50563D10-D441-4E40-9EF3-6614E2D6D213}" type="presOf" srcId="{93E2A815-BF4A-4BF2-BD13-FD6872E0AB28}" destId="{0718B925-21A8-4289-8622-AA70B5F61FBB}" srcOrd="0" destOrd="0" presId="urn:microsoft.com/office/officeart/2005/8/layout/orgChart1"/>
    <dgm:cxn modelId="{E16A1414-BC83-44FC-8D9D-02CC772A60B4}" type="presOf" srcId="{5D401228-4703-4DB5-92B5-F8CFA09CFCCC}" destId="{E7D373AF-A3D0-4F34-B5A9-1684B4C3C4DD}" srcOrd="0" destOrd="0" presId="urn:microsoft.com/office/officeart/2005/8/layout/orgChart1"/>
    <dgm:cxn modelId="{FBE92114-01A8-4AB7-9D0B-FDB08B260FAC}" type="presOf" srcId="{97DCC693-9D1E-4E64-B6AA-58FC9DBD9222}" destId="{0597624E-DF0D-4494-BB21-35B78DC510A4}" srcOrd="0" destOrd="0" presId="urn:microsoft.com/office/officeart/2005/8/layout/orgChart1"/>
    <dgm:cxn modelId="{B1B14914-1900-420E-B23C-F2A3B0FD5E4C}" type="presOf" srcId="{88F3D856-9C58-48E0-A121-6AE62DF50B7C}" destId="{026E72D0-FE8B-4C99-9B92-6FFA6F4EE219}" srcOrd="0" destOrd="0" presId="urn:microsoft.com/office/officeart/2005/8/layout/orgChart1"/>
    <dgm:cxn modelId="{6EBF1417-1738-41B2-A55C-E2B9CF4771D4}" type="presOf" srcId="{66F422DD-99BC-4D84-BAD3-09F37F9C3279}" destId="{2FDF9952-914E-4401-AF3A-3808A64DB402}" srcOrd="0" destOrd="0" presId="urn:microsoft.com/office/officeart/2005/8/layout/orgChart1"/>
    <dgm:cxn modelId="{B379BF17-4670-4163-8C8B-A68BE363E14F}" srcId="{46DEC257-C9EA-4BC8-942F-F35C201E07F9}" destId="{F9374918-9460-4BBC-ABD8-A754A911B2BB}" srcOrd="4" destOrd="0" parTransId="{4D627659-E03D-4017-AA1C-4B9C186F4089}" sibTransId="{A5E44D79-C1A5-4F58-990A-CB1271B522A4}"/>
    <dgm:cxn modelId="{040EE319-055D-468E-903F-DA6DE6EC1EB0}" type="presOf" srcId="{AFF0966A-9512-4439-9F72-7DAB2E4E1143}" destId="{0D69A128-8608-4107-BAE2-4D34EACBB76F}" srcOrd="0" destOrd="0" presId="urn:microsoft.com/office/officeart/2005/8/layout/orgChart1"/>
    <dgm:cxn modelId="{B458AE1A-9CED-4338-860F-155DF067BE59}" type="presOf" srcId="{D5690556-0AA2-4ABB-902F-8C63DBB4C196}" destId="{48644565-7661-4215-81A5-353454CF03E0}" srcOrd="1" destOrd="0" presId="urn:microsoft.com/office/officeart/2005/8/layout/orgChart1"/>
    <dgm:cxn modelId="{2D182D1C-E810-4131-AA8F-723A5633A34F}" srcId="{CED83843-2237-4C2D-9132-5004E8E5A1BA}" destId="{FA8C0D79-95B2-4FC9-8FF2-97E6F85D5B3D}" srcOrd="0" destOrd="0" parTransId="{ED46DFD5-734E-427B-8076-3D897D1E8A83}" sibTransId="{A056C611-E70F-4C8C-B172-CA1AE076D751}"/>
    <dgm:cxn modelId="{D6EE191D-B783-4FCD-806B-BEBC4A3DD944}" type="presOf" srcId="{C230904E-E9A8-4C2B-896A-001684DA013E}" destId="{0FDB0474-B583-48A9-9D2F-A554A7245680}" srcOrd="0" destOrd="0" presId="urn:microsoft.com/office/officeart/2005/8/layout/orgChart1"/>
    <dgm:cxn modelId="{F769AF1D-186E-415E-BA18-9C4B5E7FB46E}" srcId="{7BE18D52-FB32-4FC4-AD7C-0AD50933FF31}" destId="{6185F742-BA96-4D51-B8A9-23F507AE8F05}" srcOrd="2" destOrd="0" parTransId="{3165C4FD-8CB5-49AE-9C1E-DD60010AEB7F}" sibTransId="{8519645F-AFC5-4367-AC00-F452DB101F0E}"/>
    <dgm:cxn modelId="{0003F81D-0C77-4F81-AD71-0BD9E9EA8238}" srcId="{68668A2E-1E5C-4C9D-83EE-65B8484219E0}" destId="{3E13EDAC-CAAF-4086-A32B-E33E4679E5AF}" srcOrd="1" destOrd="0" parTransId="{ECA200B7-1E1B-4BB8-A7F3-8674AC04DA9C}" sibTransId="{A657DD52-B60C-4008-BAC4-ACCF6DF6E91E}"/>
    <dgm:cxn modelId="{0DC6791F-E574-4111-A983-F670FF58FEF8}" srcId="{F9374918-9460-4BBC-ABD8-A754A911B2BB}" destId="{88F3D856-9C58-48E0-A121-6AE62DF50B7C}" srcOrd="0" destOrd="0" parTransId="{CC49FE71-2F2D-495C-8860-60DA440668F8}" sibTransId="{C3EFD926-DC1C-46A3-9E38-4C28FC2EC399}"/>
    <dgm:cxn modelId="{D65BFA1F-B7FC-4E0A-9F93-F08D5BC5F852}" type="presOf" srcId="{07D8D226-7044-478C-9314-D3707C754831}" destId="{A0535D27-6ED8-436E-ACC3-DF380383152E}" srcOrd="1" destOrd="0" presId="urn:microsoft.com/office/officeart/2005/8/layout/orgChart1"/>
    <dgm:cxn modelId="{CF5AA527-BC44-4169-9696-C60C66DA840B}" type="presOf" srcId="{22EBF98A-7F2E-4AF8-A1CE-821FA0A2ED0D}" destId="{0B656BCA-C3ED-4CE9-9721-8666ED9E0D9F}" srcOrd="0" destOrd="0" presId="urn:microsoft.com/office/officeart/2005/8/layout/orgChart1"/>
    <dgm:cxn modelId="{FF9FAE27-43C3-4D0B-B4A2-9BE6520A82BC}" type="presOf" srcId="{BE59486E-8A23-4E9F-A926-0DAEA12D5E6D}" destId="{BC6D57D3-AB67-4996-B349-214DD51D7ADD}" srcOrd="1" destOrd="0" presId="urn:microsoft.com/office/officeart/2005/8/layout/orgChart1"/>
    <dgm:cxn modelId="{3AF5B129-E59E-49FD-B12A-FA51C48497EF}" type="presOf" srcId="{3E157EA0-99BA-4FA7-9ADC-C39092F112C9}" destId="{4BE9CDA2-22FA-4C28-BE9B-4681C7041DCC}" srcOrd="1" destOrd="0" presId="urn:microsoft.com/office/officeart/2005/8/layout/orgChart1"/>
    <dgm:cxn modelId="{1A7DFE2C-AC90-410D-A7CA-47A8177BEA59}" type="presOf" srcId="{B0888ABC-BD81-4F98-87CC-76826D54AC13}" destId="{1FBBC160-856D-4681-A5DD-7E1496521FEE}" srcOrd="0" destOrd="0" presId="urn:microsoft.com/office/officeart/2005/8/layout/orgChart1"/>
    <dgm:cxn modelId="{38228B30-C1C4-4D30-89D7-E84E19E56145}" srcId="{46DEC257-C9EA-4BC8-942F-F35C201E07F9}" destId="{665D0B49-BDB4-4C21-887F-040321821C3B}" srcOrd="1" destOrd="0" parTransId="{2DAB5604-DE13-4690-926E-CACEB2D6F145}" sibTransId="{32FBA4C5-4DBD-4A93-B17E-16F49BC91D2D}"/>
    <dgm:cxn modelId="{5E45D930-FBC5-4EEF-A338-89B600056B1D}" type="presOf" srcId="{8B3BBB5E-9E25-4D96-93BC-C900650E3286}" destId="{273B223E-20D1-4FDC-852D-AFE5E050AAE8}" srcOrd="1" destOrd="0" presId="urn:microsoft.com/office/officeart/2005/8/layout/orgChart1"/>
    <dgm:cxn modelId="{A6D14A35-A04C-47ED-8FF3-A4A22D5661B7}" srcId="{665D0B49-BDB4-4C21-887F-040321821C3B}" destId="{89E02FAC-A1B1-42F0-847A-5139562B252D}" srcOrd="0" destOrd="0" parTransId="{7223B329-CDE5-4575-8875-CED45459F711}" sibTransId="{3A4CEC95-EA03-4899-8979-340C541FFB3E}"/>
    <dgm:cxn modelId="{90A83937-C205-4B9A-A6B1-A5795A9D18BE}" type="presOf" srcId="{F9374918-9460-4BBC-ABD8-A754A911B2BB}" destId="{CFABB8C4-8266-47DB-A762-0C6648EA8838}" srcOrd="0" destOrd="0" presId="urn:microsoft.com/office/officeart/2005/8/layout/orgChart1"/>
    <dgm:cxn modelId="{C42B983B-8D42-41CE-A334-B5730A46F2C8}" type="presOf" srcId="{417E1EDE-CADE-4A98-98F9-1DCE13291507}" destId="{3A857C3B-4661-4120-B55C-38B24AF6F89D}" srcOrd="0" destOrd="0" presId="urn:microsoft.com/office/officeart/2005/8/layout/orgChart1"/>
    <dgm:cxn modelId="{EA13A63F-F1DC-4100-A5CD-8BF044546E51}" srcId="{CED83843-2237-4C2D-9132-5004E8E5A1BA}" destId="{3EDFB843-09A2-4F2A-AF2D-89A2E4F5250F}" srcOrd="1" destOrd="0" parTransId="{AF34BA95-BB25-400A-BF94-ED993FF9F528}" sibTransId="{A5AB2FDD-070A-4C71-B8CD-9C6E6AAC1F39}"/>
    <dgm:cxn modelId="{E576735B-72F4-47B7-9E2D-AF2CDF6CDA66}" type="presOf" srcId="{96D9423F-3CA3-4162-BFF2-5B3202E447F3}" destId="{1D14A8DF-3F46-4731-BCBA-42E14F30889E}" srcOrd="1" destOrd="0" presId="urn:microsoft.com/office/officeart/2005/8/layout/orgChart1"/>
    <dgm:cxn modelId="{8A95695C-7F87-47A5-8570-3366FE696C2D}" type="presOf" srcId="{0E8EAE4F-4275-465F-9C8E-EA300A751A35}" destId="{9BC64288-0175-4B20-8CCB-CAC64E65A430}" srcOrd="0" destOrd="0" presId="urn:microsoft.com/office/officeart/2005/8/layout/orgChart1"/>
    <dgm:cxn modelId="{5C17DA5D-F8C6-47F6-9C9A-794E7DF07300}" type="presOf" srcId="{AF34BA95-BB25-400A-BF94-ED993FF9F528}" destId="{BD8B8AAA-2364-4068-82B9-7B1E578C44BD}" srcOrd="0" destOrd="0" presId="urn:microsoft.com/office/officeart/2005/8/layout/orgChart1"/>
    <dgm:cxn modelId="{74DA3E41-F7A7-4745-BDB9-F0960C132C22}" type="presOf" srcId="{ED46DFD5-734E-427B-8076-3D897D1E8A83}" destId="{B6E20071-C877-48C5-A862-77A1CEB1E035}" srcOrd="0" destOrd="0" presId="urn:microsoft.com/office/officeart/2005/8/layout/orgChart1"/>
    <dgm:cxn modelId="{A3EFC641-E0D4-4725-8580-0EA2A6F4C1BA}" type="presOf" srcId="{0724FDF0-CF6B-41BB-9DE0-923474489476}" destId="{6BDDAAA0-F8FB-4645-8D45-220FB1097AC0}" srcOrd="0" destOrd="0" presId="urn:microsoft.com/office/officeart/2005/8/layout/orgChart1"/>
    <dgm:cxn modelId="{866D9F42-8982-4C85-9E0E-E66B81052897}" srcId="{665D0B49-BDB4-4C21-887F-040321821C3B}" destId="{8B3BBB5E-9E25-4D96-93BC-C900650E3286}" srcOrd="1" destOrd="0" parTransId="{0724FDF0-CF6B-41BB-9DE0-923474489476}" sibTransId="{EB9F1A90-DC64-4725-9493-A4B71EB18B59}"/>
    <dgm:cxn modelId="{1F59A362-DFFB-49A8-AB85-C14DB0A18BA2}" srcId="{CED83843-2237-4C2D-9132-5004E8E5A1BA}" destId="{A4047801-81C4-4860-87F2-BC98EC18622B}" srcOrd="2" destOrd="0" parTransId="{E6157F53-355F-4A21-B917-BFA38F9A6538}" sibTransId="{D181F241-0BFE-438B-B0D0-19EECA527298}"/>
    <dgm:cxn modelId="{F380D363-150C-472B-B8D0-9C3DE167E30A}" type="presOf" srcId="{BFC92D15-3595-4213-B452-92FC3D4F9E05}" destId="{D47FE79F-8CE6-4E5D-B6C0-8B717B184021}" srcOrd="0" destOrd="0" presId="urn:microsoft.com/office/officeart/2005/8/layout/orgChart1"/>
    <dgm:cxn modelId="{C269B466-2EB3-4724-A9F1-B8F7327BA61A}" srcId="{5D401228-4703-4DB5-92B5-F8CFA09CFCCC}" destId="{C68B4699-4013-4766-B44F-555BDCD29588}" srcOrd="2" destOrd="0" parTransId="{44C0CC46-1439-4481-BC0B-638812B13248}" sibTransId="{43F4C0A9-DAFA-4028-B590-64881037F5FD}"/>
    <dgm:cxn modelId="{763C4268-6CCF-4EC1-A99F-A474147D6326}" type="presOf" srcId="{575C6D45-34D9-44EA-9224-CBAB970E7DFC}" destId="{47B082D7-3CC2-41A1-A484-052AF07899D2}" srcOrd="0" destOrd="0" presId="urn:microsoft.com/office/officeart/2005/8/layout/orgChart1"/>
    <dgm:cxn modelId="{24AC7968-DFED-4045-92E6-88CB711B309F}" type="presOf" srcId="{1C1E919F-9005-4BA0-AC6E-46A72E5E4383}" destId="{910827B8-2C74-4A3D-BBEC-5C567B0662C8}" srcOrd="0" destOrd="0" presId="urn:microsoft.com/office/officeart/2005/8/layout/orgChart1"/>
    <dgm:cxn modelId="{CF28AC48-5570-4D50-B334-F85F76C5F7D0}" type="presOf" srcId="{3EE14F3A-A05E-4C64-9E90-6D87DC3E4D55}" destId="{3DEB9307-774B-42EC-97BA-2DB5D3B5D715}" srcOrd="1" destOrd="0" presId="urn:microsoft.com/office/officeart/2005/8/layout/orgChart1"/>
    <dgm:cxn modelId="{E5952E49-B61C-449F-8CF1-2B8AE614C101}" type="presOf" srcId="{CC49FE71-2F2D-495C-8860-60DA440668F8}" destId="{21749ECA-2DC6-4FBF-98C9-054701905871}" srcOrd="0" destOrd="0" presId="urn:microsoft.com/office/officeart/2005/8/layout/orgChart1"/>
    <dgm:cxn modelId="{B72B6369-0D35-4E77-8803-84B6C815C929}" type="presOf" srcId="{3E13EDAC-CAAF-4086-A32B-E33E4679E5AF}" destId="{05AACF11-976F-4FE2-93EB-8695DB22FC7C}" srcOrd="0" destOrd="0" presId="urn:microsoft.com/office/officeart/2005/8/layout/orgChart1"/>
    <dgm:cxn modelId="{29217069-AB71-4BE9-AEB1-F0DC3FC403C1}" type="presOf" srcId="{7BE18D52-FB32-4FC4-AD7C-0AD50933FF31}" destId="{4453A7D6-668E-4BBE-8E96-69318A70443B}" srcOrd="0" destOrd="0" presId="urn:microsoft.com/office/officeart/2005/8/layout/orgChart1"/>
    <dgm:cxn modelId="{6B889849-8554-4291-A42F-647BC5CB6437}" type="presOf" srcId="{68668A2E-1E5C-4C9D-83EE-65B8484219E0}" destId="{810D37A1-C9E7-4DC6-98FF-1A37AAB51993}" srcOrd="1" destOrd="0" presId="urn:microsoft.com/office/officeart/2005/8/layout/orgChart1"/>
    <dgm:cxn modelId="{539A786A-CFEA-4461-AF18-412F6B9B2759}" type="presOf" srcId="{46DEC257-C9EA-4BC8-942F-F35C201E07F9}" destId="{401A30AA-8F81-4BDA-B76F-A3A39599300A}" srcOrd="0" destOrd="0" presId="urn:microsoft.com/office/officeart/2005/8/layout/orgChart1"/>
    <dgm:cxn modelId="{BDABED4A-1C06-483F-A125-D5CD79F6D42F}" type="presOf" srcId="{0E7FD191-717F-40B1-8E9A-AF25FA253FE6}" destId="{DD3F37A4-7B81-4B77-B95B-69D0FDA5EE4C}" srcOrd="0" destOrd="0" presId="urn:microsoft.com/office/officeart/2005/8/layout/orgChart1"/>
    <dgm:cxn modelId="{1DD7FD4D-46BC-4CE0-B33F-5E5B02E10A07}" type="presOf" srcId="{3E157EA0-99BA-4FA7-9ADC-C39092F112C9}" destId="{489FF0D3-0A59-4AF7-8A78-A7D6D704F8DD}" srcOrd="0" destOrd="0" presId="urn:microsoft.com/office/officeart/2005/8/layout/orgChart1"/>
    <dgm:cxn modelId="{9BB7D24F-A727-47E8-B46E-724F51F2B1E8}" type="presOf" srcId="{7F157214-B6A2-4364-8DCF-D7FB7A0269F8}" destId="{926D975C-E4A3-4570-A6F6-DFD688BEC4E4}" srcOrd="0" destOrd="0" presId="urn:microsoft.com/office/officeart/2005/8/layout/orgChart1"/>
    <dgm:cxn modelId="{F6A8FD6F-839E-42FD-B55D-F43F5AA254E6}" type="presOf" srcId="{D5690556-0AA2-4ABB-902F-8C63DBB4C196}" destId="{80E01B31-0A4E-4002-AA8D-65AEAF5123EA}" srcOrd="0" destOrd="0" presId="urn:microsoft.com/office/officeart/2005/8/layout/orgChart1"/>
    <dgm:cxn modelId="{26613F70-307E-4F56-B21A-F40BB5041E68}" type="presOf" srcId="{6185F742-BA96-4D51-B8A9-23F507AE8F05}" destId="{6AD8C898-E5FE-44CF-B0C2-E75468B9F26B}" srcOrd="1" destOrd="0" presId="urn:microsoft.com/office/officeart/2005/8/layout/orgChart1"/>
    <dgm:cxn modelId="{23835070-E182-461B-9682-3F8EE22C2AD5}" type="presOf" srcId="{22EBF98A-7F2E-4AF8-A1CE-821FA0A2ED0D}" destId="{B655931D-89E5-450D-95C7-53E07D145AA6}" srcOrd="1" destOrd="0" presId="urn:microsoft.com/office/officeart/2005/8/layout/orgChart1"/>
    <dgm:cxn modelId="{83790451-756D-4410-A1ED-D38C460C62D2}" type="presOf" srcId="{FA8C0D79-95B2-4FC9-8FF2-97E6F85D5B3D}" destId="{FB775019-044C-4D37-8D79-659EE4F85955}" srcOrd="0" destOrd="0" presId="urn:microsoft.com/office/officeart/2005/8/layout/orgChart1"/>
    <dgm:cxn modelId="{BE182D52-3AD6-46DC-8740-2B3A982D89E6}" type="presOf" srcId="{189D5FCF-8E4F-4D8F-AC6A-F164916E2139}" destId="{AEB78E40-61C9-48EE-BB42-CBC48185DBD6}" srcOrd="0" destOrd="0" presId="urn:microsoft.com/office/officeart/2005/8/layout/orgChart1"/>
    <dgm:cxn modelId="{C578A772-AD19-4BFE-A25E-EBF8CAC5C153}" type="presOf" srcId="{3CC240C0-E063-4600-A968-F2EE145E1CCC}" destId="{2C47875B-51E0-4AB4-AF96-B717ED41D005}" srcOrd="0" destOrd="0" presId="urn:microsoft.com/office/officeart/2005/8/layout/orgChart1"/>
    <dgm:cxn modelId="{04E52073-6058-450B-9E4A-85C0C802FEEE}" srcId="{7BE18D52-FB32-4FC4-AD7C-0AD50933FF31}" destId="{D5690556-0AA2-4ABB-902F-8C63DBB4C196}" srcOrd="3" destOrd="0" parTransId="{0E8EAE4F-4275-465F-9C8E-EA300A751A35}" sibTransId="{7D600C37-1460-479E-8A9F-78A3495B587C}"/>
    <dgm:cxn modelId="{471D3854-BDD5-4FB2-9CD4-540C2C82F3D0}" type="presOf" srcId="{36192F4D-3F1A-4275-A2EF-639A16CCEBA8}" destId="{24C51654-7506-4690-B85B-18B38FAD3DB0}" srcOrd="0" destOrd="0" presId="urn:microsoft.com/office/officeart/2005/8/layout/orgChart1"/>
    <dgm:cxn modelId="{DF3E5074-C038-429A-9585-07541FB24D2F}" type="presOf" srcId="{2767A6C2-8E71-4BDA-B520-4EEAEFD2EAE3}" destId="{A8D49248-723F-4248-A560-164AF68E5D34}" srcOrd="1" destOrd="0" presId="urn:microsoft.com/office/officeart/2005/8/layout/orgChart1"/>
    <dgm:cxn modelId="{040FCA54-A983-4D25-90CC-FA3920106E8F}" srcId="{CED83843-2237-4C2D-9132-5004E8E5A1BA}" destId="{2767A6C2-8E71-4BDA-B520-4EEAEFD2EAE3}" srcOrd="3" destOrd="0" parTransId="{97DCC693-9D1E-4E64-B6AA-58FC9DBD9222}" sibTransId="{5A006D8F-0DBA-439F-AB41-DD2FA032884D}"/>
    <dgm:cxn modelId="{F13D6477-2201-4696-8352-7CAAC3FF79D7}" type="presOf" srcId="{89E02FAC-A1B1-42F0-847A-5139562B252D}" destId="{DFC03937-80F9-4CA2-A4B7-AFF7029B150A}" srcOrd="1" destOrd="0" presId="urn:microsoft.com/office/officeart/2005/8/layout/orgChart1"/>
    <dgm:cxn modelId="{CA36ED77-C5B6-4AEC-9753-475137EE2E79}" type="presOf" srcId="{BE59486E-8A23-4E9F-A926-0DAEA12D5E6D}" destId="{1543A563-AB0B-4ACC-920B-5571CA142F62}" srcOrd="0" destOrd="0" presId="urn:microsoft.com/office/officeart/2005/8/layout/orgChart1"/>
    <dgm:cxn modelId="{01F17158-D7A4-4952-B06B-BF076622B1C9}" srcId="{5D401228-4703-4DB5-92B5-F8CFA09CFCCC}" destId="{C0A38E33-BA08-41F8-A176-02D0415D9422}" srcOrd="1" destOrd="0" parTransId="{189D5FCF-8E4F-4D8F-AC6A-F164916E2139}" sibTransId="{8AD6AD45-8665-4239-B4AD-1DD9BB19DF2E}"/>
    <dgm:cxn modelId="{51290279-54C6-4C24-BFD0-8D4E320DBFAB}" type="presOf" srcId="{CED83843-2237-4C2D-9132-5004E8E5A1BA}" destId="{3867FA55-35DF-4091-A732-0ECAE551DE4D}" srcOrd="1" destOrd="0" presId="urn:microsoft.com/office/officeart/2005/8/layout/orgChart1"/>
    <dgm:cxn modelId="{C6AC1379-377B-4903-B50F-7DD3FAAB2F89}" srcId="{36051E2F-7C1A-47E4-984A-84101D8B9BEF}" destId="{46DEC257-C9EA-4BC8-942F-F35C201E07F9}" srcOrd="0" destOrd="0" parTransId="{7472AEC2-88AC-4983-B437-749D9B6BC06B}" sibTransId="{C7161AD1-4CFB-46FF-9403-D10A4711E7AE}"/>
    <dgm:cxn modelId="{54F41B7C-C079-4D87-BF9C-D61E01D38F11}" srcId="{E23B96A7-BD6B-4065-9C30-E7ABC7921778}" destId="{3E157EA0-99BA-4FA7-9ADC-C39092F112C9}" srcOrd="0" destOrd="0" parTransId="{59C57790-EF3D-4E0C-8B2F-94A48E538058}" sibTransId="{D5A631D8-5144-4CFC-82F1-7DD2B97221FF}"/>
    <dgm:cxn modelId="{B3A1847D-D0FF-40CE-AB19-0198EBF97B50}" type="presOf" srcId="{3EDFB843-09A2-4F2A-AF2D-89A2E4F5250F}" destId="{4664608F-7DD4-44B3-A7D6-CFC80CDB6610}" srcOrd="1" destOrd="0" presId="urn:microsoft.com/office/officeart/2005/8/layout/orgChart1"/>
    <dgm:cxn modelId="{5CA4D17D-9D26-48D3-A6EC-2DD4781167A9}" type="presOf" srcId="{8DAE88DE-5101-48AB-9552-1A401C6AEF78}" destId="{D6384BCA-2486-46FD-9E60-1C519A75B14E}" srcOrd="1" destOrd="0" presId="urn:microsoft.com/office/officeart/2005/8/layout/orgChart1"/>
    <dgm:cxn modelId="{F9AD7782-B78A-4494-8A79-7E9F8522AE38}" type="presOf" srcId="{C68B4699-4013-4766-B44F-555BDCD29588}" destId="{BB7B0C06-1DA0-4DB1-8618-7A8496AFD97D}" srcOrd="0" destOrd="0" presId="urn:microsoft.com/office/officeart/2005/8/layout/orgChart1"/>
    <dgm:cxn modelId="{50F57882-8483-4BB5-AD6B-2ED8B2B4134B}" srcId="{46DEC257-C9EA-4BC8-942F-F35C201E07F9}" destId="{5D401228-4703-4DB5-92B5-F8CFA09CFCCC}" srcOrd="7" destOrd="0" parTransId="{C230904E-E9A8-4C2B-896A-001684DA013E}" sibTransId="{28113C21-3445-4EC3-9B59-36D95FD39C5B}"/>
    <dgm:cxn modelId="{D8E30583-1BDC-4E72-984B-01A001E8D48D}" type="presOf" srcId="{1D3286E2-C909-434D-A837-CDFA36378E14}" destId="{5C3AE13B-F777-4EB2-AD0B-62AA73621AEA}" srcOrd="0" destOrd="0" presId="urn:microsoft.com/office/officeart/2005/8/layout/orgChart1"/>
    <dgm:cxn modelId="{3D5D1B8B-23B7-4E73-A800-3135512ECC7D}" type="presOf" srcId="{8DAE88DE-5101-48AB-9552-1A401C6AEF78}" destId="{93EA96C7-A925-4373-B1CC-FCCFB251B3DD}" srcOrd="0" destOrd="0" presId="urn:microsoft.com/office/officeart/2005/8/layout/orgChart1"/>
    <dgm:cxn modelId="{13FFDC8B-0D58-4924-BC65-9AAC745CEB5B}" type="presOf" srcId="{59C57790-EF3D-4E0C-8B2F-94A48E538058}" destId="{42FA07E8-CBF2-4FC9-A7E7-03C914E2C5B2}" srcOrd="0" destOrd="0" presId="urn:microsoft.com/office/officeart/2005/8/layout/orgChart1"/>
    <dgm:cxn modelId="{B0521E8F-DE10-4010-A406-F7DE34D90F1A}" type="presOf" srcId="{C68B4699-4013-4766-B44F-555BDCD29588}" destId="{EA277AB8-31C4-4ADF-A1ED-B4BF107FE4D9}" srcOrd="1" destOrd="0" presId="urn:microsoft.com/office/officeart/2005/8/layout/orgChart1"/>
    <dgm:cxn modelId="{C2DBF58F-BF93-490B-ADE4-D2FD7D59ADEB}" type="presOf" srcId="{A4047801-81C4-4860-87F2-BC98EC18622B}" destId="{E1F03A9B-1991-45CE-909E-EE958F140EC4}" srcOrd="1" destOrd="0" presId="urn:microsoft.com/office/officeart/2005/8/layout/orgChart1"/>
    <dgm:cxn modelId="{6932CA93-E9FE-41ED-8F21-26C61EF86613}" type="presOf" srcId="{7F157214-B6A2-4364-8DCF-D7FB7A0269F8}" destId="{46B58EDF-9D7B-4470-9F87-1E3FE8DE33FA}" srcOrd="1" destOrd="0" presId="urn:microsoft.com/office/officeart/2005/8/layout/orgChart1"/>
    <dgm:cxn modelId="{220F9495-797F-4E0E-AFBB-A96DCD154A91}" type="presOf" srcId="{F9374918-9460-4BBC-ABD8-A754A911B2BB}" destId="{A5797B73-4FB3-4A2C-A2DC-51E375A449B7}" srcOrd="1" destOrd="0" presId="urn:microsoft.com/office/officeart/2005/8/layout/orgChart1"/>
    <dgm:cxn modelId="{FAC90F9D-5C66-4789-B45A-9A9BAA5383EB}" type="presOf" srcId="{46DEC257-C9EA-4BC8-942F-F35C201E07F9}" destId="{9E1CCE71-3307-4C9C-A4C8-F098063DEAEA}" srcOrd="1" destOrd="0" presId="urn:microsoft.com/office/officeart/2005/8/layout/orgChart1"/>
    <dgm:cxn modelId="{83CF7D9F-3534-4C62-A57F-4CA8C88669D4}" type="presOf" srcId="{0E7FD191-717F-40B1-8E9A-AF25FA253FE6}" destId="{AF2F8594-779F-42A5-A24F-5779EB799A5C}" srcOrd="1" destOrd="0" presId="urn:microsoft.com/office/officeart/2005/8/layout/orgChart1"/>
    <dgm:cxn modelId="{91D162A0-B952-4A01-8E4E-16297D188220}" type="presOf" srcId="{A4047801-81C4-4860-87F2-BC98EC18622B}" destId="{46D25CF4-5F30-4D1B-AD51-CD4303EFFA0F}" srcOrd="0" destOrd="0" presId="urn:microsoft.com/office/officeart/2005/8/layout/orgChart1"/>
    <dgm:cxn modelId="{782F58A0-8ED0-428D-B58C-65EF81F33744}" srcId="{0E7FD191-717F-40B1-8E9A-AF25FA253FE6}" destId="{68668A2E-1E5C-4C9D-83EE-65B8484219E0}" srcOrd="0" destOrd="0" parTransId="{3CC240C0-E063-4600-A968-F2EE145E1CCC}" sibTransId="{8F74FD75-C8DE-4FA7-9497-72D38E9F4977}"/>
    <dgm:cxn modelId="{1DDFC0A0-DCE7-43C5-88CB-D7276CA2CC92}" type="presOf" srcId="{3165C4FD-8CB5-49AE-9C1E-DD60010AEB7F}" destId="{8F178C1E-B834-438E-98CD-A943E5F43498}" srcOrd="0" destOrd="0" presId="urn:microsoft.com/office/officeart/2005/8/layout/orgChart1"/>
    <dgm:cxn modelId="{A1021CA4-9EC1-45F4-A2A2-7255BF2601AD}" type="presOf" srcId="{E6157F53-355F-4A21-B917-BFA38F9A6538}" destId="{50961202-9287-41E9-8FFF-4160EABAA714}" srcOrd="0" destOrd="0" presId="urn:microsoft.com/office/officeart/2005/8/layout/orgChart1"/>
    <dgm:cxn modelId="{017387A4-B8E4-4D19-831B-7E4CEDDD6F56}" type="presOf" srcId="{93E2A815-BF4A-4BF2-BD13-FD6872E0AB28}" destId="{2EC7D402-8929-4568-A262-44EF013287AE}" srcOrd="1" destOrd="0" presId="urn:microsoft.com/office/officeart/2005/8/layout/orgChart1"/>
    <dgm:cxn modelId="{ECD2DCA5-CF19-47A6-ABCE-AEDC1B3BE430}" type="presOf" srcId="{A48033A3-2C93-4394-807D-3D60FEDC0B9C}" destId="{BB39027A-799D-4789-BFBB-484E98D38106}" srcOrd="0" destOrd="0" presId="urn:microsoft.com/office/officeart/2005/8/layout/orgChart1"/>
    <dgm:cxn modelId="{953A1BA7-C037-4783-AF59-21191589E76D}" srcId="{7BE18D52-FB32-4FC4-AD7C-0AD50933FF31}" destId="{3EE14F3A-A05E-4C64-9E90-6D87DC3E4D55}" srcOrd="4" destOrd="0" parTransId="{575C6D45-34D9-44EA-9224-CBAB970E7DFC}" sibTransId="{6967934F-1991-42CA-9967-2C49A55A6F72}"/>
    <dgm:cxn modelId="{703043A8-81EE-4100-A27A-02D58742D6A7}" type="presOf" srcId="{6D837C3A-419B-44C9-A075-B983577C8032}" destId="{D26A4BB4-6B9D-4D2F-A5DF-2B6976C50A77}" srcOrd="0" destOrd="0" presId="urn:microsoft.com/office/officeart/2005/8/layout/orgChart1"/>
    <dgm:cxn modelId="{260CF5AB-908A-486A-B992-64819E9E83D4}" type="presOf" srcId="{E23B96A7-BD6B-4065-9C30-E7ABC7921778}" destId="{975853BB-C2BA-4CF5-B507-50A622DC9560}" srcOrd="0" destOrd="0" presId="urn:microsoft.com/office/officeart/2005/8/layout/orgChart1"/>
    <dgm:cxn modelId="{307F82B1-B664-4575-B522-7ABA6BD41693}" type="presOf" srcId="{AFF0966A-9512-4439-9F72-7DAB2E4E1143}" destId="{C225AAF1-2ABC-4A95-872A-6D92507B843D}" srcOrd="1" destOrd="0" presId="urn:microsoft.com/office/officeart/2005/8/layout/orgChart1"/>
    <dgm:cxn modelId="{6551CFB2-6BFF-42A5-B0A2-F9521612667D}" type="presOf" srcId="{ECA200B7-1E1B-4BB8-A7F3-8674AC04DA9C}" destId="{2F3B04DA-0746-4803-B720-6F30B193A54E}" srcOrd="0" destOrd="0" presId="urn:microsoft.com/office/officeart/2005/8/layout/orgChart1"/>
    <dgm:cxn modelId="{9A783EB3-6316-4434-9C83-B7AED3CE1A7C}" type="presOf" srcId="{4D627659-E03D-4017-AA1C-4B9C186F4089}" destId="{64D0ADD6-FB62-4128-85E9-40B7A2FE2676}" srcOrd="0" destOrd="0" presId="urn:microsoft.com/office/officeart/2005/8/layout/orgChart1"/>
    <dgm:cxn modelId="{803827B4-5636-4B3D-9A9C-E374627C4090}" type="presOf" srcId="{665D0B49-BDB4-4C21-887F-040321821C3B}" destId="{DC735589-3388-4968-BE8F-CB8DB2751A01}" srcOrd="1" destOrd="0" presId="urn:microsoft.com/office/officeart/2005/8/layout/orgChart1"/>
    <dgm:cxn modelId="{B5CC65B5-E7AA-4F27-A638-776B564887B2}" type="presOf" srcId="{75FAAEEF-3346-4790-B32E-030C452D8CCD}" destId="{E232C603-FF3D-4105-93B7-FE4721A11331}" srcOrd="0" destOrd="0" presId="urn:microsoft.com/office/officeart/2005/8/layout/orgChart1"/>
    <dgm:cxn modelId="{18388AB7-DD7B-4738-8991-99904C264BFF}" type="presOf" srcId="{3E13EDAC-CAAF-4086-A32B-E33E4679E5AF}" destId="{8B764A1D-6D1C-4DFF-853D-1BC3C2D964F0}" srcOrd="1" destOrd="0" presId="urn:microsoft.com/office/officeart/2005/8/layout/orgChart1"/>
    <dgm:cxn modelId="{587D22B8-5103-4623-948B-A258623503F2}" srcId="{7BE18D52-FB32-4FC4-AD7C-0AD50933FF31}" destId="{5F0785A8-EDD9-4A3C-A14B-3C015CD9805E}" srcOrd="0" destOrd="0" parTransId="{417E1EDE-CADE-4A98-98F9-1DCE13291507}" sibTransId="{FA28FF87-C4E7-4197-AB90-3216D2068EF4}"/>
    <dgm:cxn modelId="{7B4F04BB-4B9F-4552-97C2-65AC11D46F5F}" type="presOf" srcId="{7223B329-CDE5-4575-8875-CED45459F711}" destId="{DC320F9D-806E-48E6-9DD9-FB2BC8636DD3}" srcOrd="0" destOrd="0" presId="urn:microsoft.com/office/officeart/2005/8/layout/orgChart1"/>
    <dgm:cxn modelId="{75B049BC-359C-44AB-9A7E-3F4DEC48565C}" srcId="{46DEC257-C9EA-4BC8-942F-F35C201E07F9}" destId="{0E7FD191-717F-40B1-8E9A-AF25FA253FE6}" srcOrd="6" destOrd="0" parTransId="{6D837C3A-419B-44C9-A075-B983577C8032}" sibTransId="{1E288C9B-FEB6-4507-BFA5-EDF2228A615D}"/>
    <dgm:cxn modelId="{3D2C6DBC-7A1F-4196-A502-5CC75DCBE505}" srcId="{7BE18D52-FB32-4FC4-AD7C-0AD50933FF31}" destId="{BE59486E-8A23-4E9F-A926-0DAEA12D5E6D}" srcOrd="1" destOrd="0" parTransId="{BFC92D15-3595-4213-B452-92FC3D4F9E05}" sibTransId="{464153BC-FC0E-48E0-9362-0A7330BE6820}"/>
    <dgm:cxn modelId="{1547CCBC-103A-41AD-AB13-722147EB1B90}" srcId="{96D9423F-3CA3-4162-BFF2-5B3202E447F3}" destId="{A48033A3-2C93-4394-807D-3D60FEDC0B9C}" srcOrd="2" destOrd="0" parTransId="{B0888ABC-BD81-4F98-87CC-76826D54AC13}" sibTransId="{8016086A-42DA-4094-9D19-A99180FD313E}"/>
    <dgm:cxn modelId="{1994E0BD-A02A-41F1-BCCA-71B36A2DC31F}" type="presOf" srcId="{5F0785A8-EDD9-4A3C-A14B-3C015CD9805E}" destId="{B01C50CD-FA8E-450B-9CE2-2D95B8553F2C}" srcOrd="1" destOrd="0" presId="urn:microsoft.com/office/officeart/2005/8/layout/orgChart1"/>
    <dgm:cxn modelId="{374546BF-0243-4536-8FFF-92864324D627}" srcId="{96D9423F-3CA3-4162-BFF2-5B3202E447F3}" destId="{22EBF98A-7F2E-4AF8-A1CE-821FA0A2ED0D}" srcOrd="1" destOrd="0" parTransId="{75FAAEEF-3346-4790-B32E-030C452D8CCD}" sibTransId="{33FDFCA3-8909-47E5-B6CB-6EAA590F0DE2}"/>
    <dgm:cxn modelId="{FA1E2EC1-934B-409B-959C-2A37657DF9EC}" type="presOf" srcId="{44C0CC46-1439-4481-BC0B-638812B13248}" destId="{0795B020-14D5-4DA3-B4B3-2AE351D89DB6}" srcOrd="0" destOrd="0" presId="urn:microsoft.com/office/officeart/2005/8/layout/orgChart1"/>
    <dgm:cxn modelId="{8F182EC5-6B31-4EC5-BBD9-EE22C7708949}" type="presOf" srcId="{665D0B49-BDB4-4C21-887F-040321821C3B}" destId="{631D0D32-421F-407B-9C22-557B3F27D8EE}" srcOrd="0" destOrd="0" presId="urn:microsoft.com/office/officeart/2005/8/layout/orgChart1"/>
    <dgm:cxn modelId="{2062A1C6-88B9-4661-8C2C-4A8BBFCDAA0C}" type="presOf" srcId="{E23B96A7-BD6B-4065-9C30-E7ABC7921778}" destId="{D7608C7F-855E-4F28-88D2-B841D9F463EE}" srcOrd="1" destOrd="0" presId="urn:microsoft.com/office/officeart/2005/8/layout/orgChart1"/>
    <dgm:cxn modelId="{983832CA-B58C-4793-8BA1-A72867E2D85B}" type="presOf" srcId="{2767A6C2-8E71-4BDA-B520-4EEAEFD2EAE3}" destId="{A1E83048-17D9-4AFC-A05D-0097B26B5997}" srcOrd="0" destOrd="0" presId="urn:microsoft.com/office/officeart/2005/8/layout/orgChart1"/>
    <dgm:cxn modelId="{0D8490CE-23AC-4C7E-B92F-29AA2CCF9FF7}" type="presOf" srcId="{4DF65BD2-E4ED-4D01-8F02-3499D7BA73F1}" destId="{08312A47-FE60-40C6-A621-DE650702B2DA}" srcOrd="0" destOrd="0" presId="urn:microsoft.com/office/officeart/2005/8/layout/orgChart1"/>
    <dgm:cxn modelId="{EEB1FDCE-EAFC-4354-82CF-6CCADE709D81}" type="presOf" srcId="{88F3D856-9C58-48E0-A121-6AE62DF50B7C}" destId="{DF5CE24E-CC46-407B-A540-86DF8CE17BBE}" srcOrd="1" destOrd="0" presId="urn:microsoft.com/office/officeart/2005/8/layout/orgChart1"/>
    <dgm:cxn modelId="{6D6079CF-4C37-4200-A5A5-1AB4F825DAAB}" type="presOf" srcId="{6185F742-BA96-4D51-B8A9-23F507AE8F05}" destId="{F108E49E-3BE0-4FAB-9815-1923BF591E4F}" srcOrd="0" destOrd="0" presId="urn:microsoft.com/office/officeart/2005/8/layout/orgChart1"/>
    <dgm:cxn modelId="{16B581CF-FB34-41C4-84FF-10F74EFB0648}" type="presOf" srcId="{89E02FAC-A1B1-42F0-847A-5139562B252D}" destId="{B67F8EAF-89CD-4C7C-A85C-A01FE36666D3}" srcOrd="0" destOrd="0" presId="urn:microsoft.com/office/officeart/2005/8/layout/orgChart1"/>
    <dgm:cxn modelId="{FE92C1CF-85F9-469D-B3B6-BCA612922F25}" type="presOf" srcId="{07D8D226-7044-478C-9314-D3707C754831}" destId="{CCC6DA67-B158-4FF1-9FDD-B48B3464E92C}" srcOrd="0" destOrd="0" presId="urn:microsoft.com/office/officeart/2005/8/layout/orgChart1"/>
    <dgm:cxn modelId="{ED369CD5-F117-4E38-8513-A54C0A127C3A}" type="presOf" srcId="{4C18EEA1-FC85-47C9-9096-ED3BA2EABAD2}" destId="{6E3AB749-3E79-4C88-B8D4-A91DF80656CB}" srcOrd="0" destOrd="0" presId="urn:microsoft.com/office/officeart/2005/8/layout/orgChart1"/>
    <dgm:cxn modelId="{82F2F4D5-C74D-45D9-98C9-EA58019135B2}" type="presOf" srcId="{500A7B12-2CD5-429F-B988-556ACC778F58}" destId="{208B130F-8BA7-49A6-9FF0-868235EB280A}" srcOrd="0" destOrd="0" presId="urn:microsoft.com/office/officeart/2005/8/layout/orgChart1"/>
    <dgm:cxn modelId="{ADC355D6-EB45-4B49-944D-AB9C53DCDD7D}" srcId="{46DEC257-C9EA-4BC8-942F-F35C201E07F9}" destId="{E23B96A7-BD6B-4065-9C30-E7ABC7921778}" srcOrd="3" destOrd="0" parTransId="{4C18EEA1-FC85-47C9-9096-ED3BA2EABAD2}" sibTransId="{F1F21A60-5DF5-4AB7-A6C7-BEE8BAC471EB}"/>
    <dgm:cxn modelId="{F813AEDC-7CFA-4103-A99B-718D40BC91ED}" type="presOf" srcId="{1E103530-B8CA-4DD5-B582-EEDC1BA7DB97}" destId="{B28C689A-50D5-48D2-ACA8-96856CA579FA}" srcOrd="0" destOrd="0" presId="urn:microsoft.com/office/officeart/2005/8/layout/orgChart1"/>
    <dgm:cxn modelId="{83213EDD-DA5C-4308-9440-2D4E44887E39}" srcId="{E23B96A7-BD6B-4065-9C30-E7ABC7921778}" destId="{AFF0966A-9512-4439-9F72-7DAB2E4E1143}" srcOrd="1" destOrd="0" parTransId="{612224C4-B048-4CBC-9757-F2E809A1BC6B}" sibTransId="{0822AF78-8EDD-48AC-B1E0-E68987EFFED4}"/>
    <dgm:cxn modelId="{AC2660DE-E304-40FE-8350-0FC17AA84C13}" srcId="{68668A2E-1E5C-4C9D-83EE-65B8484219E0}" destId="{7F157214-B6A2-4364-8DCF-D7FB7A0269F8}" srcOrd="0" destOrd="0" parTransId="{4DF65BD2-E4ED-4D01-8F02-3499D7BA73F1}" sibTransId="{A10755F1-5E1E-4363-B8E6-A38310E4B1A1}"/>
    <dgm:cxn modelId="{4DD72FE1-40C6-4079-88C2-69252D0A4B2B}" type="presOf" srcId="{68668A2E-1E5C-4C9D-83EE-65B8484219E0}" destId="{8F654CC3-5282-4F83-A807-AB64A3E466C3}" srcOrd="0" destOrd="0" presId="urn:microsoft.com/office/officeart/2005/8/layout/orgChart1"/>
    <dgm:cxn modelId="{600D55E2-2CA7-4B91-A55D-5581E1A2A49D}" type="presOf" srcId="{36051E2F-7C1A-47E4-984A-84101D8B9BEF}" destId="{6526559F-DF4F-4A7C-BE4B-507DBBF708D8}" srcOrd="0" destOrd="0" presId="urn:microsoft.com/office/officeart/2005/8/layout/orgChart1"/>
    <dgm:cxn modelId="{241EBBE2-4F3B-4A11-8E84-725C9CF50145}" type="presOf" srcId="{5F0785A8-EDD9-4A3C-A14B-3C015CD9805E}" destId="{FC9F55E2-144A-48D1-8FCD-4CE370300EA5}" srcOrd="0" destOrd="0" presId="urn:microsoft.com/office/officeart/2005/8/layout/orgChart1"/>
    <dgm:cxn modelId="{7614A1E3-899F-41AF-ACD3-021E26B6E76B}" type="presOf" srcId="{8B3BBB5E-9E25-4D96-93BC-C900650E3286}" destId="{B6BF12C5-724C-4E9A-BA05-C10E374589F2}" srcOrd="0" destOrd="0" presId="urn:microsoft.com/office/officeart/2005/8/layout/orgChart1"/>
    <dgm:cxn modelId="{8BF33EE9-849A-4753-8CED-5969A227BEA5}" type="presOf" srcId="{C0A38E33-BA08-41F8-A176-02D0415D9422}" destId="{C9E40D48-F1A9-47D6-8862-BDDCFD3AECA9}" srcOrd="0" destOrd="0" presId="urn:microsoft.com/office/officeart/2005/8/layout/orgChart1"/>
    <dgm:cxn modelId="{7D7B10EC-FCF3-47E4-AA1A-7B64246DD40D}" type="presOf" srcId="{A48033A3-2C93-4394-807D-3D60FEDC0B9C}" destId="{2EE37861-5D80-40F3-9332-20498C85AA83}" srcOrd="1" destOrd="0" presId="urn:microsoft.com/office/officeart/2005/8/layout/orgChart1"/>
    <dgm:cxn modelId="{0A96ADED-79BD-4596-ADB5-C060AF37C213}" type="presOf" srcId="{CED83843-2237-4C2D-9132-5004E8E5A1BA}" destId="{895DC56B-53AC-45D6-88B0-F1FC6BC1662F}" srcOrd="0" destOrd="0" presId="urn:microsoft.com/office/officeart/2005/8/layout/orgChart1"/>
    <dgm:cxn modelId="{FD7194F5-C671-44D8-8A2C-FA5DB470D127}" type="presOf" srcId="{C0A38E33-BA08-41F8-A176-02D0415D9422}" destId="{B5210C78-9A51-4A46-A88A-6A15EF7404F2}" srcOrd="1" destOrd="0" presId="urn:microsoft.com/office/officeart/2005/8/layout/orgChart1"/>
    <dgm:cxn modelId="{B541B8F6-D60B-473D-B8A1-9670F8AB50F9}" type="presOf" srcId="{612224C4-B048-4CBC-9757-F2E809A1BC6B}" destId="{D20B50C3-6F5E-413D-AAC4-548A5AD63C43}" srcOrd="0" destOrd="0" presId="urn:microsoft.com/office/officeart/2005/8/layout/orgChart1"/>
    <dgm:cxn modelId="{F7AC26F7-DAAF-45B3-9A38-196DEACE98E2}" type="presOf" srcId="{FA8C0D79-95B2-4FC9-8FF2-97E6F85D5B3D}" destId="{76C35048-20C5-4DB6-88CB-65267F40C21C}" srcOrd="1" destOrd="0" presId="urn:microsoft.com/office/officeart/2005/8/layout/orgChart1"/>
    <dgm:cxn modelId="{7D0A7FFD-0109-4328-9C1B-FE23B137260F}" type="presOf" srcId="{7BE18D52-FB32-4FC4-AD7C-0AD50933FF31}" destId="{7EAF0B24-9D6B-46D3-BDF8-C66ECB8B4AF3}" srcOrd="1" destOrd="0" presId="urn:microsoft.com/office/officeart/2005/8/layout/orgChart1"/>
    <dgm:cxn modelId="{F89D9FFE-AE5F-473A-8F06-E2A947814EAD}" type="presOf" srcId="{96D9423F-3CA3-4162-BFF2-5B3202E447F3}" destId="{73B959BD-4EBD-4CC4-BA74-59398B78E3C9}" srcOrd="0" destOrd="0" presId="urn:microsoft.com/office/officeart/2005/8/layout/orgChart1"/>
    <dgm:cxn modelId="{9C3AF5FF-83CA-4921-B5BF-5DE57C67D22D}" srcId="{46DEC257-C9EA-4BC8-942F-F35C201E07F9}" destId="{96D9423F-3CA3-4162-BFF2-5B3202E447F3}" srcOrd="0" destOrd="0" parTransId="{66F422DD-99BC-4D84-BAD3-09F37F9C3279}" sibTransId="{5060DB89-9445-4231-A075-8C74C7E53C7A}"/>
    <dgm:cxn modelId="{D026D1DB-C802-4D45-9883-FCC06808BE3E}" type="presParOf" srcId="{6526559F-DF4F-4A7C-BE4B-507DBBF708D8}" destId="{D3D23224-A164-44BD-AA70-F5F42752E4F8}" srcOrd="0" destOrd="0" presId="urn:microsoft.com/office/officeart/2005/8/layout/orgChart1"/>
    <dgm:cxn modelId="{B327021F-09CA-4BAE-BF4C-68A397B35159}" type="presParOf" srcId="{D3D23224-A164-44BD-AA70-F5F42752E4F8}" destId="{57910EC1-36E1-4E5F-B47E-CC7BA1340406}" srcOrd="0" destOrd="0" presId="urn:microsoft.com/office/officeart/2005/8/layout/orgChart1"/>
    <dgm:cxn modelId="{A4E2B46A-6939-40CC-B49A-35250284605D}" type="presParOf" srcId="{57910EC1-36E1-4E5F-B47E-CC7BA1340406}" destId="{401A30AA-8F81-4BDA-B76F-A3A39599300A}" srcOrd="0" destOrd="0" presId="urn:microsoft.com/office/officeart/2005/8/layout/orgChart1"/>
    <dgm:cxn modelId="{DD145E00-9A7D-41A2-843E-E493882552D8}" type="presParOf" srcId="{57910EC1-36E1-4E5F-B47E-CC7BA1340406}" destId="{9E1CCE71-3307-4C9C-A4C8-F098063DEAEA}" srcOrd="1" destOrd="0" presId="urn:microsoft.com/office/officeart/2005/8/layout/orgChart1"/>
    <dgm:cxn modelId="{214143FE-1409-4B9C-851C-5AD7266EA139}" type="presParOf" srcId="{D3D23224-A164-44BD-AA70-F5F42752E4F8}" destId="{4E878CE6-DC9D-46C4-90FF-6F54ECF8C593}" srcOrd="1" destOrd="0" presId="urn:microsoft.com/office/officeart/2005/8/layout/orgChart1"/>
    <dgm:cxn modelId="{267D94FE-FC00-4825-BABC-41DA44CB4965}" type="presParOf" srcId="{4E878CE6-DC9D-46C4-90FF-6F54ECF8C593}" destId="{2FDF9952-914E-4401-AF3A-3808A64DB402}" srcOrd="0" destOrd="0" presId="urn:microsoft.com/office/officeart/2005/8/layout/orgChart1"/>
    <dgm:cxn modelId="{A5636561-596E-4632-8EC2-3362AF7E8B6A}" type="presParOf" srcId="{4E878CE6-DC9D-46C4-90FF-6F54ECF8C593}" destId="{FD8CE27A-3A31-4F30-B9ED-BF848AA9B76F}" srcOrd="1" destOrd="0" presId="urn:microsoft.com/office/officeart/2005/8/layout/orgChart1"/>
    <dgm:cxn modelId="{02440705-10B8-40C8-B5EA-0363D27C14CB}" type="presParOf" srcId="{FD8CE27A-3A31-4F30-B9ED-BF848AA9B76F}" destId="{73ED8572-249F-4F62-BD8D-E84A79B90561}" srcOrd="0" destOrd="0" presId="urn:microsoft.com/office/officeart/2005/8/layout/orgChart1"/>
    <dgm:cxn modelId="{88522560-00B9-4EA9-9052-0FE22919A97D}" type="presParOf" srcId="{73ED8572-249F-4F62-BD8D-E84A79B90561}" destId="{73B959BD-4EBD-4CC4-BA74-59398B78E3C9}" srcOrd="0" destOrd="0" presId="urn:microsoft.com/office/officeart/2005/8/layout/orgChart1"/>
    <dgm:cxn modelId="{B32549C1-37CF-46F8-9988-E5D51617D9B3}" type="presParOf" srcId="{73ED8572-249F-4F62-BD8D-E84A79B90561}" destId="{1D14A8DF-3F46-4731-BCBA-42E14F30889E}" srcOrd="1" destOrd="0" presId="urn:microsoft.com/office/officeart/2005/8/layout/orgChart1"/>
    <dgm:cxn modelId="{EA9EC4AB-DE2B-4138-8EBE-45786446C09F}" type="presParOf" srcId="{FD8CE27A-3A31-4F30-B9ED-BF848AA9B76F}" destId="{B222B61B-0F31-41FE-BC8F-AF7371C17323}" srcOrd="1" destOrd="0" presId="urn:microsoft.com/office/officeart/2005/8/layout/orgChart1"/>
    <dgm:cxn modelId="{9E775F63-546B-4AB6-9563-9146BBD7994E}" type="presParOf" srcId="{B222B61B-0F31-41FE-BC8F-AF7371C17323}" destId="{B28C689A-50D5-48D2-ACA8-96856CA579FA}" srcOrd="0" destOrd="0" presId="urn:microsoft.com/office/officeart/2005/8/layout/orgChart1"/>
    <dgm:cxn modelId="{E4AD8125-824F-446D-B43B-D5311D05F493}" type="presParOf" srcId="{B222B61B-0F31-41FE-BC8F-AF7371C17323}" destId="{0487998D-6777-42BA-9AB7-DF7FF4273E8D}" srcOrd="1" destOrd="0" presId="urn:microsoft.com/office/officeart/2005/8/layout/orgChart1"/>
    <dgm:cxn modelId="{02FCF417-6349-44C2-844A-11ED2968DA23}" type="presParOf" srcId="{0487998D-6777-42BA-9AB7-DF7FF4273E8D}" destId="{6E35BF5F-23B5-4CE9-9D84-D36F2E0645B3}" srcOrd="0" destOrd="0" presId="urn:microsoft.com/office/officeart/2005/8/layout/orgChart1"/>
    <dgm:cxn modelId="{842F9A71-77AD-49A2-9C09-3618D601CEF2}" type="presParOf" srcId="{6E35BF5F-23B5-4CE9-9D84-D36F2E0645B3}" destId="{93EA96C7-A925-4373-B1CC-FCCFB251B3DD}" srcOrd="0" destOrd="0" presId="urn:microsoft.com/office/officeart/2005/8/layout/orgChart1"/>
    <dgm:cxn modelId="{1273485C-EF21-45DA-84DB-FFA8968A4364}" type="presParOf" srcId="{6E35BF5F-23B5-4CE9-9D84-D36F2E0645B3}" destId="{D6384BCA-2486-46FD-9E60-1C519A75B14E}" srcOrd="1" destOrd="0" presId="urn:microsoft.com/office/officeart/2005/8/layout/orgChart1"/>
    <dgm:cxn modelId="{E5480230-BEF9-4291-855A-803EB7CD7D7A}" type="presParOf" srcId="{0487998D-6777-42BA-9AB7-DF7FF4273E8D}" destId="{B6DDE4E2-E664-4C99-BEB9-776C57E13255}" srcOrd="1" destOrd="0" presId="urn:microsoft.com/office/officeart/2005/8/layout/orgChart1"/>
    <dgm:cxn modelId="{E7BDE3B0-9FFD-41FC-9DBF-498553E03FFB}" type="presParOf" srcId="{0487998D-6777-42BA-9AB7-DF7FF4273E8D}" destId="{0F58043F-F7EC-4CE6-8F5A-8AC7B3FC66AC}" srcOrd="2" destOrd="0" presId="urn:microsoft.com/office/officeart/2005/8/layout/orgChart1"/>
    <dgm:cxn modelId="{8341C78B-2EB6-4F9E-863E-61B8D077478A}" type="presParOf" srcId="{B222B61B-0F31-41FE-BC8F-AF7371C17323}" destId="{E232C603-FF3D-4105-93B7-FE4721A11331}" srcOrd="2" destOrd="0" presId="urn:microsoft.com/office/officeart/2005/8/layout/orgChart1"/>
    <dgm:cxn modelId="{2B0E7A56-112A-4E32-8E65-E449957B8642}" type="presParOf" srcId="{B222B61B-0F31-41FE-BC8F-AF7371C17323}" destId="{A12498E8-4231-4A0B-88EB-1330F44FA157}" srcOrd="3" destOrd="0" presId="urn:microsoft.com/office/officeart/2005/8/layout/orgChart1"/>
    <dgm:cxn modelId="{CB034CA6-4BB1-44EC-8AC0-004AE5A111CC}" type="presParOf" srcId="{A12498E8-4231-4A0B-88EB-1330F44FA157}" destId="{E0CAD288-91B4-49D9-A892-F49005007967}" srcOrd="0" destOrd="0" presId="urn:microsoft.com/office/officeart/2005/8/layout/orgChart1"/>
    <dgm:cxn modelId="{E201024D-078E-4AAB-A626-CEE152DA0302}" type="presParOf" srcId="{E0CAD288-91B4-49D9-A892-F49005007967}" destId="{0B656BCA-C3ED-4CE9-9721-8666ED9E0D9F}" srcOrd="0" destOrd="0" presId="urn:microsoft.com/office/officeart/2005/8/layout/orgChart1"/>
    <dgm:cxn modelId="{131D5C09-CF98-4C0C-8EEA-ACDA802117E5}" type="presParOf" srcId="{E0CAD288-91B4-49D9-A892-F49005007967}" destId="{B655931D-89E5-450D-95C7-53E07D145AA6}" srcOrd="1" destOrd="0" presId="urn:microsoft.com/office/officeart/2005/8/layout/orgChart1"/>
    <dgm:cxn modelId="{D884F12A-5812-4D15-95B3-C70E76B27412}" type="presParOf" srcId="{A12498E8-4231-4A0B-88EB-1330F44FA157}" destId="{A4B7F059-2C1E-4607-8EFE-BC5D64A60CCE}" srcOrd="1" destOrd="0" presId="urn:microsoft.com/office/officeart/2005/8/layout/orgChart1"/>
    <dgm:cxn modelId="{AD30889E-04D0-40A6-8562-36DFBB5728A2}" type="presParOf" srcId="{A12498E8-4231-4A0B-88EB-1330F44FA157}" destId="{1B522D70-9F74-466F-9E75-6B9CC8F93279}" srcOrd="2" destOrd="0" presId="urn:microsoft.com/office/officeart/2005/8/layout/orgChart1"/>
    <dgm:cxn modelId="{3AF21A80-581E-4E24-8D7B-91AD5A77268C}" type="presParOf" srcId="{B222B61B-0F31-41FE-BC8F-AF7371C17323}" destId="{1FBBC160-856D-4681-A5DD-7E1496521FEE}" srcOrd="4" destOrd="0" presId="urn:microsoft.com/office/officeart/2005/8/layout/orgChart1"/>
    <dgm:cxn modelId="{FD67140F-1732-4E04-85BC-8690C43E7D16}" type="presParOf" srcId="{B222B61B-0F31-41FE-BC8F-AF7371C17323}" destId="{F1FE168A-9B0C-4FE8-BF43-6C5E547A4527}" srcOrd="5" destOrd="0" presId="urn:microsoft.com/office/officeart/2005/8/layout/orgChart1"/>
    <dgm:cxn modelId="{E2D97A29-5AEB-42BD-B345-6CF055DDA791}" type="presParOf" srcId="{F1FE168A-9B0C-4FE8-BF43-6C5E547A4527}" destId="{8EE59C99-6F2C-4A4D-A4DA-DC6F7DA78218}" srcOrd="0" destOrd="0" presId="urn:microsoft.com/office/officeart/2005/8/layout/orgChart1"/>
    <dgm:cxn modelId="{AB52AACE-B952-4EE8-A0C9-7854BCC11B2A}" type="presParOf" srcId="{8EE59C99-6F2C-4A4D-A4DA-DC6F7DA78218}" destId="{BB39027A-799D-4789-BFBB-484E98D38106}" srcOrd="0" destOrd="0" presId="urn:microsoft.com/office/officeart/2005/8/layout/orgChart1"/>
    <dgm:cxn modelId="{B0EC8338-456C-46F2-BC5E-378C979F7C5D}" type="presParOf" srcId="{8EE59C99-6F2C-4A4D-A4DA-DC6F7DA78218}" destId="{2EE37861-5D80-40F3-9332-20498C85AA83}" srcOrd="1" destOrd="0" presId="urn:microsoft.com/office/officeart/2005/8/layout/orgChart1"/>
    <dgm:cxn modelId="{FADADBEE-B860-4166-AEBC-2EDC619EF072}" type="presParOf" srcId="{F1FE168A-9B0C-4FE8-BF43-6C5E547A4527}" destId="{015C9ED9-1B0C-4737-B628-3EDFC243FD79}" srcOrd="1" destOrd="0" presId="urn:microsoft.com/office/officeart/2005/8/layout/orgChart1"/>
    <dgm:cxn modelId="{D453C8CD-2BE4-456B-935A-914C4839773B}" type="presParOf" srcId="{F1FE168A-9B0C-4FE8-BF43-6C5E547A4527}" destId="{64BD861E-D9D5-4D4F-B695-C5F06CA0D700}" srcOrd="2" destOrd="0" presId="urn:microsoft.com/office/officeart/2005/8/layout/orgChart1"/>
    <dgm:cxn modelId="{0628F3C4-ED80-4592-9B54-5ABCE622A554}" type="presParOf" srcId="{FD8CE27A-3A31-4F30-B9ED-BF848AA9B76F}" destId="{AC023965-6F88-46BE-9F6A-A2AE01520C23}" srcOrd="2" destOrd="0" presId="urn:microsoft.com/office/officeart/2005/8/layout/orgChart1"/>
    <dgm:cxn modelId="{08C99132-EE44-41C0-9985-4FC430C0B932}" type="presParOf" srcId="{4E878CE6-DC9D-46C4-90FF-6F54ECF8C593}" destId="{ED90355E-414A-4EB3-9473-EDE41CDD7DAF}" srcOrd="2" destOrd="0" presId="urn:microsoft.com/office/officeart/2005/8/layout/orgChart1"/>
    <dgm:cxn modelId="{7012F555-C1B1-4887-94F7-06027EC0D699}" type="presParOf" srcId="{4E878CE6-DC9D-46C4-90FF-6F54ECF8C593}" destId="{AE3EA5D7-B265-4016-B067-ED999ECDBBAA}" srcOrd="3" destOrd="0" presId="urn:microsoft.com/office/officeart/2005/8/layout/orgChart1"/>
    <dgm:cxn modelId="{208AE6FF-C4C2-4D43-8B73-B1519D37D346}" type="presParOf" srcId="{AE3EA5D7-B265-4016-B067-ED999ECDBBAA}" destId="{7FE3514C-7B0B-43E3-AF48-4CF2B9575FA2}" srcOrd="0" destOrd="0" presId="urn:microsoft.com/office/officeart/2005/8/layout/orgChart1"/>
    <dgm:cxn modelId="{3E72DD8C-A062-4C82-86A0-F4C58C71EDD6}" type="presParOf" srcId="{7FE3514C-7B0B-43E3-AF48-4CF2B9575FA2}" destId="{631D0D32-421F-407B-9C22-557B3F27D8EE}" srcOrd="0" destOrd="0" presId="urn:microsoft.com/office/officeart/2005/8/layout/orgChart1"/>
    <dgm:cxn modelId="{AF9A465F-3853-4102-B781-8416A94BD2A2}" type="presParOf" srcId="{7FE3514C-7B0B-43E3-AF48-4CF2B9575FA2}" destId="{DC735589-3388-4968-BE8F-CB8DB2751A01}" srcOrd="1" destOrd="0" presId="urn:microsoft.com/office/officeart/2005/8/layout/orgChart1"/>
    <dgm:cxn modelId="{1DE6919B-041A-41BE-A8D7-B4406FACCFC9}" type="presParOf" srcId="{AE3EA5D7-B265-4016-B067-ED999ECDBBAA}" destId="{8C1FC096-B7F8-4921-A740-2A416FDD53C2}" srcOrd="1" destOrd="0" presId="urn:microsoft.com/office/officeart/2005/8/layout/orgChart1"/>
    <dgm:cxn modelId="{D11C716D-F3EF-445B-968E-571E3CF257AF}" type="presParOf" srcId="{8C1FC096-B7F8-4921-A740-2A416FDD53C2}" destId="{DC320F9D-806E-48E6-9DD9-FB2BC8636DD3}" srcOrd="0" destOrd="0" presId="urn:microsoft.com/office/officeart/2005/8/layout/orgChart1"/>
    <dgm:cxn modelId="{6172E65D-2561-4DA9-B3F7-2586DBAB416B}" type="presParOf" srcId="{8C1FC096-B7F8-4921-A740-2A416FDD53C2}" destId="{967C9F9D-31A1-463A-AD66-3D0F56056B59}" srcOrd="1" destOrd="0" presId="urn:microsoft.com/office/officeart/2005/8/layout/orgChart1"/>
    <dgm:cxn modelId="{62442FF2-FF7D-46B4-AA4A-0509DF788BC5}" type="presParOf" srcId="{967C9F9D-31A1-463A-AD66-3D0F56056B59}" destId="{541E0927-4DDF-4F63-BE6A-29BF55556B95}" srcOrd="0" destOrd="0" presId="urn:microsoft.com/office/officeart/2005/8/layout/orgChart1"/>
    <dgm:cxn modelId="{1051EED9-E4E9-4FF4-9177-0032EE541CEE}" type="presParOf" srcId="{541E0927-4DDF-4F63-BE6A-29BF55556B95}" destId="{B67F8EAF-89CD-4C7C-A85C-A01FE36666D3}" srcOrd="0" destOrd="0" presId="urn:microsoft.com/office/officeart/2005/8/layout/orgChart1"/>
    <dgm:cxn modelId="{0F2C5D0C-CDF8-4C79-B0FC-4611CECDA89A}" type="presParOf" srcId="{541E0927-4DDF-4F63-BE6A-29BF55556B95}" destId="{DFC03937-80F9-4CA2-A4B7-AFF7029B150A}" srcOrd="1" destOrd="0" presId="urn:microsoft.com/office/officeart/2005/8/layout/orgChart1"/>
    <dgm:cxn modelId="{4672D897-EA1E-4EC6-8706-EF62D418B4D3}" type="presParOf" srcId="{967C9F9D-31A1-463A-AD66-3D0F56056B59}" destId="{B6B1D3CC-3643-4FEB-8E32-F8C05A333429}" srcOrd="1" destOrd="0" presId="urn:microsoft.com/office/officeart/2005/8/layout/orgChart1"/>
    <dgm:cxn modelId="{1FE4D523-B3AA-4B6B-B7BF-7B9D24C8C6F4}" type="presParOf" srcId="{967C9F9D-31A1-463A-AD66-3D0F56056B59}" destId="{D08F2A84-8677-4976-837B-93E60D3637FA}" srcOrd="2" destOrd="0" presId="urn:microsoft.com/office/officeart/2005/8/layout/orgChart1"/>
    <dgm:cxn modelId="{08EC7BCD-521D-4840-8E6E-04750A59313F}" type="presParOf" srcId="{8C1FC096-B7F8-4921-A740-2A416FDD53C2}" destId="{6BDDAAA0-F8FB-4645-8D45-220FB1097AC0}" srcOrd="2" destOrd="0" presId="urn:microsoft.com/office/officeart/2005/8/layout/orgChart1"/>
    <dgm:cxn modelId="{1F6E94A0-4438-485B-BB1B-55089AE4AA58}" type="presParOf" srcId="{8C1FC096-B7F8-4921-A740-2A416FDD53C2}" destId="{3C9FC219-67A6-4326-8857-3CA2DD63912B}" srcOrd="3" destOrd="0" presId="urn:microsoft.com/office/officeart/2005/8/layout/orgChart1"/>
    <dgm:cxn modelId="{028A4AA6-B335-4145-96D0-3784A7F3AD60}" type="presParOf" srcId="{3C9FC219-67A6-4326-8857-3CA2DD63912B}" destId="{73737DA0-79D9-4C1B-B441-BECF1AEBAE06}" srcOrd="0" destOrd="0" presId="urn:microsoft.com/office/officeart/2005/8/layout/orgChart1"/>
    <dgm:cxn modelId="{EABCA4F0-EE72-4CAC-BC33-A9F04F3C1003}" type="presParOf" srcId="{73737DA0-79D9-4C1B-B441-BECF1AEBAE06}" destId="{B6BF12C5-724C-4E9A-BA05-C10E374589F2}" srcOrd="0" destOrd="0" presId="urn:microsoft.com/office/officeart/2005/8/layout/orgChart1"/>
    <dgm:cxn modelId="{8824B369-D0AF-4447-93BF-B792F5D9F668}" type="presParOf" srcId="{73737DA0-79D9-4C1B-B441-BECF1AEBAE06}" destId="{273B223E-20D1-4FDC-852D-AFE5E050AAE8}" srcOrd="1" destOrd="0" presId="urn:microsoft.com/office/officeart/2005/8/layout/orgChart1"/>
    <dgm:cxn modelId="{FEE41B6A-0512-4761-8DB2-39DFAA75261D}" type="presParOf" srcId="{3C9FC219-67A6-4326-8857-3CA2DD63912B}" destId="{B3F8FFBA-67CC-4305-A9F8-4A3E53418F08}" srcOrd="1" destOrd="0" presId="urn:microsoft.com/office/officeart/2005/8/layout/orgChart1"/>
    <dgm:cxn modelId="{83E25BBC-36C8-4E37-BFBA-7DDFF53C9BA5}" type="presParOf" srcId="{3C9FC219-67A6-4326-8857-3CA2DD63912B}" destId="{CD950D82-56EA-4EF5-8BB1-C9D5A0A4ECED}" srcOrd="2" destOrd="0" presId="urn:microsoft.com/office/officeart/2005/8/layout/orgChart1"/>
    <dgm:cxn modelId="{6A3AF26D-28C9-4A61-AA11-A45EABD4C143}" type="presParOf" srcId="{AE3EA5D7-B265-4016-B067-ED999ECDBBAA}" destId="{253F3297-18F2-427C-8558-898BC276F4C4}" srcOrd="2" destOrd="0" presId="urn:microsoft.com/office/officeart/2005/8/layout/orgChart1"/>
    <dgm:cxn modelId="{B43F4D5A-BDF6-46EA-910A-B4AAD70C2F12}" type="presParOf" srcId="{4E878CE6-DC9D-46C4-90FF-6F54ECF8C593}" destId="{910827B8-2C74-4A3D-BBEC-5C567B0662C8}" srcOrd="4" destOrd="0" presId="urn:microsoft.com/office/officeart/2005/8/layout/orgChart1"/>
    <dgm:cxn modelId="{9DA22C74-418D-4815-B7E5-9DCF70208BDF}" type="presParOf" srcId="{4E878CE6-DC9D-46C4-90FF-6F54ECF8C593}" destId="{F0CE5B81-9116-40DA-97AE-760E8562D918}" srcOrd="5" destOrd="0" presId="urn:microsoft.com/office/officeart/2005/8/layout/orgChart1"/>
    <dgm:cxn modelId="{61A75FC8-EB7E-41A5-B913-8C6969E35418}" type="presParOf" srcId="{F0CE5B81-9116-40DA-97AE-760E8562D918}" destId="{B2307732-05D3-496A-8D1D-5289DB1EE53B}" srcOrd="0" destOrd="0" presId="urn:microsoft.com/office/officeart/2005/8/layout/orgChart1"/>
    <dgm:cxn modelId="{5EFA439C-E6DE-45AA-94D8-385C56A84F7A}" type="presParOf" srcId="{B2307732-05D3-496A-8D1D-5289DB1EE53B}" destId="{895DC56B-53AC-45D6-88B0-F1FC6BC1662F}" srcOrd="0" destOrd="0" presId="urn:microsoft.com/office/officeart/2005/8/layout/orgChart1"/>
    <dgm:cxn modelId="{F16AB83D-4A91-4CDE-9BFF-1E033C8766DE}" type="presParOf" srcId="{B2307732-05D3-496A-8D1D-5289DB1EE53B}" destId="{3867FA55-35DF-4091-A732-0ECAE551DE4D}" srcOrd="1" destOrd="0" presId="urn:microsoft.com/office/officeart/2005/8/layout/orgChart1"/>
    <dgm:cxn modelId="{9F7AF8D7-64D3-482F-8ACB-D04585885EED}" type="presParOf" srcId="{F0CE5B81-9116-40DA-97AE-760E8562D918}" destId="{E68CCB67-E64F-46DD-B0B1-B678D68D3D8C}" srcOrd="1" destOrd="0" presId="urn:microsoft.com/office/officeart/2005/8/layout/orgChart1"/>
    <dgm:cxn modelId="{5F553DDF-A5FE-4CFA-AC26-D69E428AE8D0}" type="presParOf" srcId="{E68CCB67-E64F-46DD-B0B1-B678D68D3D8C}" destId="{B6E20071-C877-48C5-A862-77A1CEB1E035}" srcOrd="0" destOrd="0" presId="urn:microsoft.com/office/officeart/2005/8/layout/orgChart1"/>
    <dgm:cxn modelId="{19410A4F-D60B-4041-BFE3-0288ED508D53}" type="presParOf" srcId="{E68CCB67-E64F-46DD-B0B1-B678D68D3D8C}" destId="{BA3DF63F-30D7-4A72-89A2-FD90FE195DDF}" srcOrd="1" destOrd="0" presId="urn:microsoft.com/office/officeart/2005/8/layout/orgChart1"/>
    <dgm:cxn modelId="{F155879A-4162-42E3-9488-9CE91FBC5B9C}" type="presParOf" srcId="{BA3DF63F-30D7-4A72-89A2-FD90FE195DDF}" destId="{6A26B943-BC16-45FD-80EB-8E11AB63BA4E}" srcOrd="0" destOrd="0" presId="urn:microsoft.com/office/officeart/2005/8/layout/orgChart1"/>
    <dgm:cxn modelId="{6EAEB1AE-FE96-42F1-9438-4937C21486A9}" type="presParOf" srcId="{6A26B943-BC16-45FD-80EB-8E11AB63BA4E}" destId="{FB775019-044C-4D37-8D79-659EE4F85955}" srcOrd="0" destOrd="0" presId="urn:microsoft.com/office/officeart/2005/8/layout/orgChart1"/>
    <dgm:cxn modelId="{1A435F01-1BF9-488F-8E0D-B6A7E7415311}" type="presParOf" srcId="{6A26B943-BC16-45FD-80EB-8E11AB63BA4E}" destId="{76C35048-20C5-4DB6-88CB-65267F40C21C}" srcOrd="1" destOrd="0" presId="urn:microsoft.com/office/officeart/2005/8/layout/orgChart1"/>
    <dgm:cxn modelId="{463CAF5F-E1CF-4B3B-B68E-93A99857A595}" type="presParOf" srcId="{BA3DF63F-30D7-4A72-89A2-FD90FE195DDF}" destId="{A3800CFE-A7BB-45CE-BDE8-A57EC875C335}" srcOrd="1" destOrd="0" presId="urn:microsoft.com/office/officeart/2005/8/layout/orgChart1"/>
    <dgm:cxn modelId="{D555CC47-3A24-4E50-91AC-8D9C2A48FB6E}" type="presParOf" srcId="{BA3DF63F-30D7-4A72-89A2-FD90FE195DDF}" destId="{531D0E97-B0D3-4925-9513-70F3FFA297A0}" srcOrd="2" destOrd="0" presId="urn:microsoft.com/office/officeart/2005/8/layout/orgChart1"/>
    <dgm:cxn modelId="{3F7145A8-9F8C-4F45-BB41-2837776051AB}" type="presParOf" srcId="{E68CCB67-E64F-46DD-B0B1-B678D68D3D8C}" destId="{BD8B8AAA-2364-4068-82B9-7B1E578C44BD}" srcOrd="2" destOrd="0" presId="urn:microsoft.com/office/officeart/2005/8/layout/orgChart1"/>
    <dgm:cxn modelId="{88780F4A-2E70-43B3-B9A5-DEF938AB24C0}" type="presParOf" srcId="{E68CCB67-E64F-46DD-B0B1-B678D68D3D8C}" destId="{E5BB803F-2BDD-4750-B2E0-9453D608B385}" srcOrd="3" destOrd="0" presId="urn:microsoft.com/office/officeart/2005/8/layout/orgChart1"/>
    <dgm:cxn modelId="{833ED3F9-4238-4847-A333-DE50BB34CDEF}" type="presParOf" srcId="{E5BB803F-2BDD-4750-B2E0-9453D608B385}" destId="{AA7FB1C7-4F12-47F0-8F72-AE1E70F5F0DB}" srcOrd="0" destOrd="0" presId="urn:microsoft.com/office/officeart/2005/8/layout/orgChart1"/>
    <dgm:cxn modelId="{38152623-A58F-410A-8C73-A721D9B2DFBB}" type="presParOf" srcId="{AA7FB1C7-4F12-47F0-8F72-AE1E70F5F0DB}" destId="{BDE55D4C-0026-430D-AECA-E065491E9B92}" srcOrd="0" destOrd="0" presId="urn:microsoft.com/office/officeart/2005/8/layout/orgChart1"/>
    <dgm:cxn modelId="{D250F6C2-059F-419F-B349-4A165D1DF923}" type="presParOf" srcId="{AA7FB1C7-4F12-47F0-8F72-AE1E70F5F0DB}" destId="{4664608F-7DD4-44B3-A7D6-CFC80CDB6610}" srcOrd="1" destOrd="0" presId="urn:microsoft.com/office/officeart/2005/8/layout/orgChart1"/>
    <dgm:cxn modelId="{A4E1E077-6126-4606-91EC-897B7B5BB110}" type="presParOf" srcId="{E5BB803F-2BDD-4750-B2E0-9453D608B385}" destId="{74B4AC9D-6099-4EEE-8FC8-27E775AFFC33}" srcOrd="1" destOrd="0" presId="urn:microsoft.com/office/officeart/2005/8/layout/orgChart1"/>
    <dgm:cxn modelId="{386E679D-2097-4D72-95D2-B35EF17FE8E3}" type="presParOf" srcId="{E5BB803F-2BDD-4750-B2E0-9453D608B385}" destId="{975032A1-BC12-4C99-9111-C47FA4718A06}" srcOrd="2" destOrd="0" presId="urn:microsoft.com/office/officeart/2005/8/layout/orgChart1"/>
    <dgm:cxn modelId="{1E690940-DE17-4F23-B06E-A2D5D54DF3F1}" type="presParOf" srcId="{E68CCB67-E64F-46DD-B0B1-B678D68D3D8C}" destId="{50961202-9287-41E9-8FFF-4160EABAA714}" srcOrd="4" destOrd="0" presId="urn:microsoft.com/office/officeart/2005/8/layout/orgChart1"/>
    <dgm:cxn modelId="{5BC2B7C0-9D36-4BD5-A08B-BDA732B08A65}" type="presParOf" srcId="{E68CCB67-E64F-46DD-B0B1-B678D68D3D8C}" destId="{CB11FC09-D29C-4F45-BC88-CF22B6E57B9C}" srcOrd="5" destOrd="0" presId="urn:microsoft.com/office/officeart/2005/8/layout/orgChart1"/>
    <dgm:cxn modelId="{9750717A-7DB6-422E-B254-25A15D03C114}" type="presParOf" srcId="{CB11FC09-D29C-4F45-BC88-CF22B6E57B9C}" destId="{CE99C752-5A44-460C-929D-6FDECFE7D5CD}" srcOrd="0" destOrd="0" presId="urn:microsoft.com/office/officeart/2005/8/layout/orgChart1"/>
    <dgm:cxn modelId="{C5AD2957-4E3A-4ACD-8A3B-932E536D6F30}" type="presParOf" srcId="{CE99C752-5A44-460C-929D-6FDECFE7D5CD}" destId="{46D25CF4-5F30-4D1B-AD51-CD4303EFFA0F}" srcOrd="0" destOrd="0" presId="urn:microsoft.com/office/officeart/2005/8/layout/orgChart1"/>
    <dgm:cxn modelId="{3305C828-9CDB-4571-9DBE-1172E792CC84}" type="presParOf" srcId="{CE99C752-5A44-460C-929D-6FDECFE7D5CD}" destId="{E1F03A9B-1991-45CE-909E-EE958F140EC4}" srcOrd="1" destOrd="0" presId="urn:microsoft.com/office/officeart/2005/8/layout/orgChart1"/>
    <dgm:cxn modelId="{06F5EB1F-810E-4ED2-819C-7EE8A6F18AB7}" type="presParOf" srcId="{CB11FC09-D29C-4F45-BC88-CF22B6E57B9C}" destId="{631EDD4B-6278-462B-AED3-7E963A18AD1B}" srcOrd="1" destOrd="0" presId="urn:microsoft.com/office/officeart/2005/8/layout/orgChart1"/>
    <dgm:cxn modelId="{32107BE1-B2C2-490E-BC6F-53A01DCC0D31}" type="presParOf" srcId="{CB11FC09-D29C-4F45-BC88-CF22B6E57B9C}" destId="{50D509B7-9B8A-4FB7-8BE7-65DDF62B613F}" srcOrd="2" destOrd="0" presId="urn:microsoft.com/office/officeart/2005/8/layout/orgChart1"/>
    <dgm:cxn modelId="{9554636B-6997-493A-B0BC-6B0A42D83A12}" type="presParOf" srcId="{E68CCB67-E64F-46DD-B0B1-B678D68D3D8C}" destId="{0597624E-DF0D-4494-BB21-35B78DC510A4}" srcOrd="6" destOrd="0" presId="urn:microsoft.com/office/officeart/2005/8/layout/orgChart1"/>
    <dgm:cxn modelId="{9369472C-9F38-48E7-AA6D-67C76B8A631D}" type="presParOf" srcId="{E68CCB67-E64F-46DD-B0B1-B678D68D3D8C}" destId="{ABACA68C-68B1-4D2E-B329-208A6C11DD6B}" srcOrd="7" destOrd="0" presId="urn:microsoft.com/office/officeart/2005/8/layout/orgChart1"/>
    <dgm:cxn modelId="{26C17E98-6397-48E3-BE47-E5E4BF573EE8}" type="presParOf" srcId="{ABACA68C-68B1-4D2E-B329-208A6C11DD6B}" destId="{1B93FED7-A88C-40D4-A9F6-7F29A9D1BA84}" srcOrd="0" destOrd="0" presId="urn:microsoft.com/office/officeart/2005/8/layout/orgChart1"/>
    <dgm:cxn modelId="{B38CDC08-4D33-4FBC-BF8E-8A9F6689ECB4}" type="presParOf" srcId="{1B93FED7-A88C-40D4-A9F6-7F29A9D1BA84}" destId="{A1E83048-17D9-4AFC-A05D-0097B26B5997}" srcOrd="0" destOrd="0" presId="urn:microsoft.com/office/officeart/2005/8/layout/orgChart1"/>
    <dgm:cxn modelId="{43AF7C66-A4EE-431C-BFA6-8715209580A6}" type="presParOf" srcId="{1B93FED7-A88C-40D4-A9F6-7F29A9D1BA84}" destId="{A8D49248-723F-4248-A560-164AF68E5D34}" srcOrd="1" destOrd="0" presId="urn:microsoft.com/office/officeart/2005/8/layout/orgChart1"/>
    <dgm:cxn modelId="{16F225BB-230E-421B-A1AC-C6B54E354E5B}" type="presParOf" srcId="{ABACA68C-68B1-4D2E-B329-208A6C11DD6B}" destId="{B80EFC0F-162E-4533-8B83-B42AAB878C00}" srcOrd="1" destOrd="0" presId="urn:microsoft.com/office/officeart/2005/8/layout/orgChart1"/>
    <dgm:cxn modelId="{2247C84E-DCAF-4E74-8D26-1DF8C4EC304C}" type="presParOf" srcId="{ABACA68C-68B1-4D2E-B329-208A6C11DD6B}" destId="{7A964E63-B6D4-436A-A885-231CBC2566C9}" srcOrd="2" destOrd="0" presId="urn:microsoft.com/office/officeart/2005/8/layout/orgChart1"/>
    <dgm:cxn modelId="{A9E3F1C9-71A6-481A-8534-0B2BAE9B232E}" type="presParOf" srcId="{F0CE5B81-9116-40DA-97AE-760E8562D918}" destId="{DC70CE12-B3AD-4A03-8CFC-9D899B1C4AD3}" srcOrd="2" destOrd="0" presId="urn:microsoft.com/office/officeart/2005/8/layout/orgChart1"/>
    <dgm:cxn modelId="{82C7FA81-F01A-423C-ACA1-5FE055846DA6}" type="presParOf" srcId="{4E878CE6-DC9D-46C4-90FF-6F54ECF8C593}" destId="{6E3AB749-3E79-4C88-B8D4-A91DF80656CB}" srcOrd="6" destOrd="0" presId="urn:microsoft.com/office/officeart/2005/8/layout/orgChart1"/>
    <dgm:cxn modelId="{D878A2B7-E323-4478-B8B7-0B69FD9F3ECF}" type="presParOf" srcId="{4E878CE6-DC9D-46C4-90FF-6F54ECF8C593}" destId="{A599DC86-F281-404E-AD7B-C1531473C687}" srcOrd="7" destOrd="0" presId="urn:microsoft.com/office/officeart/2005/8/layout/orgChart1"/>
    <dgm:cxn modelId="{C644A479-AA04-45B1-8070-9B0834539B27}" type="presParOf" srcId="{A599DC86-F281-404E-AD7B-C1531473C687}" destId="{CDD86242-DFFC-4634-8426-081A59A7FA8E}" srcOrd="0" destOrd="0" presId="urn:microsoft.com/office/officeart/2005/8/layout/orgChart1"/>
    <dgm:cxn modelId="{C5F70E54-2189-4027-8397-F5E81018F910}" type="presParOf" srcId="{CDD86242-DFFC-4634-8426-081A59A7FA8E}" destId="{975853BB-C2BA-4CF5-B507-50A622DC9560}" srcOrd="0" destOrd="0" presId="urn:microsoft.com/office/officeart/2005/8/layout/orgChart1"/>
    <dgm:cxn modelId="{83FDD0B7-826D-46D8-A050-59D6F828F08C}" type="presParOf" srcId="{CDD86242-DFFC-4634-8426-081A59A7FA8E}" destId="{D7608C7F-855E-4F28-88D2-B841D9F463EE}" srcOrd="1" destOrd="0" presId="urn:microsoft.com/office/officeart/2005/8/layout/orgChart1"/>
    <dgm:cxn modelId="{EB12ADF4-6507-4A9F-A616-F6388D1BC929}" type="presParOf" srcId="{A599DC86-F281-404E-AD7B-C1531473C687}" destId="{E30E483B-278B-4591-8318-F451A88C4BD9}" srcOrd="1" destOrd="0" presId="urn:microsoft.com/office/officeart/2005/8/layout/orgChart1"/>
    <dgm:cxn modelId="{676CF4E7-5A3A-460C-A61D-EA9873390D0F}" type="presParOf" srcId="{E30E483B-278B-4591-8318-F451A88C4BD9}" destId="{42FA07E8-CBF2-4FC9-A7E7-03C914E2C5B2}" srcOrd="0" destOrd="0" presId="urn:microsoft.com/office/officeart/2005/8/layout/orgChart1"/>
    <dgm:cxn modelId="{791E655E-CA96-4F4D-8E69-EFA74B33002D}" type="presParOf" srcId="{E30E483B-278B-4591-8318-F451A88C4BD9}" destId="{19C54E0D-F704-4DCA-902E-55A725B5442B}" srcOrd="1" destOrd="0" presId="urn:microsoft.com/office/officeart/2005/8/layout/orgChart1"/>
    <dgm:cxn modelId="{6E705A09-8B72-4B4D-8FEA-FEE19F0C7450}" type="presParOf" srcId="{19C54E0D-F704-4DCA-902E-55A725B5442B}" destId="{ADF1A4DE-C58D-4E1F-B123-027137FE1523}" srcOrd="0" destOrd="0" presId="urn:microsoft.com/office/officeart/2005/8/layout/orgChart1"/>
    <dgm:cxn modelId="{F44155F6-7F69-45B0-9BA3-0F481D303142}" type="presParOf" srcId="{ADF1A4DE-C58D-4E1F-B123-027137FE1523}" destId="{489FF0D3-0A59-4AF7-8A78-A7D6D704F8DD}" srcOrd="0" destOrd="0" presId="urn:microsoft.com/office/officeart/2005/8/layout/orgChart1"/>
    <dgm:cxn modelId="{420E1095-48D8-4706-AE39-9F9F3E8F6E26}" type="presParOf" srcId="{ADF1A4DE-C58D-4E1F-B123-027137FE1523}" destId="{4BE9CDA2-22FA-4C28-BE9B-4681C7041DCC}" srcOrd="1" destOrd="0" presId="urn:microsoft.com/office/officeart/2005/8/layout/orgChart1"/>
    <dgm:cxn modelId="{CA565DCA-185E-45CA-BC9D-DF612A061CDC}" type="presParOf" srcId="{19C54E0D-F704-4DCA-902E-55A725B5442B}" destId="{3ADEA74F-37A8-4FA2-8432-3E42DA3D1764}" srcOrd="1" destOrd="0" presId="urn:microsoft.com/office/officeart/2005/8/layout/orgChart1"/>
    <dgm:cxn modelId="{49BB0E80-574B-4126-AC2D-E630D6A951B2}" type="presParOf" srcId="{19C54E0D-F704-4DCA-902E-55A725B5442B}" destId="{A9014EE4-0517-4362-8A86-1649A8D01944}" srcOrd="2" destOrd="0" presId="urn:microsoft.com/office/officeart/2005/8/layout/orgChart1"/>
    <dgm:cxn modelId="{611A3627-0581-4015-A156-7C3607AE03BB}" type="presParOf" srcId="{E30E483B-278B-4591-8318-F451A88C4BD9}" destId="{D20B50C3-6F5E-413D-AAC4-548A5AD63C43}" srcOrd="2" destOrd="0" presId="urn:microsoft.com/office/officeart/2005/8/layout/orgChart1"/>
    <dgm:cxn modelId="{5C76A9B5-029D-461B-8B17-23BB4127027D}" type="presParOf" srcId="{E30E483B-278B-4591-8318-F451A88C4BD9}" destId="{553D3607-C55F-454D-A292-D711FF5D09D5}" srcOrd="3" destOrd="0" presId="urn:microsoft.com/office/officeart/2005/8/layout/orgChart1"/>
    <dgm:cxn modelId="{D3DDDDB0-CCA5-4CB0-B5B5-6BA4CFAF777A}" type="presParOf" srcId="{553D3607-C55F-454D-A292-D711FF5D09D5}" destId="{333F6C51-36BC-4EB0-9ECE-D02C21854C70}" srcOrd="0" destOrd="0" presId="urn:microsoft.com/office/officeart/2005/8/layout/orgChart1"/>
    <dgm:cxn modelId="{C3DCD7E7-6E0C-4321-80FC-5952AE6CA0CB}" type="presParOf" srcId="{333F6C51-36BC-4EB0-9ECE-D02C21854C70}" destId="{0D69A128-8608-4107-BAE2-4D34EACBB76F}" srcOrd="0" destOrd="0" presId="urn:microsoft.com/office/officeart/2005/8/layout/orgChart1"/>
    <dgm:cxn modelId="{184B60B2-8835-466E-AA3B-01AD8AFA2D89}" type="presParOf" srcId="{333F6C51-36BC-4EB0-9ECE-D02C21854C70}" destId="{C225AAF1-2ABC-4A95-872A-6D92507B843D}" srcOrd="1" destOrd="0" presId="urn:microsoft.com/office/officeart/2005/8/layout/orgChart1"/>
    <dgm:cxn modelId="{98859998-863B-403B-B9AB-A466EFC28667}" type="presParOf" srcId="{553D3607-C55F-454D-A292-D711FF5D09D5}" destId="{1D434F06-1265-49F1-8437-E89649143708}" srcOrd="1" destOrd="0" presId="urn:microsoft.com/office/officeart/2005/8/layout/orgChart1"/>
    <dgm:cxn modelId="{B127907F-E422-4F75-B4F4-D2EF8E1BB02E}" type="presParOf" srcId="{553D3607-C55F-454D-A292-D711FF5D09D5}" destId="{B4AA17D5-1CA2-43E5-89C4-F5BEC5756514}" srcOrd="2" destOrd="0" presId="urn:microsoft.com/office/officeart/2005/8/layout/orgChart1"/>
    <dgm:cxn modelId="{A7649A1F-9E7D-4A97-BFEE-071889FD25BD}" type="presParOf" srcId="{A599DC86-F281-404E-AD7B-C1531473C687}" destId="{0E34FB71-EB1E-484B-A5D7-96CBC75AC248}" srcOrd="2" destOrd="0" presId="urn:microsoft.com/office/officeart/2005/8/layout/orgChart1"/>
    <dgm:cxn modelId="{F9CD05BF-65D9-4D73-BC8F-4031F6A7DCD8}" type="presParOf" srcId="{4E878CE6-DC9D-46C4-90FF-6F54ECF8C593}" destId="{64D0ADD6-FB62-4128-85E9-40B7A2FE2676}" srcOrd="8" destOrd="0" presId="urn:microsoft.com/office/officeart/2005/8/layout/orgChart1"/>
    <dgm:cxn modelId="{ED9B8828-8996-49C6-809B-CCA32613833F}" type="presParOf" srcId="{4E878CE6-DC9D-46C4-90FF-6F54ECF8C593}" destId="{F21293EE-F156-458E-84C2-87DA4AB75053}" srcOrd="9" destOrd="0" presId="urn:microsoft.com/office/officeart/2005/8/layout/orgChart1"/>
    <dgm:cxn modelId="{6524751C-07FE-4C45-A31F-59272D59AE13}" type="presParOf" srcId="{F21293EE-F156-458E-84C2-87DA4AB75053}" destId="{A8AF49A9-5EF7-4C71-A90A-EB948D5DCC82}" srcOrd="0" destOrd="0" presId="urn:microsoft.com/office/officeart/2005/8/layout/orgChart1"/>
    <dgm:cxn modelId="{58D145F8-E5C0-401D-BB40-1F708FFAC165}" type="presParOf" srcId="{A8AF49A9-5EF7-4C71-A90A-EB948D5DCC82}" destId="{CFABB8C4-8266-47DB-A762-0C6648EA8838}" srcOrd="0" destOrd="0" presId="urn:microsoft.com/office/officeart/2005/8/layout/orgChart1"/>
    <dgm:cxn modelId="{219CF5DE-0EC8-4B35-80F4-CE6DA09DC32E}" type="presParOf" srcId="{A8AF49A9-5EF7-4C71-A90A-EB948D5DCC82}" destId="{A5797B73-4FB3-4A2C-A2DC-51E375A449B7}" srcOrd="1" destOrd="0" presId="urn:microsoft.com/office/officeart/2005/8/layout/orgChart1"/>
    <dgm:cxn modelId="{5F0084E1-0A33-408E-8C18-2DCB6BE15035}" type="presParOf" srcId="{F21293EE-F156-458E-84C2-87DA4AB75053}" destId="{83287099-21C1-4A10-91E1-8063C2090A7C}" srcOrd="1" destOrd="0" presId="urn:microsoft.com/office/officeart/2005/8/layout/orgChart1"/>
    <dgm:cxn modelId="{52008BB4-6E33-4CB3-9236-F93F50F351C1}" type="presParOf" srcId="{83287099-21C1-4A10-91E1-8063C2090A7C}" destId="{21749ECA-2DC6-4FBF-98C9-054701905871}" srcOrd="0" destOrd="0" presId="urn:microsoft.com/office/officeart/2005/8/layout/orgChart1"/>
    <dgm:cxn modelId="{8F91FFA4-6850-4C32-8681-9BF13C23E1D4}" type="presParOf" srcId="{83287099-21C1-4A10-91E1-8063C2090A7C}" destId="{FB85D904-169B-4FDC-9DC2-9CACDFE8B7D0}" srcOrd="1" destOrd="0" presId="urn:microsoft.com/office/officeart/2005/8/layout/orgChart1"/>
    <dgm:cxn modelId="{0A60B9E6-A7F4-40F2-9E33-C64DEEB68AD6}" type="presParOf" srcId="{FB85D904-169B-4FDC-9DC2-9CACDFE8B7D0}" destId="{33D5238E-CC5E-43B3-816C-97479CCEB314}" srcOrd="0" destOrd="0" presId="urn:microsoft.com/office/officeart/2005/8/layout/orgChart1"/>
    <dgm:cxn modelId="{9077AA64-0EF7-4B9C-BDC1-3500615D131E}" type="presParOf" srcId="{33D5238E-CC5E-43B3-816C-97479CCEB314}" destId="{026E72D0-FE8B-4C99-9B92-6FFA6F4EE219}" srcOrd="0" destOrd="0" presId="urn:microsoft.com/office/officeart/2005/8/layout/orgChart1"/>
    <dgm:cxn modelId="{3817E20B-5856-41DE-83AA-8FF275C56ECE}" type="presParOf" srcId="{33D5238E-CC5E-43B3-816C-97479CCEB314}" destId="{DF5CE24E-CC46-407B-A540-86DF8CE17BBE}" srcOrd="1" destOrd="0" presId="urn:microsoft.com/office/officeart/2005/8/layout/orgChart1"/>
    <dgm:cxn modelId="{5F87716E-4165-424A-84AA-8DAA08B5059C}" type="presParOf" srcId="{FB85D904-169B-4FDC-9DC2-9CACDFE8B7D0}" destId="{2A1A5387-12F5-4EA1-ABB7-7BCA1DBF9D92}" srcOrd="1" destOrd="0" presId="urn:microsoft.com/office/officeart/2005/8/layout/orgChart1"/>
    <dgm:cxn modelId="{CF0235E9-E5A9-40B3-BC2C-22EAEE2073B5}" type="presParOf" srcId="{FB85D904-169B-4FDC-9DC2-9CACDFE8B7D0}" destId="{C89B541D-4038-4C36-8F0A-A990332A6476}" srcOrd="2" destOrd="0" presId="urn:microsoft.com/office/officeart/2005/8/layout/orgChart1"/>
    <dgm:cxn modelId="{CC7A5B46-A136-44C6-9C8D-A13C0E7119AC}" type="presParOf" srcId="{83287099-21C1-4A10-91E1-8063C2090A7C}" destId="{208B130F-8BA7-49A6-9FF0-868235EB280A}" srcOrd="2" destOrd="0" presId="urn:microsoft.com/office/officeart/2005/8/layout/orgChart1"/>
    <dgm:cxn modelId="{DE4D1DE8-B1C5-494C-9C9F-D3713A50DC58}" type="presParOf" srcId="{83287099-21C1-4A10-91E1-8063C2090A7C}" destId="{5ACD08D4-598E-4719-B5AD-65F756483207}" srcOrd="3" destOrd="0" presId="urn:microsoft.com/office/officeart/2005/8/layout/orgChart1"/>
    <dgm:cxn modelId="{72F1E155-58ED-489E-889E-8A0730580EEA}" type="presParOf" srcId="{5ACD08D4-598E-4719-B5AD-65F756483207}" destId="{84DE4A5D-7103-4EA9-AB6C-7A41012B9086}" srcOrd="0" destOrd="0" presId="urn:microsoft.com/office/officeart/2005/8/layout/orgChart1"/>
    <dgm:cxn modelId="{F05009EE-0E2D-407B-A365-03EABDAD28FA}" type="presParOf" srcId="{84DE4A5D-7103-4EA9-AB6C-7A41012B9086}" destId="{CCC6DA67-B158-4FF1-9FDD-B48B3464E92C}" srcOrd="0" destOrd="0" presId="urn:microsoft.com/office/officeart/2005/8/layout/orgChart1"/>
    <dgm:cxn modelId="{E7222B74-7707-4209-B509-63156A73550E}" type="presParOf" srcId="{84DE4A5D-7103-4EA9-AB6C-7A41012B9086}" destId="{A0535D27-6ED8-436E-ACC3-DF380383152E}" srcOrd="1" destOrd="0" presId="urn:microsoft.com/office/officeart/2005/8/layout/orgChart1"/>
    <dgm:cxn modelId="{7AA6298A-366D-4276-8960-99AB320C1086}" type="presParOf" srcId="{5ACD08D4-598E-4719-B5AD-65F756483207}" destId="{EBE78869-92C1-4868-93B5-D8270FB4FA18}" srcOrd="1" destOrd="0" presId="urn:microsoft.com/office/officeart/2005/8/layout/orgChart1"/>
    <dgm:cxn modelId="{7789EFA0-3D20-4FD5-A775-AC2D748C3807}" type="presParOf" srcId="{5ACD08D4-598E-4719-B5AD-65F756483207}" destId="{53CD74E5-47CB-4D1F-9743-2BAC7703011C}" srcOrd="2" destOrd="0" presId="urn:microsoft.com/office/officeart/2005/8/layout/orgChart1"/>
    <dgm:cxn modelId="{E9243954-6C44-4ABD-9A8B-8DE606ED1B2F}" type="presParOf" srcId="{F21293EE-F156-458E-84C2-87DA4AB75053}" destId="{A4262E12-CCAE-4CA4-9AA3-BE9E038BF818}" srcOrd="2" destOrd="0" presId="urn:microsoft.com/office/officeart/2005/8/layout/orgChart1"/>
    <dgm:cxn modelId="{B4DCE0F1-2AE7-420D-BC9F-6830292ACCCA}" type="presParOf" srcId="{4E878CE6-DC9D-46C4-90FF-6F54ECF8C593}" destId="{5C3AE13B-F777-4EB2-AD0B-62AA73621AEA}" srcOrd="10" destOrd="0" presId="urn:microsoft.com/office/officeart/2005/8/layout/orgChart1"/>
    <dgm:cxn modelId="{3BA2441C-8A73-413D-8416-981094BA7C96}" type="presParOf" srcId="{4E878CE6-DC9D-46C4-90FF-6F54ECF8C593}" destId="{D8D96731-0DC9-48E8-82DC-4AFAA1E196BE}" srcOrd="11" destOrd="0" presId="urn:microsoft.com/office/officeart/2005/8/layout/orgChart1"/>
    <dgm:cxn modelId="{36D6C230-64CC-439F-87E9-7952D9E1FBDD}" type="presParOf" srcId="{D8D96731-0DC9-48E8-82DC-4AFAA1E196BE}" destId="{5A3F7194-4CB3-4EEA-8415-2BD7CE8F9E91}" srcOrd="0" destOrd="0" presId="urn:microsoft.com/office/officeart/2005/8/layout/orgChart1"/>
    <dgm:cxn modelId="{63F79459-C3B7-4735-8B12-53441EF2A160}" type="presParOf" srcId="{5A3F7194-4CB3-4EEA-8415-2BD7CE8F9E91}" destId="{4453A7D6-668E-4BBE-8E96-69318A70443B}" srcOrd="0" destOrd="0" presId="urn:microsoft.com/office/officeart/2005/8/layout/orgChart1"/>
    <dgm:cxn modelId="{B8CE389B-CF7D-4A2A-9C4C-D05309D6B5FF}" type="presParOf" srcId="{5A3F7194-4CB3-4EEA-8415-2BD7CE8F9E91}" destId="{7EAF0B24-9D6B-46D3-BDF8-C66ECB8B4AF3}" srcOrd="1" destOrd="0" presId="urn:microsoft.com/office/officeart/2005/8/layout/orgChart1"/>
    <dgm:cxn modelId="{70245823-3497-4EC1-BBC6-E76A4A37DE78}" type="presParOf" srcId="{D8D96731-0DC9-48E8-82DC-4AFAA1E196BE}" destId="{22A278F2-422B-4819-BF52-25F1274AE899}" srcOrd="1" destOrd="0" presId="urn:microsoft.com/office/officeart/2005/8/layout/orgChart1"/>
    <dgm:cxn modelId="{95EDDF15-1CE8-4025-97DD-87AD089C672F}" type="presParOf" srcId="{22A278F2-422B-4819-BF52-25F1274AE899}" destId="{3A857C3B-4661-4120-B55C-38B24AF6F89D}" srcOrd="0" destOrd="0" presId="urn:microsoft.com/office/officeart/2005/8/layout/orgChart1"/>
    <dgm:cxn modelId="{251ADAEE-15BA-490A-A23B-2B0DF6BD1906}" type="presParOf" srcId="{22A278F2-422B-4819-BF52-25F1274AE899}" destId="{FA6B8ECE-DDD2-4238-9623-A92EFCB25B75}" srcOrd="1" destOrd="0" presId="urn:microsoft.com/office/officeart/2005/8/layout/orgChart1"/>
    <dgm:cxn modelId="{1683DC8E-D071-4833-8DCA-EED0E2EADD63}" type="presParOf" srcId="{FA6B8ECE-DDD2-4238-9623-A92EFCB25B75}" destId="{141E7F9F-0BD2-419B-8D68-A2FCB9FE3511}" srcOrd="0" destOrd="0" presId="urn:microsoft.com/office/officeart/2005/8/layout/orgChart1"/>
    <dgm:cxn modelId="{5B4F454D-A82C-408B-A216-AB0F4FE44522}" type="presParOf" srcId="{141E7F9F-0BD2-419B-8D68-A2FCB9FE3511}" destId="{FC9F55E2-144A-48D1-8FCD-4CE370300EA5}" srcOrd="0" destOrd="0" presId="urn:microsoft.com/office/officeart/2005/8/layout/orgChart1"/>
    <dgm:cxn modelId="{04F1A8EC-0D5A-4983-992D-7AF65EE85E21}" type="presParOf" srcId="{141E7F9F-0BD2-419B-8D68-A2FCB9FE3511}" destId="{B01C50CD-FA8E-450B-9CE2-2D95B8553F2C}" srcOrd="1" destOrd="0" presId="urn:microsoft.com/office/officeart/2005/8/layout/orgChart1"/>
    <dgm:cxn modelId="{F075809D-1593-46FA-82F8-B3EEF1F1B4C2}" type="presParOf" srcId="{FA6B8ECE-DDD2-4238-9623-A92EFCB25B75}" destId="{1D0A4C97-DC4F-44A3-B09D-277BCC1914AB}" srcOrd="1" destOrd="0" presId="urn:microsoft.com/office/officeart/2005/8/layout/orgChart1"/>
    <dgm:cxn modelId="{349051F8-9AA1-48CC-B591-1F50BE518256}" type="presParOf" srcId="{FA6B8ECE-DDD2-4238-9623-A92EFCB25B75}" destId="{22F01B05-C115-4716-8A43-E04FA7008A85}" srcOrd="2" destOrd="0" presId="urn:microsoft.com/office/officeart/2005/8/layout/orgChart1"/>
    <dgm:cxn modelId="{A863B77C-F265-4F3E-A854-EDA1DAF6A007}" type="presParOf" srcId="{22A278F2-422B-4819-BF52-25F1274AE899}" destId="{D47FE79F-8CE6-4E5D-B6C0-8B717B184021}" srcOrd="2" destOrd="0" presId="urn:microsoft.com/office/officeart/2005/8/layout/orgChart1"/>
    <dgm:cxn modelId="{49E63EE1-75E6-4CCF-B011-2272C7B2EE62}" type="presParOf" srcId="{22A278F2-422B-4819-BF52-25F1274AE899}" destId="{7BD6DB5F-0C55-4BDE-BFBC-9873F4408C0F}" srcOrd="3" destOrd="0" presId="urn:microsoft.com/office/officeart/2005/8/layout/orgChart1"/>
    <dgm:cxn modelId="{82793575-627F-4356-8858-B929462202D7}" type="presParOf" srcId="{7BD6DB5F-0C55-4BDE-BFBC-9873F4408C0F}" destId="{58BBB4D7-EB4D-4B38-AFEB-31DE584E4A4E}" srcOrd="0" destOrd="0" presId="urn:microsoft.com/office/officeart/2005/8/layout/orgChart1"/>
    <dgm:cxn modelId="{EB90A081-3524-4A28-9E53-B7D4F13FFF9E}" type="presParOf" srcId="{58BBB4D7-EB4D-4B38-AFEB-31DE584E4A4E}" destId="{1543A563-AB0B-4ACC-920B-5571CA142F62}" srcOrd="0" destOrd="0" presId="urn:microsoft.com/office/officeart/2005/8/layout/orgChart1"/>
    <dgm:cxn modelId="{29CAE580-2901-4558-890E-01775A90E0E4}" type="presParOf" srcId="{58BBB4D7-EB4D-4B38-AFEB-31DE584E4A4E}" destId="{BC6D57D3-AB67-4996-B349-214DD51D7ADD}" srcOrd="1" destOrd="0" presId="urn:microsoft.com/office/officeart/2005/8/layout/orgChart1"/>
    <dgm:cxn modelId="{0377DCA8-B118-4A97-9DA5-18737F290B72}" type="presParOf" srcId="{7BD6DB5F-0C55-4BDE-BFBC-9873F4408C0F}" destId="{ACDF48FD-E1FD-4DB6-870C-A6ABCB778505}" srcOrd="1" destOrd="0" presId="urn:microsoft.com/office/officeart/2005/8/layout/orgChart1"/>
    <dgm:cxn modelId="{3707EB2D-9D56-4674-89FF-F3636FF41F96}" type="presParOf" srcId="{7BD6DB5F-0C55-4BDE-BFBC-9873F4408C0F}" destId="{E4F389E6-8DBA-4983-A80B-A29EEA693C3E}" srcOrd="2" destOrd="0" presId="urn:microsoft.com/office/officeart/2005/8/layout/orgChart1"/>
    <dgm:cxn modelId="{5FE059AF-59CE-4F19-937C-B6B97A0779A9}" type="presParOf" srcId="{22A278F2-422B-4819-BF52-25F1274AE899}" destId="{8F178C1E-B834-438E-98CD-A943E5F43498}" srcOrd="4" destOrd="0" presId="urn:microsoft.com/office/officeart/2005/8/layout/orgChart1"/>
    <dgm:cxn modelId="{EF0D078B-A456-421D-B8B2-0A66F7819286}" type="presParOf" srcId="{22A278F2-422B-4819-BF52-25F1274AE899}" destId="{007F5271-3ADC-45D4-82F0-372A79555509}" srcOrd="5" destOrd="0" presId="urn:microsoft.com/office/officeart/2005/8/layout/orgChart1"/>
    <dgm:cxn modelId="{F4AB71D5-944C-444D-9E3D-0948B9B71102}" type="presParOf" srcId="{007F5271-3ADC-45D4-82F0-372A79555509}" destId="{013685AF-0145-475A-A987-409E05EC10DA}" srcOrd="0" destOrd="0" presId="urn:microsoft.com/office/officeart/2005/8/layout/orgChart1"/>
    <dgm:cxn modelId="{5FE02243-1AD4-485A-8CD6-B4AB87831C5D}" type="presParOf" srcId="{013685AF-0145-475A-A987-409E05EC10DA}" destId="{F108E49E-3BE0-4FAB-9815-1923BF591E4F}" srcOrd="0" destOrd="0" presId="urn:microsoft.com/office/officeart/2005/8/layout/orgChart1"/>
    <dgm:cxn modelId="{6D02CDB5-89A7-4694-A7F3-8F96963161D5}" type="presParOf" srcId="{013685AF-0145-475A-A987-409E05EC10DA}" destId="{6AD8C898-E5FE-44CF-B0C2-E75468B9F26B}" srcOrd="1" destOrd="0" presId="urn:microsoft.com/office/officeart/2005/8/layout/orgChart1"/>
    <dgm:cxn modelId="{40CDD831-8557-49E7-B69E-06E4F7C6FBAF}" type="presParOf" srcId="{007F5271-3ADC-45D4-82F0-372A79555509}" destId="{966816D4-B947-4E38-8287-0B41BF765734}" srcOrd="1" destOrd="0" presId="urn:microsoft.com/office/officeart/2005/8/layout/orgChart1"/>
    <dgm:cxn modelId="{7165AEF7-EA4A-4379-9446-514868766B6A}" type="presParOf" srcId="{007F5271-3ADC-45D4-82F0-372A79555509}" destId="{045D9BB9-DDE2-4B33-99CA-7336C216DF8B}" srcOrd="2" destOrd="0" presId="urn:microsoft.com/office/officeart/2005/8/layout/orgChart1"/>
    <dgm:cxn modelId="{B986951D-6CE1-4952-85B8-6019C8511581}" type="presParOf" srcId="{22A278F2-422B-4819-BF52-25F1274AE899}" destId="{9BC64288-0175-4B20-8CCB-CAC64E65A430}" srcOrd="6" destOrd="0" presId="urn:microsoft.com/office/officeart/2005/8/layout/orgChart1"/>
    <dgm:cxn modelId="{BDBC7F43-23D7-4388-9DD6-D0F64EA42931}" type="presParOf" srcId="{22A278F2-422B-4819-BF52-25F1274AE899}" destId="{EFDE1DC8-729F-4284-9FD1-B95A47D145A6}" srcOrd="7" destOrd="0" presId="urn:microsoft.com/office/officeart/2005/8/layout/orgChart1"/>
    <dgm:cxn modelId="{C7AA9E77-DC88-4F4D-8275-0F0E596A22E5}" type="presParOf" srcId="{EFDE1DC8-729F-4284-9FD1-B95A47D145A6}" destId="{F4649C76-CF06-4DB9-8D45-BEED0B062663}" srcOrd="0" destOrd="0" presId="urn:microsoft.com/office/officeart/2005/8/layout/orgChart1"/>
    <dgm:cxn modelId="{2A1A284A-05D2-4C83-9DFE-4E4CA9462875}" type="presParOf" srcId="{F4649C76-CF06-4DB9-8D45-BEED0B062663}" destId="{80E01B31-0A4E-4002-AA8D-65AEAF5123EA}" srcOrd="0" destOrd="0" presId="urn:microsoft.com/office/officeart/2005/8/layout/orgChart1"/>
    <dgm:cxn modelId="{5AF3CBC4-9162-426F-A3FA-69E9B5B6B83E}" type="presParOf" srcId="{F4649C76-CF06-4DB9-8D45-BEED0B062663}" destId="{48644565-7661-4215-81A5-353454CF03E0}" srcOrd="1" destOrd="0" presId="urn:microsoft.com/office/officeart/2005/8/layout/orgChart1"/>
    <dgm:cxn modelId="{3BBA5845-0323-429B-8314-B49541197A66}" type="presParOf" srcId="{EFDE1DC8-729F-4284-9FD1-B95A47D145A6}" destId="{480AAE11-7EF3-4CFB-A7D4-F9664C9DB431}" srcOrd="1" destOrd="0" presId="urn:microsoft.com/office/officeart/2005/8/layout/orgChart1"/>
    <dgm:cxn modelId="{B8D0766F-3336-4216-9CDF-98CE1F4498D8}" type="presParOf" srcId="{EFDE1DC8-729F-4284-9FD1-B95A47D145A6}" destId="{0E9F000E-B8AF-4B3E-B4EA-E01E1DD6D67F}" srcOrd="2" destOrd="0" presId="urn:microsoft.com/office/officeart/2005/8/layout/orgChart1"/>
    <dgm:cxn modelId="{452DCC07-83A8-4364-B6B7-DA7DC07E5980}" type="presParOf" srcId="{22A278F2-422B-4819-BF52-25F1274AE899}" destId="{47B082D7-3CC2-41A1-A484-052AF07899D2}" srcOrd="8" destOrd="0" presId="urn:microsoft.com/office/officeart/2005/8/layout/orgChart1"/>
    <dgm:cxn modelId="{F451573F-C079-4DFE-A735-3685371FEDC1}" type="presParOf" srcId="{22A278F2-422B-4819-BF52-25F1274AE899}" destId="{DBA2FA5D-20A7-4A57-B68A-F5E2AE840F97}" srcOrd="9" destOrd="0" presId="urn:microsoft.com/office/officeart/2005/8/layout/orgChart1"/>
    <dgm:cxn modelId="{B661BBB4-8F1D-4DC6-95E7-97CDE9F01DC2}" type="presParOf" srcId="{DBA2FA5D-20A7-4A57-B68A-F5E2AE840F97}" destId="{33764F9B-F259-4BC6-AE75-DACFB23971E1}" srcOrd="0" destOrd="0" presId="urn:microsoft.com/office/officeart/2005/8/layout/orgChart1"/>
    <dgm:cxn modelId="{2E5565BB-2110-4E13-B11D-F997ED9D7739}" type="presParOf" srcId="{33764F9B-F259-4BC6-AE75-DACFB23971E1}" destId="{D3C6EABF-98D5-4B17-B822-C3DB31843138}" srcOrd="0" destOrd="0" presId="urn:microsoft.com/office/officeart/2005/8/layout/orgChart1"/>
    <dgm:cxn modelId="{E789683F-91A0-4989-A63B-B487F792C40F}" type="presParOf" srcId="{33764F9B-F259-4BC6-AE75-DACFB23971E1}" destId="{3DEB9307-774B-42EC-97BA-2DB5D3B5D715}" srcOrd="1" destOrd="0" presId="urn:microsoft.com/office/officeart/2005/8/layout/orgChart1"/>
    <dgm:cxn modelId="{8B4B663D-EF55-475A-8D37-CE522DEA96EE}" type="presParOf" srcId="{DBA2FA5D-20A7-4A57-B68A-F5E2AE840F97}" destId="{F4C44BE6-4FEF-4258-B635-7296742BF99B}" srcOrd="1" destOrd="0" presId="urn:microsoft.com/office/officeart/2005/8/layout/orgChart1"/>
    <dgm:cxn modelId="{5E15DEED-ED72-44DB-BAD8-758FBA68C2FD}" type="presParOf" srcId="{DBA2FA5D-20A7-4A57-B68A-F5E2AE840F97}" destId="{D0A5D51A-48E8-4177-8DB5-68E125FB9DAD}" srcOrd="2" destOrd="0" presId="urn:microsoft.com/office/officeart/2005/8/layout/orgChart1"/>
    <dgm:cxn modelId="{9377B638-0B3D-4D71-9AEC-95F598863786}" type="presParOf" srcId="{D8D96731-0DC9-48E8-82DC-4AFAA1E196BE}" destId="{E459DC34-AABC-42B3-AC11-599FAB3E59BE}" srcOrd="2" destOrd="0" presId="urn:microsoft.com/office/officeart/2005/8/layout/orgChart1"/>
    <dgm:cxn modelId="{41E0E2BC-377E-478D-AE0D-24C9D9732039}" type="presParOf" srcId="{4E878CE6-DC9D-46C4-90FF-6F54ECF8C593}" destId="{D26A4BB4-6B9D-4D2F-A5DF-2B6976C50A77}" srcOrd="12" destOrd="0" presId="urn:microsoft.com/office/officeart/2005/8/layout/orgChart1"/>
    <dgm:cxn modelId="{9B531892-12E6-49BE-859C-2895CE67D7F5}" type="presParOf" srcId="{4E878CE6-DC9D-46C4-90FF-6F54ECF8C593}" destId="{35EBCF0B-9D4A-495B-A329-ACB410D1E30E}" srcOrd="13" destOrd="0" presId="urn:microsoft.com/office/officeart/2005/8/layout/orgChart1"/>
    <dgm:cxn modelId="{234C49BA-27E3-4DCA-9684-E979D7365119}" type="presParOf" srcId="{35EBCF0B-9D4A-495B-A329-ACB410D1E30E}" destId="{AD994D4B-ED70-45ED-8E70-F4D1E976153B}" srcOrd="0" destOrd="0" presId="urn:microsoft.com/office/officeart/2005/8/layout/orgChart1"/>
    <dgm:cxn modelId="{A1B26311-DF64-421F-8BE6-C4DC34F7BC78}" type="presParOf" srcId="{AD994D4B-ED70-45ED-8E70-F4D1E976153B}" destId="{DD3F37A4-7B81-4B77-B95B-69D0FDA5EE4C}" srcOrd="0" destOrd="0" presId="urn:microsoft.com/office/officeart/2005/8/layout/orgChart1"/>
    <dgm:cxn modelId="{70F15228-3C35-4564-BD5E-B6E2ABA43E07}" type="presParOf" srcId="{AD994D4B-ED70-45ED-8E70-F4D1E976153B}" destId="{AF2F8594-779F-42A5-A24F-5779EB799A5C}" srcOrd="1" destOrd="0" presId="urn:microsoft.com/office/officeart/2005/8/layout/orgChart1"/>
    <dgm:cxn modelId="{27595EE8-3695-4F4F-87D8-A6DE83EB24AF}" type="presParOf" srcId="{35EBCF0B-9D4A-495B-A329-ACB410D1E30E}" destId="{929F323F-7CB1-4145-8622-B652D92351E2}" srcOrd="1" destOrd="0" presId="urn:microsoft.com/office/officeart/2005/8/layout/orgChart1"/>
    <dgm:cxn modelId="{F6900670-0B52-4666-BD34-201FCF826D75}" type="presParOf" srcId="{929F323F-7CB1-4145-8622-B652D92351E2}" destId="{2C47875B-51E0-4AB4-AF96-B717ED41D005}" srcOrd="0" destOrd="0" presId="urn:microsoft.com/office/officeart/2005/8/layout/orgChart1"/>
    <dgm:cxn modelId="{41EB4C4A-910A-48FE-827D-6D707A425CC3}" type="presParOf" srcId="{929F323F-7CB1-4145-8622-B652D92351E2}" destId="{A28AECBF-C977-4560-B7BF-2E5A3BE4C580}" srcOrd="1" destOrd="0" presId="urn:microsoft.com/office/officeart/2005/8/layout/orgChart1"/>
    <dgm:cxn modelId="{5754D510-468F-4CCF-A9E5-DC64BF25FA50}" type="presParOf" srcId="{A28AECBF-C977-4560-B7BF-2E5A3BE4C580}" destId="{AFF50D4D-D513-47FF-92BF-9E0CB4057E51}" srcOrd="0" destOrd="0" presId="urn:microsoft.com/office/officeart/2005/8/layout/orgChart1"/>
    <dgm:cxn modelId="{1BF95053-038A-4D3D-9D42-33EB03ACAAED}" type="presParOf" srcId="{AFF50D4D-D513-47FF-92BF-9E0CB4057E51}" destId="{8F654CC3-5282-4F83-A807-AB64A3E466C3}" srcOrd="0" destOrd="0" presId="urn:microsoft.com/office/officeart/2005/8/layout/orgChart1"/>
    <dgm:cxn modelId="{948DF1A1-19E6-41C4-85D2-865C9A63CB0D}" type="presParOf" srcId="{AFF50D4D-D513-47FF-92BF-9E0CB4057E51}" destId="{810D37A1-C9E7-4DC6-98FF-1A37AAB51993}" srcOrd="1" destOrd="0" presId="urn:microsoft.com/office/officeart/2005/8/layout/orgChart1"/>
    <dgm:cxn modelId="{8B07E5A1-9BB0-4B6F-9441-DE0F16BD4C46}" type="presParOf" srcId="{A28AECBF-C977-4560-B7BF-2E5A3BE4C580}" destId="{55FABC4B-1F87-4AE6-BD7A-78C59C2EBC1F}" srcOrd="1" destOrd="0" presId="urn:microsoft.com/office/officeart/2005/8/layout/orgChart1"/>
    <dgm:cxn modelId="{A935EA33-A4F4-42CB-85C7-A952CC122B5C}" type="presParOf" srcId="{55FABC4B-1F87-4AE6-BD7A-78C59C2EBC1F}" destId="{08312A47-FE60-40C6-A621-DE650702B2DA}" srcOrd="0" destOrd="0" presId="urn:microsoft.com/office/officeart/2005/8/layout/orgChart1"/>
    <dgm:cxn modelId="{5DF4E626-918F-4FA9-B057-618BC669E904}" type="presParOf" srcId="{55FABC4B-1F87-4AE6-BD7A-78C59C2EBC1F}" destId="{78EDDC82-96E9-4DBA-B24D-5591274A8159}" srcOrd="1" destOrd="0" presId="urn:microsoft.com/office/officeart/2005/8/layout/orgChart1"/>
    <dgm:cxn modelId="{43CD53BB-58EA-4491-9D95-F45EF3F89B36}" type="presParOf" srcId="{78EDDC82-96E9-4DBA-B24D-5591274A8159}" destId="{599A755F-13E0-4887-9418-00A667BECE60}" srcOrd="0" destOrd="0" presId="urn:microsoft.com/office/officeart/2005/8/layout/orgChart1"/>
    <dgm:cxn modelId="{B2450D92-D157-46A9-8DC3-6164549A7FE5}" type="presParOf" srcId="{599A755F-13E0-4887-9418-00A667BECE60}" destId="{926D975C-E4A3-4570-A6F6-DFD688BEC4E4}" srcOrd="0" destOrd="0" presId="urn:microsoft.com/office/officeart/2005/8/layout/orgChart1"/>
    <dgm:cxn modelId="{EA5F9879-E10E-40F3-97CB-0CE48B830C0A}" type="presParOf" srcId="{599A755F-13E0-4887-9418-00A667BECE60}" destId="{46B58EDF-9D7B-4470-9F87-1E3FE8DE33FA}" srcOrd="1" destOrd="0" presId="urn:microsoft.com/office/officeart/2005/8/layout/orgChart1"/>
    <dgm:cxn modelId="{A4E0B7EE-9B94-4F96-9DDE-CCC24D55ED6F}" type="presParOf" srcId="{78EDDC82-96E9-4DBA-B24D-5591274A8159}" destId="{0B785F57-5C6D-4721-AAD8-A2E8BDC6C0A6}" srcOrd="1" destOrd="0" presId="urn:microsoft.com/office/officeart/2005/8/layout/orgChart1"/>
    <dgm:cxn modelId="{CF724024-BF20-4B59-81CA-73961833CF5B}" type="presParOf" srcId="{78EDDC82-96E9-4DBA-B24D-5591274A8159}" destId="{76B8E700-B536-4E7D-BE8C-B230F4C80DB5}" srcOrd="2" destOrd="0" presId="urn:microsoft.com/office/officeart/2005/8/layout/orgChart1"/>
    <dgm:cxn modelId="{523C16FE-FA87-4A8F-AC09-24DD0F536B28}" type="presParOf" srcId="{55FABC4B-1F87-4AE6-BD7A-78C59C2EBC1F}" destId="{2F3B04DA-0746-4803-B720-6F30B193A54E}" srcOrd="2" destOrd="0" presId="urn:microsoft.com/office/officeart/2005/8/layout/orgChart1"/>
    <dgm:cxn modelId="{BB31B835-A633-46F4-B0D9-572BF2D1898F}" type="presParOf" srcId="{55FABC4B-1F87-4AE6-BD7A-78C59C2EBC1F}" destId="{24B7CBED-3DC5-49D9-A8A8-3A71F652676D}" srcOrd="3" destOrd="0" presId="urn:microsoft.com/office/officeart/2005/8/layout/orgChart1"/>
    <dgm:cxn modelId="{7277868A-6255-41E8-A276-4590391F33C5}" type="presParOf" srcId="{24B7CBED-3DC5-49D9-A8A8-3A71F652676D}" destId="{828E3693-6CC4-440B-9D24-45DFB8E18093}" srcOrd="0" destOrd="0" presId="urn:microsoft.com/office/officeart/2005/8/layout/orgChart1"/>
    <dgm:cxn modelId="{FF750CAA-D163-452E-A347-7C6EF965EF53}" type="presParOf" srcId="{828E3693-6CC4-440B-9D24-45DFB8E18093}" destId="{05AACF11-976F-4FE2-93EB-8695DB22FC7C}" srcOrd="0" destOrd="0" presId="urn:microsoft.com/office/officeart/2005/8/layout/orgChart1"/>
    <dgm:cxn modelId="{1F23BB41-24EF-4564-A606-1661C62CA31F}" type="presParOf" srcId="{828E3693-6CC4-440B-9D24-45DFB8E18093}" destId="{8B764A1D-6D1C-4DFF-853D-1BC3C2D964F0}" srcOrd="1" destOrd="0" presId="urn:microsoft.com/office/officeart/2005/8/layout/orgChart1"/>
    <dgm:cxn modelId="{AB573B4E-48E9-4DD4-8C15-9FEDF04CA179}" type="presParOf" srcId="{24B7CBED-3DC5-49D9-A8A8-3A71F652676D}" destId="{64349749-049C-4828-8504-83114D616190}" srcOrd="1" destOrd="0" presId="urn:microsoft.com/office/officeart/2005/8/layout/orgChart1"/>
    <dgm:cxn modelId="{C2B147EB-024C-47BE-A47F-C4E5DF3B6A79}" type="presParOf" srcId="{24B7CBED-3DC5-49D9-A8A8-3A71F652676D}" destId="{9C17AD81-C5A4-496A-98D8-A0C2C4439527}" srcOrd="2" destOrd="0" presId="urn:microsoft.com/office/officeart/2005/8/layout/orgChart1"/>
    <dgm:cxn modelId="{86A48D24-5561-4E64-8700-CDF2E7E55FA9}" type="presParOf" srcId="{A28AECBF-C977-4560-B7BF-2E5A3BE4C580}" destId="{5AB59246-5D74-499D-8D7D-A7866648B10C}" srcOrd="2" destOrd="0" presId="urn:microsoft.com/office/officeart/2005/8/layout/orgChart1"/>
    <dgm:cxn modelId="{0EDC3497-3624-4C44-B568-0D8AFFE151D4}" type="presParOf" srcId="{35EBCF0B-9D4A-495B-A329-ACB410D1E30E}" destId="{45EE3163-724B-41C7-B23B-34D2074C590C}" srcOrd="2" destOrd="0" presId="urn:microsoft.com/office/officeart/2005/8/layout/orgChart1"/>
    <dgm:cxn modelId="{B3DAB87F-2182-4471-B3B7-D3BE9FFC1CCC}" type="presParOf" srcId="{4E878CE6-DC9D-46C4-90FF-6F54ECF8C593}" destId="{0FDB0474-B583-48A9-9D2F-A554A7245680}" srcOrd="14" destOrd="0" presId="urn:microsoft.com/office/officeart/2005/8/layout/orgChart1"/>
    <dgm:cxn modelId="{6BA59834-E247-4137-A804-4A5A6F664484}" type="presParOf" srcId="{4E878CE6-DC9D-46C4-90FF-6F54ECF8C593}" destId="{35DEC001-4654-4542-9AE0-BBEE6BCF3191}" srcOrd="15" destOrd="0" presId="urn:microsoft.com/office/officeart/2005/8/layout/orgChart1"/>
    <dgm:cxn modelId="{A1EA560E-BDD6-49EC-9948-CC40AEDDF5A9}" type="presParOf" srcId="{35DEC001-4654-4542-9AE0-BBEE6BCF3191}" destId="{4FCC2007-AB7E-400F-911A-D56E92F5D61C}" srcOrd="0" destOrd="0" presId="urn:microsoft.com/office/officeart/2005/8/layout/orgChart1"/>
    <dgm:cxn modelId="{959EF549-06DE-438E-8ACC-8863747BC2AD}" type="presParOf" srcId="{4FCC2007-AB7E-400F-911A-D56E92F5D61C}" destId="{E7D373AF-A3D0-4F34-B5A9-1684B4C3C4DD}" srcOrd="0" destOrd="0" presId="urn:microsoft.com/office/officeart/2005/8/layout/orgChart1"/>
    <dgm:cxn modelId="{F69BFC6E-5733-45B6-8A1D-EFEF737F4740}" type="presParOf" srcId="{4FCC2007-AB7E-400F-911A-D56E92F5D61C}" destId="{0636284A-3C74-4F85-B604-83173A288947}" srcOrd="1" destOrd="0" presId="urn:microsoft.com/office/officeart/2005/8/layout/orgChart1"/>
    <dgm:cxn modelId="{E50C3FCC-C62A-44E3-8340-9567623EEA0D}" type="presParOf" srcId="{35DEC001-4654-4542-9AE0-BBEE6BCF3191}" destId="{ABC7B365-CF53-42D6-AB00-5584529396A3}" srcOrd="1" destOrd="0" presId="urn:microsoft.com/office/officeart/2005/8/layout/orgChart1"/>
    <dgm:cxn modelId="{5CDDB9F6-3C3A-4B13-B53C-6965D37454B2}" type="presParOf" srcId="{ABC7B365-CF53-42D6-AB00-5584529396A3}" destId="{24C51654-7506-4690-B85B-18B38FAD3DB0}" srcOrd="0" destOrd="0" presId="urn:microsoft.com/office/officeart/2005/8/layout/orgChart1"/>
    <dgm:cxn modelId="{7EC00742-3A8E-477D-8618-E856FC89984E}" type="presParOf" srcId="{ABC7B365-CF53-42D6-AB00-5584529396A3}" destId="{747762C8-7C31-41CA-A3E4-5B0305CFFAB5}" srcOrd="1" destOrd="0" presId="urn:microsoft.com/office/officeart/2005/8/layout/orgChart1"/>
    <dgm:cxn modelId="{CBD20BF2-0DE4-4159-BA2A-906F1314510D}" type="presParOf" srcId="{747762C8-7C31-41CA-A3E4-5B0305CFFAB5}" destId="{1B14E441-92D1-4194-83F1-530EE1ABA4A5}" srcOrd="0" destOrd="0" presId="urn:microsoft.com/office/officeart/2005/8/layout/orgChart1"/>
    <dgm:cxn modelId="{62F89EEB-78AC-47F5-BBA6-36507A063338}" type="presParOf" srcId="{1B14E441-92D1-4194-83F1-530EE1ABA4A5}" destId="{0718B925-21A8-4289-8622-AA70B5F61FBB}" srcOrd="0" destOrd="0" presId="urn:microsoft.com/office/officeart/2005/8/layout/orgChart1"/>
    <dgm:cxn modelId="{816FFD98-2D20-4324-9028-6A08D88E8F11}" type="presParOf" srcId="{1B14E441-92D1-4194-83F1-530EE1ABA4A5}" destId="{2EC7D402-8929-4568-A262-44EF013287AE}" srcOrd="1" destOrd="0" presId="urn:microsoft.com/office/officeart/2005/8/layout/orgChart1"/>
    <dgm:cxn modelId="{E1AAE5E5-FE24-49F6-A174-B228D2E477EF}" type="presParOf" srcId="{747762C8-7C31-41CA-A3E4-5B0305CFFAB5}" destId="{9B06253E-931F-4C72-929A-F4079175F7AC}" srcOrd="1" destOrd="0" presId="urn:microsoft.com/office/officeart/2005/8/layout/orgChart1"/>
    <dgm:cxn modelId="{0E963B0F-3C1E-4B01-A51C-4F2FA30005D4}" type="presParOf" srcId="{747762C8-7C31-41CA-A3E4-5B0305CFFAB5}" destId="{09466677-C516-4CBB-BCF1-8CDEF73DEE56}" srcOrd="2" destOrd="0" presId="urn:microsoft.com/office/officeart/2005/8/layout/orgChart1"/>
    <dgm:cxn modelId="{173822E5-0300-4683-8D2A-C3CE4B6DBC3D}" type="presParOf" srcId="{ABC7B365-CF53-42D6-AB00-5584529396A3}" destId="{AEB78E40-61C9-48EE-BB42-CBC48185DBD6}" srcOrd="2" destOrd="0" presId="urn:microsoft.com/office/officeart/2005/8/layout/orgChart1"/>
    <dgm:cxn modelId="{0E1F16B2-6812-4A65-90F9-FD24E239985E}" type="presParOf" srcId="{ABC7B365-CF53-42D6-AB00-5584529396A3}" destId="{2BE2FFF6-DA1A-45BD-8CEB-AA53296187B7}" srcOrd="3" destOrd="0" presId="urn:microsoft.com/office/officeart/2005/8/layout/orgChart1"/>
    <dgm:cxn modelId="{32333396-DBF4-4E58-8D48-98CCFD39C9B2}" type="presParOf" srcId="{2BE2FFF6-DA1A-45BD-8CEB-AA53296187B7}" destId="{1C4FB5A1-70FE-4D56-A9DE-CF919DAAEC07}" srcOrd="0" destOrd="0" presId="urn:microsoft.com/office/officeart/2005/8/layout/orgChart1"/>
    <dgm:cxn modelId="{059994AB-6E76-40B9-8ECA-18C6F41CE3F1}" type="presParOf" srcId="{1C4FB5A1-70FE-4D56-A9DE-CF919DAAEC07}" destId="{C9E40D48-F1A9-47D6-8862-BDDCFD3AECA9}" srcOrd="0" destOrd="0" presId="urn:microsoft.com/office/officeart/2005/8/layout/orgChart1"/>
    <dgm:cxn modelId="{D9243DE3-4CA4-46AC-ACB1-8A8210E891A9}" type="presParOf" srcId="{1C4FB5A1-70FE-4D56-A9DE-CF919DAAEC07}" destId="{B5210C78-9A51-4A46-A88A-6A15EF7404F2}" srcOrd="1" destOrd="0" presId="urn:microsoft.com/office/officeart/2005/8/layout/orgChart1"/>
    <dgm:cxn modelId="{322EEEDD-F303-43C5-A92C-182EEBA37DF8}" type="presParOf" srcId="{2BE2FFF6-DA1A-45BD-8CEB-AA53296187B7}" destId="{0C96DFDD-09FC-471A-8A58-37BCEDDAFD2D}" srcOrd="1" destOrd="0" presId="urn:microsoft.com/office/officeart/2005/8/layout/orgChart1"/>
    <dgm:cxn modelId="{60FA2C27-7605-473E-B1B5-D739448C27E0}" type="presParOf" srcId="{2BE2FFF6-DA1A-45BD-8CEB-AA53296187B7}" destId="{C2F48139-3B52-488F-9E84-3C6705815428}" srcOrd="2" destOrd="0" presId="urn:microsoft.com/office/officeart/2005/8/layout/orgChart1"/>
    <dgm:cxn modelId="{CF7CE7D2-0391-42B5-8692-81C1EB785801}" type="presParOf" srcId="{ABC7B365-CF53-42D6-AB00-5584529396A3}" destId="{0795B020-14D5-4DA3-B4B3-2AE351D89DB6}" srcOrd="4" destOrd="0" presId="urn:microsoft.com/office/officeart/2005/8/layout/orgChart1"/>
    <dgm:cxn modelId="{D7662697-1276-4B8C-A0E8-1F847169BB52}" type="presParOf" srcId="{ABC7B365-CF53-42D6-AB00-5584529396A3}" destId="{CA8D268F-AF38-4AF6-BC8F-23D091B1F540}" srcOrd="5" destOrd="0" presId="urn:microsoft.com/office/officeart/2005/8/layout/orgChart1"/>
    <dgm:cxn modelId="{F763EA5E-ACC6-4328-B4B0-832AC16D64B7}" type="presParOf" srcId="{CA8D268F-AF38-4AF6-BC8F-23D091B1F540}" destId="{23D8C1BE-3498-423F-A75E-7A027082C0C2}" srcOrd="0" destOrd="0" presId="urn:microsoft.com/office/officeart/2005/8/layout/orgChart1"/>
    <dgm:cxn modelId="{352760CE-2431-414E-8470-36E981789F2F}" type="presParOf" srcId="{23D8C1BE-3498-423F-A75E-7A027082C0C2}" destId="{BB7B0C06-1DA0-4DB1-8618-7A8496AFD97D}" srcOrd="0" destOrd="0" presId="urn:microsoft.com/office/officeart/2005/8/layout/orgChart1"/>
    <dgm:cxn modelId="{B8A93C61-F60E-47D5-AEF4-FB6E8F1133B1}" type="presParOf" srcId="{23D8C1BE-3498-423F-A75E-7A027082C0C2}" destId="{EA277AB8-31C4-4ADF-A1ED-B4BF107FE4D9}" srcOrd="1" destOrd="0" presId="urn:microsoft.com/office/officeart/2005/8/layout/orgChart1"/>
    <dgm:cxn modelId="{1E9B853C-55EF-4259-BE71-6914D76106D5}" type="presParOf" srcId="{CA8D268F-AF38-4AF6-BC8F-23D091B1F540}" destId="{625EB605-E96D-4EAF-A5B5-76A85943B4E4}" srcOrd="1" destOrd="0" presId="urn:microsoft.com/office/officeart/2005/8/layout/orgChart1"/>
    <dgm:cxn modelId="{8C1094FF-6A56-4C79-B2F3-EA3BBB81A412}" type="presParOf" srcId="{CA8D268F-AF38-4AF6-BC8F-23D091B1F540}" destId="{9F3F7EF0-C9AD-468C-A455-19BCCB7E43F9}" srcOrd="2" destOrd="0" presId="urn:microsoft.com/office/officeart/2005/8/layout/orgChart1"/>
    <dgm:cxn modelId="{B82CED86-F139-4B41-B4EF-74600C80D620}" type="presParOf" srcId="{35DEC001-4654-4542-9AE0-BBEE6BCF3191}" destId="{9B71736D-9500-4A9B-B26F-EF801E984EAA}" srcOrd="2" destOrd="0" presId="urn:microsoft.com/office/officeart/2005/8/layout/orgChart1"/>
    <dgm:cxn modelId="{937FF493-467F-4652-9119-616102BF716F}" type="presParOf" srcId="{D3D23224-A164-44BD-AA70-F5F42752E4F8}" destId="{DC5E2497-5DA7-4308-A003-7C2554560B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5B020-14D5-4DA3-B4B3-2AE351D89DB6}">
      <dsp:nvSpPr>
        <dsp:cNvPr id="0" name=""/>
        <dsp:cNvSpPr/>
      </dsp:nvSpPr>
      <dsp:spPr>
        <a:xfrm>
          <a:off x="10178117" y="1952948"/>
          <a:ext cx="173047" cy="2168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866"/>
              </a:lnTo>
              <a:lnTo>
                <a:pt x="173047" y="216886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78E40-61C9-48EE-BB42-CBC48185DBD6}">
      <dsp:nvSpPr>
        <dsp:cNvPr id="0" name=""/>
        <dsp:cNvSpPr/>
      </dsp:nvSpPr>
      <dsp:spPr>
        <a:xfrm>
          <a:off x="10178117" y="1952948"/>
          <a:ext cx="173047" cy="134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73"/>
              </a:lnTo>
              <a:lnTo>
                <a:pt x="173047" y="134977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51654-7506-4690-B85B-18B38FAD3DB0}">
      <dsp:nvSpPr>
        <dsp:cNvPr id="0" name=""/>
        <dsp:cNvSpPr/>
      </dsp:nvSpPr>
      <dsp:spPr>
        <a:xfrm>
          <a:off x="10178117" y="1952948"/>
          <a:ext cx="173047" cy="53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79"/>
              </a:lnTo>
              <a:lnTo>
                <a:pt x="173047" y="53067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B0474-B583-48A9-9D2F-A554A7245680}">
      <dsp:nvSpPr>
        <dsp:cNvPr id="0" name=""/>
        <dsp:cNvSpPr/>
      </dsp:nvSpPr>
      <dsp:spPr>
        <a:xfrm>
          <a:off x="5609655" y="1133855"/>
          <a:ext cx="5029923" cy="242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33"/>
              </a:lnTo>
              <a:lnTo>
                <a:pt x="5029923" y="121133"/>
              </a:lnTo>
              <a:lnTo>
                <a:pt x="5029923" y="2422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B04DA-0746-4803-B720-6F30B193A54E}">
      <dsp:nvSpPr>
        <dsp:cNvPr id="0" name=""/>
        <dsp:cNvSpPr/>
      </dsp:nvSpPr>
      <dsp:spPr>
        <a:xfrm>
          <a:off x="8782198" y="2772041"/>
          <a:ext cx="173047" cy="134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73"/>
              </a:lnTo>
              <a:lnTo>
                <a:pt x="173047" y="134977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312A47-FE60-40C6-A621-DE650702B2DA}">
      <dsp:nvSpPr>
        <dsp:cNvPr id="0" name=""/>
        <dsp:cNvSpPr/>
      </dsp:nvSpPr>
      <dsp:spPr>
        <a:xfrm>
          <a:off x="8782198" y="2772041"/>
          <a:ext cx="173047" cy="53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79"/>
              </a:lnTo>
              <a:lnTo>
                <a:pt x="173047" y="53067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7875B-51E0-4AB4-AF96-B717ED41D005}">
      <dsp:nvSpPr>
        <dsp:cNvPr id="0" name=""/>
        <dsp:cNvSpPr/>
      </dsp:nvSpPr>
      <dsp:spPr>
        <a:xfrm>
          <a:off x="9197939" y="1952948"/>
          <a:ext cx="91440" cy="2422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26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A4BB4-6B9D-4D2F-A5DF-2B6976C50A77}">
      <dsp:nvSpPr>
        <dsp:cNvPr id="0" name=""/>
        <dsp:cNvSpPr/>
      </dsp:nvSpPr>
      <dsp:spPr>
        <a:xfrm>
          <a:off x="5609655" y="1133855"/>
          <a:ext cx="3634004" cy="242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33"/>
              </a:lnTo>
              <a:lnTo>
                <a:pt x="3634004" y="121133"/>
              </a:lnTo>
              <a:lnTo>
                <a:pt x="3634004" y="2422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082D7-3CC2-41A1-A484-052AF07899D2}">
      <dsp:nvSpPr>
        <dsp:cNvPr id="0" name=""/>
        <dsp:cNvSpPr/>
      </dsp:nvSpPr>
      <dsp:spPr>
        <a:xfrm>
          <a:off x="7097866" y="1952948"/>
          <a:ext cx="173047" cy="3807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7052"/>
              </a:lnTo>
              <a:lnTo>
                <a:pt x="173047" y="380705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64288-0175-4B20-8CCB-CAC64E65A430}">
      <dsp:nvSpPr>
        <dsp:cNvPr id="0" name=""/>
        <dsp:cNvSpPr/>
      </dsp:nvSpPr>
      <dsp:spPr>
        <a:xfrm>
          <a:off x="7097866" y="1952948"/>
          <a:ext cx="173047" cy="2987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7959"/>
              </a:lnTo>
              <a:lnTo>
                <a:pt x="173047" y="298795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78C1E-B834-438E-98CD-A943E5F43498}">
      <dsp:nvSpPr>
        <dsp:cNvPr id="0" name=""/>
        <dsp:cNvSpPr/>
      </dsp:nvSpPr>
      <dsp:spPr>
        <a:xfrm>
          <a:off x="7097866" y="1952948"/>
          <a:ext cx="173047" cy="2168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866"/>
              </a:lnTo>
              <a:lnTo>
                <a:pt x="173047" y="216886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FE79F-8CE6-4E5D-B6C0-8B717B184021}">
      <dsp:nvSpPr>
        <dsp:cNvPr id="0" name=""/>
        <dsp:cNvSpPr/>
      </dsp:nvSpPr>
      <dsp:spPr>
        <a:xfrm>
          <a:off x="7097866" y="1952948"/>
          <a:ext cx="173047" cy="134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73"/>
              </a:lnTo>
              <a:lnTo>
                <a:pt x="173047" y="134977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57C3B-4661-4120-B55C-38B24AF6F89D}">
      <dsp:nvSpPr>
        <dsp:cNvPr id="0" name=""/>
        <dsp:cNvSpPr/>
      </dsp:nvSpPr>
      <dsp:spPr>
        <a:xfrm>
          <a:off x="7097866" y="1952948"/>
          <a:ext cx="173047" cy="53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79"/>
              </a:lnTo>
              <a:lnTo>
                <a:pt x="173047" y="53067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AE13B-F777-4EB2-AD0B-62AA73621AEA}">
      <dsp:nvSpPr>
        <dsp:cNvPr id="0" name=""/>
        <dsp:cNvSpPr/>
      </dsp:nvSpPr>
      <dsp:spPr>
        <a:xfrm>
          <a:off x="5609655" y="1133855"/>
          <a:ext cx="1949672" cy="242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33"/>
              </a:lnTo>
              <a:lnTo>
                <a:pt x="1949672" y="121133"/>
              </a:lnTo>
              <a:lnTo>
                <a:pt x="1949672" y="2422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B130F-8BA7-49A6-9FF0-868235EB280A}">
      <dsp:nvSpPr>
        <dsp:cNvPr id="0" name=""/>
        <dsp:cNvSpPr/>
      </dsp:nvSpPr>
      <dsp:spPr>
        <a:xfrm>
          <a:off x="5701947" y="1952948"/>
          <a:ext cx="173047" cy="134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73"/>
              </a:lnTo>
              <a:lnTo>
                <a:pt x="173047" y="134977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49ECA-2DC6-4FBF-98C9-054701905871}">
      <dsp:nvSpPr>
        <dsp:cNvPr id="0" name=""/>
        <dsp:cNvSpPr/>
      </dsp:nvSpPr>
      <dsp:spPr>
        <a:xfrm>
          <a:off x="5701947" y="1952948"/>
          <a:ext cx="173047" cy="53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79"/>
              </a:lnTo>
              <a:lnTo>
                <a:pt x="173047" y="53067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0ADD6-FB62-4128-85E9-40B7A2FE2676}">
      <dsp:nvSpPr>
        <dsp:cNvPr id="0" name=""/>
        <dsp:cNvSpPr/>
      </dsp:nvSpPr>
      <dsp:spPr>
        <a:xfrm>
          <a:off x="5609655" y="1133855"/>
          <a:ext cx="553753" cy="2422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133"/>
              </a:lnTo>
              <a:lnTo>
                <a:pt x="553753" y="121133"/>
              </a:lnTo>
              <a:lnTo>
                <a:pt x="553753" y="2422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B50C3-6F5E-413D-AAC4-548A5AD63C43}">
      <dsp:nvSpPr>
        <dsp:cNvPr id="0" name=""/>
        <dsp:cNvSpPr/>
      </dsp:nvSpPr>
      <dsp:spPr>
        <a:xfrm>
          <a:off x="4306028" y="1952948"/>
          <a:ext cx="173047" cy="134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73"/>
              </a:lnTo>
              <a:lnTo>
                <a:pt x="173047" y="134977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A07E8-CBF2-4FC9-A7E7-03C914E2C5B2}">
      <dsp:nvSpPr>
        <dsp:cNvPr id="0" name=""/>
        <dsp:cNvSpPr/>
      </dsp:nvSpPr>
      <dsp:spPr>
        <a:xfrm>
          <a:off x="4306028" y="1952948"/>
          <a:ext cx="173047" cy="53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79"/>
              </a:lnTo>
              <a:lnTo>
                <a:pt x="173047" y="53067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AB749-3E79-4C88-B8D4-A91DF80656CB}">
      <dsp:nvSpPr>
        <dsp:cNvPr id="0" name=""/>
        <dsp:cNvSpPr/>
      </dsp:nvSpPr>
      <dsp:spPr>
        <a:xfrm>
          <a:off x="4767489" y="1133855"/>
          <a:ext cx="842166" cy="242266"/>
        </a:xfrm>
        <a:custGeom>
          <a:avLst/>
          <a:gdLst/>
          <a:ahLst/>
          <a:cxnLst/>
          <a:rect l="0" t="0" r="0" b="0"/>
          <a:pathLst>
            <a:path>
              <a:moveTo>
                <a:pt x="842166" y="0"/>
              </a:moveTo>
              <a:lnTo>
                <a:pt x="842166" y="121133"/>
              </a:lnTo>
              <a:lnTo>
                <a:pt x="0" y="121133"/>
              </a:lnTo>
              <a:lnTo>
                <a:pt x="0" y="2422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7624E-DF0D-4494-BB21-35B78DC510A4}">
      <dsp:nvSpPr>
        <dsp:cNvPr id="0" name=""/>
        <dsp:cNvSpPr/>
      </dsp:nvSpPr>
      <dsp:spPr>
        <a:xfrm>
          <a:off x="2910109" y="1952948"/>
          <a:ext cx="173047" cy="2987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7959"/>
              </a:lnTo>
              <a:lnTo>
                <a:pt x="173047" y="298795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61202-9287-41E9-8FFF-4160EABAA714}">
      <dsp:nvSpPr>
        <dsp:cNvPr id="0" name=""/>
        <dsp:cNvSpPr/>
      </dsp:nvSpPr>
      <dsp:spPr>
        <a:xfrm>
          <a:off x="2910109" y="1952948"/>
          <a:ext cx="173047" cy="2168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866"/>
              </a:lnTo>
              <a:lnTo>
                <a:pt x="173047" y="216886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B8AAA-2364-4068-82B9-7B1E578C44BD}">
      <dsp:nvSpPr>
        <dsp:cNvPr id="0" name=""/>
        <dsp:cNvSpPr/>
      </dsp:nvSpPr>
      <dsp:spPr>
        <a:xfrm>
          <a:off x="2910109" y="1952948"/>
          <a:ext cx="173047" cy="134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73"/>
              </a:lnTo>
              <a:lnTo>
                <a:pt x="173047" y="134977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20071-C877-48C5-A862-77A1CEB1E035}">
      <dsp:nvSpPr>
        <dsp:cNvPr id="0" name=""/>
        <dsp:cNvSpPr/>
      </dsp:nvSpPr>
      <dsp:spPr>
        <a:xfrm>
          <a:off x="2910109" y="1952948"/>
          <a:ext cx="173047" cy="53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79"/>
              </a:lnTo>
              <a:lnTo>
                <a:pt x="173047" y="53067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827B8-2C74-4A3D-BBEC-5C567B0662C8}">
      <dsp:nvSpPr>
        <dsp:cNvPr id="0" name=""/>
        <dsp:cNvSpPr/>
      </dsp:nvSpPr>
      <dsp:spPr>
        <a:xfrm>
          <a:off x="3371570" y="1133855"/>
          <a:ext cx="2238085" cy="242266"/>
        </a:xfrm>
        <a:custGeom>
          <a:avLst/>
          <a:gdLst/>
          <a:ahLst/>
          <a:cxnLst/>
          <a:rect l="0" t="0" r="0" b="0"/>
          <a:pathLst>
            <a:path>
              <a:moveTo>
                <a:pt x="2238085" y="0"/>
              </a:moveTo>
              <a:lnTo>
                <a:pt x="2238085" y="121133"/>
              </a:lnTo>
              <a:lnTo>
                <a:pt x="0" y="121133"/>
              </a:lnTo>
              <a:lnTo>
                <a:pt x="0" y="2422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DAAA0-F8FB-4645-8D45-220FB1097AC0}">
      <dsp:nvSpPr>
        <dsp:cNvPr id="0" name=""/>
        <dsp:cNvSpPr/>
      </dsp:nvSpPr>
      <dsp:spPr>
        <a:xfrm>
          <a:off x="1514190" y="1952948"/>
          <a:ext cx="173047" cy="134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73"/>
              </a:lnTo>
              <a:lnTo>
                <a:pt x="173047" y="134977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20F9D-806E-48E6-9DD9-FB2BC8636DD3}">
      <dsp:nvSpPr>
        <dsp:cNvPr id="0" name=""/>
        <dsp:cNvSpPr/>
      </dsp:nvSpPr>
      <dsp:spPr>
        <a:xfrm>
          <a:off x="1514190" y="1952948"/>
          <a:ext cx="173047" cy="53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79"/>
              </a:lnTo>
              <a:lnTo>
                <a:pt x="173047" y="53067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0355E-414A-4EB3-9473-EDE41CDD7DAF}">
      <dsp:nvSpPr>
        <dsp:cNvPr id="0" name=""/>
        <dsp:cNvSpPr/>
      </dsp:nvSpPr>
      <dsp:spPr>
        <a:xfrm>
          <a:off x="1975651" y="1133855"/>
          <a:ext cx="3634004" cy="242266"/>
        </a:xfrm>
        <a:custGeom>
          <a:avLst/>
          <a:gdLst/>
          <a:ahLst/>
          <a:cxnLst/>
          <a:rect l="0" t="0" r="0" b="0"/>
          <a:pathLst>
            <a:path>
              <a:moveTo>
                <a:pt x="3634004" y="0"/>
              </a:moveTo>
              <a:lnTo>
                <a:pt x="3634004" y="121133"/>
              </a:lnTo>
              <a:lnTo>
                <a:pt x="0" y="121133"/>
              </a:lnTo>
              <a:lnTo>
                <a:pt x="0" y="2422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BC160-856D-4681-A5DD-7E1496521FEE}">
      <dsp:nvSpPr>
        <dsp:cNvPr id="0" name=""/>
        <dsp:cNvSpPr/>
      </dsp:nvSpPr>
      <dsp:spPr>
        <a:xfrm>
          <a:off x="118271" y="1952948"/>
          <a:ext cx="173047" cy="2168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8866"/>
              </a:lnTo>
              <a:lnTo>
                <a:pt x="173047" y="216886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2C603-FF3D-4105-93B7-FE4721A11331}">
      <dsp:nvSpPr>
        <dsp:cNvPr id="0" name=""/>
        <dsp:cNvSpPr/>
      </dsp:nvSpPr>
      <dsp:spPr>
        <a:xfrm>
          <a:off x="118271" y="1952948"/>
          <a:ext cx="173047" cy="134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73"/>
              </a:lnTo>
              <a:lnTo>
                <a:pt x="173047" y="134977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C689A-50D5-48D2-ACA8-96856CA579FA}">
      <dsp:nvSpPr>
        <dsp:cNvPr id="0" name=""/>
        <dsp:cNvSpPr/>
      </dsp:nvSpPr>
      <dsp:spPr>
        <a:xfrm>
          <a:off x="118271" y="1952948"/>
          <a:ext cx="173047" cy="530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679"/>
              </a:lnTo>
              <a:lnTo>
                <a:pt x="173047" y="53067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F9952-914E-4401-AF3A-3808A64DB402}">
      <dsp:nvSpPr>
        <dsp:cNvPr id="0" name=""/>
        <dsp:cNvSpPr/>
      </dsp:nvSpPr>
      <dsp:spPr>
        <a:xfrm>
          <a:off x="579732" y="1133855"/>
          <a:ext cx="5029923" cy="242266"/>
        </a:xfrm>
        <a:custGeom>
          <a:avLst/>
          <a:gdLst/>
          <a:ahLst/>
          <a:cxnLst/>
          <a:rect l="0" t="0" r="0" b="0"/>
          <a:pathLst>
            <a:path>
              <a:moveTo>
                <a:pt x="5029923" y="0"/>
              </a:moveTo>
              <a:lnTo>
                <a:pt x="5029923" y="121133"/>
              </a:lnTo>
              <a:lnTo>
                <a:pt x="0" y="121133"/>
              </a:lnTo>
              <a:lnTo>
                <a:pt x="0" y="24226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A30AA-8F81-4BDA-B76F-A3A39599300A}">
      <dsp:nvSpPr>
        <dsp:cNvPr id="0" name=""/>
        <dsp:cNvSpPr/>
      </dsp:nvSpPr>
      <dsp:spPr>
        <a:xfrm>
          <a:off x="2765683" y="736434"/>
          <a:ext cx="5687943" cy="397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Características de los recursos forestales del territorio</a:t>
          </a:r>
          <a:endParaRPr lang="es-MX" sz="1000" kern="1200" dirty="0"/>
        </a:p>
      </dsp:txBody>
      <dsp:txXfrm>
        <a:off x="2765683" y="736434"/>
        <a:ext cx="5687943" cy="397421"/>
      </dsp:txXfrm>
    </dsp:sp>
    <dsp:sp modelId="{73B959BD-4EBD-4CC4-BA74-59398B78E3C9}">
      <dsp:nvSpPr>
        <dsp:cNvPr id="0" name=""/>
        <dsp:cNvSpPr/>
      </dsp:nvSpPr>
      <dsp:spPr>
        <a:xfrm>
          <a:off x="2906" y="1376122"/>
          <a:ext cx="1153652" cy="576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/>
            <a:t>Ecosistemas forestales</a:t>
          </a:r>
          <a:endParaRPr lang="es-MX" sz="1000" kern="1200"/>
        </a:p>
      </dsp:txBody>
      <dsp:txXfrm>
        <a:off x="2906" y="1376122"/>
        <a:ext cx="1153652" cy="576826"/>
      </dsp:txXfrm>
    </dsp:sp>
    <dsp:sp modelId="{93EA96C7-A925-4373-B1CC-FCCFB251B3DD}">
      <dsp:nvSpPr>
        <dsp:cNvPr id="0" name=""/>
        <dsp:cNvSpPr/>
      </dsp:nvSpPr>
      <dsp:spPr>
        <a:xfrm>
          <a:off x="291319" y="2195215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Compuestos por elementos bióticos y abióticos</a:t>
          </a:r>
        </a:p>
      </dsp:txBody>
      <dsp:txXfrm>
        <a:off x="291319" y="2195215"/>
        <a:ext cx="1153652" cy="576826"/>
      </dsp:txXfrm>
    </dsp:sp>
    <dsp:sp modelId="{0B656BCA-C3ED-4CE9-9721-8666ED9E0D9F}">
      <dsp:nvSpPr>
        <dsp:cNvPr id="0" name=""/>
        <dsp:cNvSpPr/>
      </dsp:nvSpPr>
      <dsp:spPr>
        <a:xfrm>
          <a:off x="291319" y="3014308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Regidos por la energía solar</a:t>
          </a:r>
        </a:p>
      </dsp:txBody>
      <dsp:txXfrm>
        <a:off x="291319" y="3014308"/>
        <a:ext cx="1153652" cy="576826"/>
      </dsp:txXfrm>
    </dsp:sp>
    <dsp:sp modelId="{BB39027A-799D-4789-BFBB-484E98D38106}">
      <dsp:nvSpPr>
        <dsp:cNvPr id="0" name=""/>
        <dsp:cNvSpPr/>
      </dsp:nvSpPr>
      <dsp:spPr>
        <a:xfrm>
          <a:off x="291319" y="3833401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Generan servicios ecosistémicos</a:t>
          </a:r>
        </a:p>
      </dsp:txBody>
      <dsp:txXfrm>
        <a:off x="291319" y="3833401"/>
        <a:ext cx="1153652" cy="576826"/>
      </dsp:txXfrm>
    </dsp:sp>
    <dsp:sp modelId="{631D0D32-421F-407B-9C22-557B3F27D8EE}">
      <dsp:nvSpPr>
        <dsp:cNvPr id="0" name=""/>
        <dsp:cNvSpPr/>
      </dsp:nvSpPr>
      <dsp:spPr>
        <a:xfrm>
          <a:off x="1398825" y="1376122"/>
          <a:ext cx="1153652" cy="576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/>
            <a:t>Componentes de los ecosistemas forestales</a:t>
          </a:r>
          <a:endParaRPr lang="es-MX" sz="1000" kern="1200"/>
        </a:p>
      </dsp:txBody>
      <dsp:txXfrm>
        <a:off x="1398825" y="1376122"/>
        <a:ext cx="1153652" cy="576826"/>
      </dsp:txXfrm>
    </dsp:sp>
    <dsp:sp modelId="{B67F8EAF-89CD-4C7C-A85C-A01FE36666D3}">
      <dsp:nvSpPr>
        <dsp:cNvPr id="0" name=""/>
        <dsp:cNvSpPr/>
      </dsp:nvSpPr>
      <dsp:spPr>
        <a:xfrm>
          <a:off x="1687238" y="2195215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Bióticos: flora, fauna, microorganismos, humanos</a:t>
          </a:r>
        </a:p>
      </dsp:txBody>
      <dsp:txXfrm>
        <a:off x="1687238" y="2195215"/>
        <a:ext cx="1153652" cy="576826"/>
      </dsp:txXfrm>
    </dsp:sp>
    <dsp:sp modelId="{B6BF12C5-724C-4E9A-BA05-C10E374589F2}">
      <dsp:nvSpPr>
        <dsp:cNvPr id="0" name=""/>
        <dsp:cNvSpPr/>
      </dsp:nvSpPr>
      <dsp:spPr>
        <a:xfrm>
          <a:off x="1687238" y="3014308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Abióticos: agua, suelo, clima, paisaje</a:t>
          </a:r>
        </a:p>
      </dsp:txBody>
      <dsp:txXfrm>
        <a:off x="1687238" y="3014308"/>
        <a:ext cx="1153652" cy="576826"/>
      </dsp:txXfrm>
    </dsp:sp>
    <dsp:sp modelId="{895DC56B-53AC-45D6-88B0-F1FC6BC1662F}">
      <dsp:nvSpPr>
        <dsp:cNvPr id="0" name=""/>
        <dsp:cNvSpPr/>
      </dsp:nvSpPr>
      <dsp:spPr>
        <a:xfrm>
          <a:off x="2794744" y="1376122"/>
          <a:ext cx="1153652" cy="576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/>
            <a:t>Ciclos biogeoquímicos</a:t>
          </a:r>
          <a:endParaRPr lang="es-MX" sz="1000" kern="1200"/>
        </a:p>
      </dsp:txBody>
      <dsp:txXfrm>
        <a:off x="2794744" y="1376122"/>
        <a:ext cx="1153652" cy="576826"/>
      </dsp:txXfrm>
    </dsp:sp>
    <dsp:sp modelId="{FB775019-044C-4D37-8D79-659EE4F85955}">
      <dsp:nvSpPr>
        <dsp:cNvPr id="0" name=""/>
        <dsp:cNvSpPr/>
      </dsp:nvSpPr>
      <dsp:spPr>
        <a:xfrm>
          <a:off x="3083157" y="2195215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Ciclo del carbono</a:t>
          </a:r>
        </a:p>
      </dsp:txBody>
      <dsp:txXfrm>
        <a:off x="3083157" y="2195215"/>
        <a:ext cx="1153652" cy="576826"/>
      </dsp:txXfrm>
    </dsp:sp>
    <dsp:sp modelId="{BDE55D4C-0026-430D-AECA-E065491E9B92}">
      <dsp:nvSpPr>
        <dsp:cNvPr id="0" name=""/>
        <dsp:cNvSpPr/>
      </dsp:nvSpPr>
      <dsp:spPr>
        <a:xfrm>
          <a:off x="3083157" y="3014308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Ciclo del nitrógeno</a:t>
          </a:r>
        </a:p>
      </dsp:txBody>
      <dsp:txXfrm>
        <a:off x="3083157" y="3014308"/>
        <a:ext cx="1153652" cy="576826"/>
      </dsp:txXfrm>
    </dsp:sp>
    <dsp:sp modelId="{46D25CF4-5F30-4D1B-AD51-CD4303EFFA0F}">
      <dsp:nvSpPr>
        <dsp:cNvPr id="0" name=""/>
        <dsp:cNvSpPr/>
      </dsp:nvSpPr>
      <dsp:spPr>
        <a:xfrm>
          <a:off x="3083157" y="3833401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Ciclo del fósforo</a:t>
          </a:r>
        </a:p>
      </dsp:txBody>
      <dsp:txXfrm>
        <a:off x="3083157" y="3833401"/>
        <a:ext cx="1153652" cy="576826"/>
      </dsp:txXfrm>
    </dsp:sp>
    <dsp:sp modelId="{A1E83048-17D9-4AFC-A05D-0097B26B5997}">
      <dsp:nvSpPr>
        <dsp:cNvPr id="0" name=""/>
        <dsp:cNvSpPr/>
      </dsp:nvSpPr>
      <dsp:spPr>
        <a:xfrm>
          <a:off x="3083157" y="4652494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Ciclo hidrológico</a:t>
          </a:r>
        </a:p>
      </dsp:txBody>
      <dsp:txXfrm>
        <a:off x="3083157" y="4652494"/>
        <a:ext cx="1153652" cy="576826"/>
      </dsp:txXfrm>
    </dsp:sp>
    <dsp:sp modelId="{975853BB-C2BA-4CF5-B507-50A622DC9560}">
      <dsp:nvSpPr>
        <dsp:cNvPr id="0" name=""/>
        <dsp:cNvSpPr/>
      </dsp:nvSpPr>
      <dsp:spPr>
        <a:xfrm>
          <a:off x="4190663" y="1376122"/>
          <a:ext cx="1153652" cy="576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/>
            <a:t>Interacciones ecológicas</a:t>
          </a:r>
          <a:endParaRPr lang="es-MX" sz="1000" kern="1200"/>
        </a:p>
      </dsp:txBody>
      <dsp:txXfrm>
        <a:off x="4190663" y="1376122"/>
        <a:ext cx="1153652" cy="576826"/>
      </dsp:txXfrm>
    </dsp:sp>
    <dsp:sp modelId="{489FF0D3-0A59-4AF7-8A78-A7D6D704F8DD}">
      <dsp:nvSpPr>
        <dsp:cNvPr id="0" name=""/>
        <dsp:cNvSpPr/>
      </dsp:nvSpPr>
      <dsp:spPr>
        <a:xfrm>
          <a:off x="4479076" y="2195215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Intraespecíficas: cooperación, competencia</a:t>
          </a:r>
        </a:p>
      </dsp:txBody>
      <dsp:txXfrm>
        <a:off x="4479076" y="2195215"/>
        <a:ext cx="1153652" cy="576826"/>
      </dsp:txXfrm>
    </dsp:sp>
    <dsp:sp modelId="{0D69A128-8608-4107-BAE2-4D34EACBB76F}">
      <dsp:nvSpPr>
        <dsp:cNvPr id="0" name=""/>
        <dsp:cNvSpPr/>
      </dsp:nvSpPr>
      <dsp:spPr>
        <a:xfrm>
          <a:off x="4479076" y="3014308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Interespecíficas: parasitismo, comensalismo, mutualismo</a:t>
          </a:r>
        </a:p>
      </dsp:txBody>
      <dsp:txXfrm>
        <a:off x="4479076" y="3014308"/>
        <a:ext cx="1153652" cy="576826"/>
      </dsp:txXfrm>
    </dsp:sp>
    <dsp:sp modelId="{CFABB8C4-8266-47DB-A762-0C6648EA8838}">
      <dsp:nvSpPr>
        <dsp:cNvPr id="0" name=""/>
        <dsp:cNvSpPr/>
      </dsp:nvSpPr>
      <dsp:spPr>
        <a:xfrm>
          <a:off x="5586582" y="1376122"/>
          <a:ext cx="1153652" cy="576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/>
            <a:t>Ordenamiento forestal</a:t>
          </a:r>
          <a:endParaRPr lang="es-MX" sz="1000" kern="1200"/>
        </a:p>
      </dsp:txBody>
      <dsp:txXfrm>
        <a:off x="5586582" y="1376122"/>
        <a:ext cx="1153652" cy="576826"/>
      </dsp:txXfrm>
    </dsp:sp>
    <dsp:sp modelId="{026E72D0-FE8B-4C99-9B92-6FFA6F4EE219}">
      <dsp:nvSpPr>
        <dsp:cNvPr id="0" name=""/>
        <dsp:cNvSpPr/>
      </dsp:nvSpPr>
      <dsp:spPr>
        <a:xfrm>
          <a:off x="5874995" y="2195215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Planes de ordenación forestal</a:t>
          </a:r>
        </a:p>
      </dsp:txBody>
      <dsp:txXfrm>
        <a:off x="5874995" y="2195215"/>
        <a:ext cx="1153652" cy="576826"/>
      </dsp:txXfrm>
    </dsp:sp>
    <dsp:sp modelId="{CCC6DA67-B158-4FF1-9FDD-B48B3464E92C}">
      <dsp:nvSpPr>
        <dsp:cNvPr id="0" name=""/>
        <dsp:cNvSpPr/>
      </dsp:nvSpPr>
      <dsp:spPr>
        <a:xfrm>
          <a:off x="5874995" y="3014308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Evaluación de condiciones florísticas y socioculturales</a:t>
          </a:r>
        </a:p>
      </dsp:txBody>
      <dsp:txXfrm>
        <a:off x="5874995" y="3014308"/>
        <a:ext cx="1153652" cy="576826"/>
      </dsp:txXfrm>
    </dsp:sp>
    <dsp:sp modelId="{4453A7D6-668E-4BBE-8E96-69318A70443B}">
      <dsp:nvSpPr>
        <dsp:cNvPr id="0" name=""/>
        <dsp:cNvSpPr/>
      </dsp:nvSpPr>
      <dsp:spPr>
        <a:xfrm>
          <a:off x="6982501" y="1376122"/>
          <a:ext cx="1153652" cy="576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/>
            <a:t>Usos tradicionales de recursos forestales</a:t>
          </a:r>
          <a:endParaRPr lang="es-MX" sz="1000" kern="1200"/>
        </a:p>
      </dsp:txBody>
      <dsp:txXfrm>
        <a:off x="6982501" y="1376122"/>
        <a:ext cx="1153652" cy="576826"/>
      </dsp:txXfrm>
    </dsp:sp>
    <dsp:sp modelId="{FC9F55E2-144A-48D1-8FCD-4CE370300EA5}">
      <dsp:nvSpPr>
        <dsp:cNvPr id="0" name=""/>
        <dsp:cNvSpPr/>
      </dsp:nvSpPr>
      <dsp:spPr>
        <a:xfrm>
          <a:off x="7270914" y="2195215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Alimentación</a:t>
          </a:r>
        </a:p>
      </dsp:txBody>
      <dsp:txXfrm>
        <a:off x="7270914" y="2195215"/>
        <a:ext cx="1153652" cy="576826"/>
      </dsp:txXfrm>
    </dsp:sp>
    <dsp:sp modelId="{1543A563-AB0B-4ACC-920B-5571CA142F62}">
      <dsp:nvSpPr>
        <dsp:cNvPr id="0" name=""/>
        <dsp:cNvSpPr/>
      </dsp:nvSpPr>
      <dsp:spPr>
        <a:xfrm>
          <a:off x="7270914" y="3014308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Medicina</a:t>
          </a:r>
        </a:p>
      </dsp:txBody>
      <dsp:txXfrm>
        <a:off x="7270914" y="3014308"/>
        <a:ext cx="1153652" cy="576826"/>
      </dsp:txXfrm>
    </dsp:sp>
    <dsp:sp modelId="{F108E49E-3BE0-4FAB-9815-1923BF591E4F}">
      <dsp:nvSpPr>
        <dsp:cNvPr id="0" name=""/>
        <dsp:cNvSpPr/>
      </dsp:nvSpPr>
      <dsp:spPr>
        <a:xfrm>
          <a:off x="7270914" y="3833401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Construcción</a:t>
          </a:r>
        </a:p>
      </dsp:txBody>
      <dsp:txXfrm>
        <a:off x="7270914" y="3833401"/>
        <a:ext cx="1153652" cy="576826"/>
      </dsp:txXfrm>
    </dsp:sp>
    <dsp:sp modelId="{80E01B31-0A4E-4002-AA8D-65AEAF5123EA}">
      <dsp:nvSpPr>
        <dsp:cNvPr id="0" name=""/>
        <dsp:cNvSpPr/>
      </dsp:nvSpPr>
      <dsp:spPr>
        <a:xfrm>
          <a:off x="7270914" y="4652494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Artesanías</a:t>
          </a:r>
        </a:p>
      </dsp:txBody>
      <dsp:txXfrm>
        <a:off x="7270914" y="4652494"/>
        <a:ext cx="1153652" cy="576826"/>
      </dsp:txXfrm>
    </dsp:sp>
    <dsp:sp modelId="{D3C6EABF-98D5-4B17-B822-C3DB31843138}">
      <dsp:nvSpPr>
        <dsp:cNvPr id="0" name=""/>
        <dsp:cNvSpPr/>
      </dsp:nvSpPr>
      <dsp:spPr>
        <a:xfrm>
          <a:off x="7270914" y="5471587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Cosmética</a:t>
          </a:r>
        </a:p>
      </dsp:txBody>
      <dsp:txXfrm>
        <a:off x="7270914" y="5471587"/>
        <a:ext cx="1153652" cy="576826"/>
      </dsp:txXfrm>
    </dsp:sp>
    <dsp:sp modelId="{DD3F37A4-7B81-4B77-B95B-69D0FDA5EE4C}">
      <dsp:nvSpPr>
        <dsp:cNvPr id="0" name=""/>
        <dsp:cNvSpPr/>
      </dsp:nvSpPr>
      <dsp:spPr>
        <a:xfrm>
          <a:off x="8666833" y="1376122"/>
          <a:ext cx="1153652" cy="576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/>
            <a:t>Recursos forestales</a:t>
          </a:r>
          <a:endParaRPr lang="es-MX" sz="1000" kern="1200"/>
        </a:p>
      </dsp:txBody>
      <dsp:txXfrm>
        <a:off x="8666833" y="1376122"/>
        <a:ext cx="1153652" cy="576826"/>
      </dsp:txXfrm>
    </dsp:sp>
    <dsp:sp modelId="{8F654CC3-5282-4F83-A807-AB64A3E466C3}">
      <dsp:nvSpPr>
        <dsp:cNvPr id="0" name=""/>
        <dsp:cNvSpPr/>
      </dsp:nvSpPr>
      <dsp:spPr>
        <a:xfrm>
          <a:off x="8666833" y="2195215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Clasificación:</a:t>
          </a:r>
        </a:p>
      </dsp:txBody>
      <dsp:txXfrm>
        <a:off x="8666833" y="2195215"/>
        <a:ext cx="1153652" cy="576826"/>
      </dsp:txXfrm>
    </dsp:sp>
    <dsp:sp modelId="{926D975C-E4A3-4570-A6F6-DFD688BEC4E4}">
      <dsp:nvSpPr>
        <dsp:cNvPr id="0" name=""/>
        <dsp:cNvSpPr/>
      </dsp:nvSpPr>
      <dsp:spPr>
        <a:xfrm>
          <a:off x="8955246" y="3014308"/>
          <a:ext cx="1153652" cy="5768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No maderables: frutos, semillas, fibras, medicinas</a:t>
          </a:r>
        </a:p>
      </dsp:txBody>
      <dsp:txXfrm>
        <a:off x="8955246" y="3014308"/>
        <a:ext cx="1153652" cy="576826"/>
      </dsp:txXfrm>
    </dsp:sp>
    <dsp:sp modelId="{05AACF11-976F-4FE2-93EB-8695DB22FC7C}">
      <dsp:nvSpPr>
        <dsp:cNvPr id="0" name=""/>
        <dsp:cNvSpPr/>
      </dsp:nvSpPr>
      <dsp:spPr>
        <a:xfrm>
          <a:off x="8955246" y="3833401"/>
          <a:ext cx="1153652" cy="5768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Maderables: árboles para construcción, papel, muebles</a:t>
          </a:r>
        </a:p>
      </dsp:txBody>
      <dsp:txXfrm>
        <a:off x="8955246" y="3833401"/>
        <a:ext cx="1153652" cy="576826"/>
      </dsp:txXfrm>
    </dsp:sp>
    <dsp:sp modelId="{E7D373AF-A3D0-4F34-B5A9-1684B4C3C4DD}">
      <dsp:nvSpPr>
        <dsp:cNvPr id="0" name=""/>
        <dsp:cNvSpPr/>
      </dsp:nvSpPr>
      <dsp:spPr>
        <a:xfrm>
          <a:off x="10062752" y="1376122"/>
          <a:ext cx="1153652" cy="5768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/>
            <a:t>Estructura del bosque</a:t>
          </a:r>
          <a:endParaRPr lang="es-MX" sz="1000" kern="1200"/>
        </a:p>
      </dsp:txBody>
      <dsp:txXfrm>
        <a:off x="10062752" y="1376122"/>
        <a:ext cx="1153652" cy="576826"/>
      </dsp:txXfrm>
    </dsp:sp>
    <dsp:sp modelId="{0718B925-21A8-4289-8622-AA70B5F61FBB}">
      <dsp:nvSpPr>
        <dsp:cNvPr id="0" name=""/>
        <dsp:cNvSpPr/>
      </dsp:nvSpPr>
      <dsp:spPr>
        <a:xfrm>
          <a:off x="10351165" y="2195215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Vertical: disposición por estratos</a:t>
          </a:r>
        </a:p>
      </dsp:txBody>
      <dsp:txXfrm>
        <a:off x="10351165" y="2195215"/>
        <a:ext cx="1153652" cy="576826"/>
      </dsp:txXfrm>
    </dsp:sp>
    <dsp:sp modelId="{C9E40D48-F1A9-47D6-8862-BDDCFD3AECA9}">
      <dsp:nvSpPr>
        <dsp:cNvPr id="0" name=""/>
        <dsp:cNvSpPr/>
      </dsp:nvSpPr>
      <dsp:spPr>
        <a:xfrm>
          <a:off x="10351165" y="3014308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Horizontal: densidad, dominancia, frecuencia</a:t>
          </a:r>
        </a:p>
      </dsp:txBody>
      <dsp:txXfrm>
        <a:off x="10351165" y="3014308"/>
        <a:ext cx="1153652" cy="576826"/>
      </dsp:txXfrm>
    </dsp:sp>
    <dsp:sp modelId="{BB7B0C06-1DA0-4DB1-8618-7A8496AFD97D}">
      <dsp:nvSpPr>
        <dsp:cNvPr id="0" name=""/>
        <dsp:cNvSpPr/>
      </dsp:nvSpPr>
      <dsp:spPr>
        <a:xfrm>
          <a:off x="10351165" y="3833401"/>
          <a:ext cx="1153652" cy="5768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De especies: riqueza, abundancia, diversidad</a:t>
          </a:r>
        </a:p>
      </dsp:txBody>
      <dsp:txXfrm>
        <a:off x="10351165" y="3833401"/>
        <a:ext cx="1153652" cy="576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2642-484B-933A-F460-A24DF9932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4B41C-6C5D-5870-B7B9-C2161437A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27AB-04E9-1ECD-F332-FFA3A493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3668-3347-CDF4-A003-C5038A4A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2664-3BE2-9DD6-67AA-9B96C26F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19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6F6E-6E56-2178-38AF-0C180662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27968-AC22-966E-A2C9-F3CEE82E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0320-2C2F-3F12-42BE-CF69A067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B861-FFF2-37D7-9367-79812C1B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C54A-418E-69E2-AC80-A4102510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96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E0932-0EDF-6626-1E6F-946F26B8C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467D0-9D79-B3DF-5A6F-6FA28ABB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8C44-C901-3F5E-BA4E-9BA2ED5B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7194-AC08-607C-AD96-91E83D60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C3AE-716F-DA2A-0E14-575171F0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02D2-0039-CAC1-F0A1-9BB4AAB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E5149-64FF-7B51-3701-BBB818F0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ABFD-94AC-7EB3-6A85-0700167E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7BC53-893D-8AA8-93A8-BCD04594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BB69-5B7D-1B82-62D6-F408A754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2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A613-9870-D4A1-B782-05E5302D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3983-0F7E-30B3-C40D-904B2CCC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E639-5C20-3C63-0388-F6910C80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AEFE-3F1A-50DD-CFF1-471B3CA9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18060-9E05-369F-1497-3E9937C8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15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072D-FE7A-3C8F-D9C9-ED47B7D3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6299-FC1E-6A51-A981-9292FED6B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D80E3-1513-4057-7FD1-B9092C9E4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398CA-8530-0793-3EE3-1CD4AE64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C5E5-B923-4563-A93C-4520D51A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B14C2-81D3-7AD5-23CA-20DCA42E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2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C530-17E5-2CDA-2FB9-27759235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1A6-016D-803B-E2B3-2575938D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3CD39-6F0F-2A81-6978-32BB3809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632E1-3C25-8EF6-11EA-3FA61D568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CE3A6-7CAF-DE75-E4EF-5FA95F94D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57DF4-755D-564C-C182-54911902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E869E-20AB-4F49-F51A-5BCCDD41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D9F57-F07D-C09C-B980-6A922831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75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C63E-1CD1-0B61-7232-3F6E9781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1AB5-601B-3877-54D1-99CCC656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39B9F-9200-2DBA-6BEA-77F0A8E6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119D8-6B44-6C80-3B1D-BB0ABEBC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605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1F529-3EAB-4F55-E82B-B6DEBDCC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242B8-7AA9-4A9D-A756-A059A0E4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392E-4095-AEF6-18EF-5B46B0BB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5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33B4-FED6-319B-7F40-CDAE3D46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F29B-5343-1EB3-CB62-F39E0A9F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3496A-2A24-307F-B9C0-BCEE09F5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388AF-88AF-A6A3-30F1-D6EA36AF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E6EF-4006-0912-EBAA-0ABCF4B5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FE38-4021-9936-DF63-82AB0F0B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13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0FDA-BA0C-9041-8997-00E3EC1A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C4629-E12B-E3A0-3910-AFFEB8E67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C53C7-6B23-DF73-53E5-6FC88ABDE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6FF95-C895-D79C-FF11-AFDAB9A4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5FC0-E843-FC35-E5C5-9B943C5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F4F1-5EA8-2E3E-B919-7D9845F8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8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28DC5-B9DF-627C-33A6-29F5247B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BA091-7457-22FF-A349-A2B88D63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3545-0E6E-8332-8C59-631D37C0F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962F3-249F-422F-9086-B2EB65F3857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FCDE-FAF9-B156-F5BF-676F681BA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BBA8-E4C1-2C08-6D25-EEA06A4F7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57757-5F61-49C7-ABD2-659319E6DA8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07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46A446-E082-A48A-0CBF-618034C76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191967"/>
              </p:ext>
            </p:extLst>
          </p:nvPr>
        </p:nvGraphicFramePr>
        <p:xfrm>
          <a:off x="342138" y="73152"/>
          <a:ext cx="11507724" cy="678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72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424242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8A463C70CDF94EBCEAEE24D04F3F8A" ma:contentTypeVersion="12" ma:contentTypeDescription="Crear nuevo documento." ma:contentTypeScope="" ma:versionID="834bbb5c95a1a702615a1bc2f17b6ed0">
  <xsd:schema xmlns:xsd="http://www.w3.org/2001/XMLSchema" xmlns:xs="http://www.w3.org/2001/XMLSchema" xmlns:p="http://schemas.microsoft.com/office/2006/metadata/properties" xmlns:ns2="d174a4fb-80c2-4523-8d89-375030acacbf" xmlns:ns3="b250f519-6473-4480-8c44-6ee3a3a530c3" targetNamespace="http://schemas.microsoft.com/office/2006/metadata/properties" ma:root="true" ma:fieldsID="0fcfb8cdf97bd451fb080aad8514c60e" ns2:_="" ns3:_="">
    <xsd:import namespace="d174a4fb-80c2-4523-8d89-375030acacbf"/>
    <xsd:import namespace="b250f519-6473-4480-8c44-6ee3a3a530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4a4fb-80c2-4523-8d89-375030acac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0f519-6473-4480-8c44-6ee3a3a530c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99aca81-e582-4351-8e44-cebe80f68b03}" ma:internalName="TaxCatchAll" ma:showField="CatchAllData" ma:web="b250f519-6473-4480-8c44-6ee3a3a530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50f519-6473-4480-8c44-6ee3a3a530c3" xsi:nil="true"/>
    <lcf76f155ced4ddcb4097134ff3c332f xmlns="d174a4fb-80c2-4523-8d89-375030acacb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E4E154E-4EED-4234-A7D0-08E3612BC6BF}"/>
</file>

<file path=customXml/itemProps2.xml><?xml version="1.0" encoding="utf-8"?>
<ds:datastoreItem xmlns:ds="http://schemas.openxmlformats.org/officeDocument/2006/customXml" ds:itemID="{08FF355A-B55E-481F-8172-36347FA1C352}"/>
</file>

<file path=customXml/itemProps3.xml><?xml version="1.0" encoding="utf-8"?>
<ds:datastoreItem xmlns:ds="http://schemas.openxmlformats.org/officeDocument/2006/customXml" ds:itemID="{64662DF2-74CB-4CB3-8FC0-522F9BF4B4EE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 Alexandra Moya Peralta</dc:creator>
  <cp:lastModifiedBy>Paola Alexandra Moya Peralta</cp:lastModifiedBy>
  <cp:revision>1</cp:revision>
  <dcterms:created xsi:type="dcterms:W3CDTF">2025-08-15T13:57:09Z</dcterms:created>
  <dcterms:modified xsi:type="dcterms:W3CDTF">2025-08-15T14:00:00Z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0x010100EA8A463C70CDF94EBCEAEE24D04F3F8A</vt:lpwstr>
  </property>
  <property fmtid="{D5CDD505-2E9C-101B-9397-08002B2CF9AE}" pid="3" name="Order">
    <vt:r8>66746400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