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TaOxFWbtQkGYTFGoC43ZyRfME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-lac.org/wp-content/uploads/2020/11/icono-2-capacitaciones_Capacitaciones-1-25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flaticon.es/icono-premium/multa_25129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CF01_1_1_gráfico_Ley 273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imagen: </a:t>
            </a: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https://clear-lac.org/wp-content/uploads/2020/11/icono-2-capacitaciones_Capacitaciones-1-25.png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https://www.flaticon.es/icono-premium/multa_2512955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591196" y="213696"/>
            <a:ext cx="2743200" cy="482885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914102" y="255083"/>
            <a:ext cx="23070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Ley 1273 de 2009 </a:t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94579" y="976681"/>
            <a:ext cx="3323064" cy="660710"/>
          </a:xfrm>
          <a:prstGeom prst="rect">
            <a:avLst/>
          </a:prstGeom>
          <a:noFill/>
          <a:ln w="25400" cap="flat" cmpd="sng">
            <a:solidFill>
              <a:srgbClr val="2E75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440625" y="1045426"/>
            <a:ext cx="3030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bien jurídico “De la protección de la información y de los datos”  </a:t>
            </a:r>
            <a:endParaRPr sz="1300"/>
          </a:p>
        </p:txBody>
      </p:sp>
      <p:sp>
        <p:nvSpPr>
          <p:cNvPr id="90" name="Google Shape;90;p5"/>
          <p:cNvSpPr txBox="1"/>
          <p:nvPr/>
        </p:nvSpPr>
        <p:spPr>
          <a:xfrm>
            <a:off x="2327872" y="2070593"/>
            <a:ext cx="1403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Fortalece</a:t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4687805" y="1145873"/>
            <a:ext cx="3102206" cy="392752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4818487" y="1210614"/>
            <a:ext cx="28408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asistencia mutua internacional</a:t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4691371" y="1594549"/>
            <a:ext cx="3102207" cy="66071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4872235" y="1655881"/>
            <a:ext cx="29213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conocimiento de la norma por parte de las autoridades judiciales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687804" y="2316591"/>
            <a:ext cx="3102207" cy="66071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868668" y="2377923"/>
            <a:ext cx="25134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campañas de difusión de la norma a la ciudadanía  </a:t>
            </a:r>
            <a:endParaRPr/>
          </a:p>
        </p:txBody>
      </p:sp>
      <p:cxnSp>
        <p:nvCxnSpPr>
          <p:cNvPr id="97" name="Google Shape;97;p5"/>
          <p:cNvCxnSpPr>
            <a:endCxn id="90" idx="1"/>
          </p:cNvCxnSpPr>
          <p:nvPr/>
        </p:nvCxnSpPr>
        <p:spPr>
          <a:xfrm rot="-5400000" flipH="1">
            <a:off x="1778572" y="1705959"/>
            <a:ext cx="599400" cy="499200"/>
          </a:xfrm>
          <a:prstGeom prst="bentConnector2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5"/>
          <p:cNvSpPr/>
          <p:nvPr/>
        </p:nvSpPr>
        <p:spPr>
          <a:xfrm>
            <a:off x="3652461" y="1342249"/>
            <a:ext cx="1016443" cy="1367497"/>
          </a:xfrm>
          <a:prstGeom prst="leftBrace">
            <a:avLst>
              <a:gd name="adj1" fmla="val 0"/>
              <a:gd name="adj2" fmla="val 67354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5"/>
          <p:cNvCxnSpPr/>
          <p:nvPr/>
        </p:nvCxnSpPr>
        <p:spPr>
          <a:xfrm>
            <a:off x="4170555" y="1962614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5"/>
          <p:cNvCxnSpPr/>
          <p:nvPr/>
        </p:nvCxnSpPr>
        <p:spPr>
          <a:xfrm rot="10800000">
            <a:off x="1828798" y="696581"/>
            <a:ext cx="0" cy="2801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5"/>
          <p:cNvSpPr txBox="1"/>
          <p:nvPr/>
        </p:nvSpPr>
        <p:spPr>
          <a:xfrm>
            <a:off x="2327872" y="3852077"/>
            <a:ext cx="1403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Sanciona</a:t>
            </a:r>
            <a:endParaRPr/>
          </a:p>
        </p:txBody>
      </p:sp>
      <p:cxnSp>
        <p:nvCxnSpPr>
          <p:cNvPr id="102" name="Google Shape;102;p5"/>
          <p:cNvCxnSpPr/>
          <p:nvPr/>
        </p:nvCxnSpPr>
        <p:spPr>
          <a:xfrm rot="-5400000" flipH="1">
            <a:off x="887548" y="2578640"/>
            <a:ext cx="2399400" cy="516900"/>
          </a:xfrm>
          <a:prstGeom prst="bentConnector3">
            <a:avLst>
              <a:gd name="adj1" fmla="val 99727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5"/>
          <p:cNvSpPr/>
          <p:nvPr/>
        </p:nvSpPr>
        <p:spPr>
          <a:xfrm>
            <a:off x="4701472" y="3222774"/>
            <a:ext cx="3250374" cy="27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832154" y="3222775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Daño informático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701472" y="3563108"/>
            <a:ext cx="3250375" cy="27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4832155" y="3563109"/>
            <a:ext cx="22284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Violación de datos personales</a:t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4712624" y="3903441"/>
            <a:ext cx="3239224" cy="27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843306" y="3903442"/>
            <a:ext cx="24449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lang="es-ES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malicioso (virus)</a:t>
            </a:r>
            <a:endParaRPr dirty="0"/>
          </a:p>
        </p:txBody>
      </p:sp>
      <p:sp>
        <p:nvSpPr>
          <p:cNvPr id="109" name="Google Shape;109;p5"/>
          <p:cNvSpPr/>
          <p:nvPr/>
        </p:nvSpPr>
        <p:spPr>
          <a:xfrm>
            <a:off x="4712624" y="4243773"/>
            <a:ext cx="3239225" cy="27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4843307" y="4243774"/>
            <a:ext cx="26917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Interceptación de daños informáticos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4701472" y="4584104"/>
            <a:ext cx="3239225" cy="27166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832155" y="4584105"/>
            <a:ext cx="2906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abusivo a sistemas informáticos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4701472" y="4909981"/>
            <a:ext cx="3239225" cy="27166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832155" y="4909982"/>
            <a:ext cx="20778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Hurto por medio informático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4701472" y="5230994"/>
            <a:ext cx="3239225" cy="27166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832155" y="5230995"/>
            <a:ext cx="2853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Transferencia no consentida de activos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01472" y="5552006"/>
            <a:ext cx="3239225" cy="45633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4843305" y="5546673"/>
            <a:ext cx="29467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Suplantación de sitios web para capturar datos personales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4696608" y="6052980"/>
            <a:ext cx="3239225" cy="45633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4838441" y="6047647"/>
            <a:ext cx="29467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Obstaculización ilegítima de sistema informático o red de telecomunicaciones  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3660931" y="3330111"/>
            <a:ext cx="1016443" cy="2991784"/>
          </a:xfrm>
          <a:prstGeom prst="leftBrace">
            <a:avLst>
              <a:gd name="adj1" fmla="val 0"/>
              <a:gd name="adj2" fmla="val 24023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5"/>
          <p:cNvCxnSpPr/>
          <p:nvPr/>
        </p:nvCxnSpPr>
        <p:spPr>
          <a:xfrm>
            <a:off x="4170555" y="3726289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5"/>
          <p:cNvCxnSpPr/>
          <p:nvPr/>
        </p:nvCxnSpPr>
        <p:spPr>
          <a:xfrm>
            <a:off x="4170555" y="4053877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5"/>
          <p:cNvCxnSpPr/>
          <p:nvPr/>
        </p:nvCxnSpPr>
        <p:spPr>
          <a:xfrm>
            <a:off x="4170555" y="4390239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5"/>
          <p:cNvCxnSpPr/>
          <p:nvPr/>
        </p:nvCxnSpPr>
        <p:spPr>
          <a:xfrm>
            <a:off x="4170555" y="4737422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5"/>
          <p:cNvCxnSpPr/>
          <p:nvPr/>
        </p:nvCxnSpPr>
        <p:spPr>
          <a:xfrm>
            <a:off x="4170555" y="5084605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5"/>
          <p:cNvCxnSpPr/>
          <p:nvPr/>
        </p:nvCxnSpPr>
        <p:spPr>
          <a:xfrm>
            <a:off x="4170555" y="5383092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5"/>
          <p:cNvCxnSpPr/>
          <p:nvPr/>
        </p:nvCxnSpPr>
        <p:spPr>
          <a:xfrm>
            <a:off x="4170555" y="5795204"/>
            <a:ext cx="498349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5"/>
          <p:cNvSpPr/>
          <p:nvPr/>
        </p:nvSpPr>
        <p:spPr>
          <a:xfrm>
            <a:off x="1836584" y="4371279"/>
            <a:ext cx="2212136" cy="1264187"/>
          </a:xfrm>
          <a:prstGeom prst="roundRect">
            <a:avLst>
              <a:gd name="adj" fmla="val 4544"/>
            </a:avLst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990959" y="4509490"/>
            <a:ext cx="19033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Sanciones que van desde 48 a 96 meses de prisión / Multas de 100 a 1500 salarios mínimos legales vigentes SMLV.</a:t>
            </a:r>
            <a:endParaRPr dirty="0"/>
          </a:p>
        </p:txBody>
      </p:sp>
      <p:sp>
        <p:nvSpPr>
          <p:cNvPr id="131" name="Google Shape;131;p5"/>
          <p:cNvSpPr txBox="1"/>
          <p:nvPr/>
        </p:nvSpPr>
        <p:spPr>
          <a:xfrm>
            <a:off x="8349241" y="1134011"/>
            <a:ext cx="3746866" cy="5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esquema y mantener la citación debajo de ella.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83342" y="6407840"/>
            <a:ext cx="30909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Nota.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Adaptado de Policía Nacional (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2014).</a:t>
            </a:r>
            <a:endParaRPr dirty="0"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6812" y="1844107"/>
            <a:ext cx="1016443" cy="106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8690" y="3613467"/>
            <a:ext cx="790042" cy="790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181</Words>
  <Application>Microsoft Office PowerPoint</Application>
  <PresentationFormat>Panorámica</PresentationFormat>
  <Paragraphs>23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2</cp:revision>
  <dcterms:modified xsi:type="dcterms:W3CDTF">2022-03-15T01:59:43Z</dcterms:modified>
</cp:coreProperties>
</file>