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rAYFlmo1CzeAH1qyvAv0W92T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816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7" name="Google Shape;1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6" name="Google Shape;1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5" name="Google Shape;1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CF01_1_gráfico interactivo_tipos de información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253351" y="1257300"/>
            <a:ext cx="3749382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 El gráfico tienen tres botones. Al hacer clic sobre cada uno se despliega la información hacia un lado, tal como se aprecia en las siguientes diapositivas.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https://www.freepik.es/vector-gratis/proteger-contra-ciber-ataques-plantilla-infografia_8247175.htm#query=ciberseguridad&amp;position=21&amp;from_view=search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5"/>
          <p:cNvGrpSpPr/>
          <p:nvPr/>
        </p:nvGrpSpPr>
        <p:grpSpPr>
          <a:xfrm>
            <a:off x="189268" y="1086492"/>
            <a:ext cx="4964767" cy="4685015"/>
            <a:chOff x="189268" y="1086492"/>
            <a:chExt cx="4964767" cy="4685015"/>
          </a:xfrm>
        </p:grpSpPr>
        <p:pic>
          <p:nvPicPr>
            <p:cNvPr id="88" name="Google Shape;88;p5" descr="Proteger contra ciber ataques plantilla de infografía vector gratuito"/>
            <p:cNvPicPr preferRelativeResize="0"/>
            <p:nvPr/>
          </p:nvPicPr>
          <p:blipFill rotWithShape="1">
            <a:blip r:embed="rId3">
              <a:alphaModFix/>
            </a:blip>
            <a:srcRect t="5428" r="34663" b="1838"/>
            <a:stretch/>
          </p:blipFill>
          <p:spPr>
            <a:xfrm>
              <a:off x="189268" y="1086492"/>
              <a:ext cx="4955317" cy="4685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5"/>
            <p:cNvSpPr/>
            <p:nvPr/>
          </p:nvSpPr>
          <p:spPr>
            <a:xfrm>
              <a:off x="3938651" y="5095982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948101" y="3573694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948101" y="2076868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00245" y="1257300"/>
              <a:ext cx="1341560" cy="612597"/>
            </a:xfrm>
            <a:prstGeom prst="roundRect">
              <a:avLst>
                <a:gd name="adj" fmla="val 16667"/>
              </a:avLst>
            </a:prstGeom>
            <a:solidFill>
              <a:srgbClr val="B89EE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816012" y="4594689"/>
              <a:ext cx="1341560" cy="77869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5"/>
          <p:cNvSpPr txBox="1"/>
          <p:nvPr/>
        </p:nvSpPr>
        <p:spPr>
          <a:xfrm>
            <a:off x="1453792" y="1288123"/>
            <a:ext cx="12550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información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3666513" y="2040187"/>
            <a:ext cx="1770513" cy="49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pública o de dominio público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726162" y="3552968"/>
            <a:ext cx="1656223" cy="28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privada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665811" y="5073181"/>
            <a:ext cx="1770512" cy="4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sensible o confidencial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4129826" y="1156619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129825" y="2701371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4120377" y="4234803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4167958" y="1173297"/>
            <a:ext cx="74732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básicos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4087634" y="2708245"/>
            <a:ext cx="92685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Ocasionan riesgos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4208032" y="4235991"/>
            <a:ext cx="69281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Contraseñas</a:t>
            </a: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477247" y="1734936"/>
            <a:ext cx="394971" cy="394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correspondiente al botón: Información pública o de dominio público.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https://www.freepik.es/vector-gratis/proteger-contra-ciber-ataques-plantilla-infografia_8247175.htm#query=ciberseguridad&amp;position=21&amp;from_view=search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9"/>
          <p:cNvGrpSpPr/>
          <p:nvPr/>
        </p:nvGrpSpPr>
        <p:grpSpPr>
          <a:xfrm>
            <a:off x="189268" y="1086492"/>
            <a:ext cx="4964767" cy="4685015"/>
            <a:chOff x="189268" y="1086492"/>
            <a:chExt cx="4964767" cy="4685015"/>
          </a:xfrm>
        </p:grpSpPr>
        <p:pic>
          <p:nvPicPr>
            <p:cNvPr id="114" name="Google Shape;114;p19" descr="Proteger contra ciber ataques plantilla de infografía vector gratuito"/>
            <p:cNvPicPr preferRelativeResize="0"/>
            <p:nvPr/>
          </p:nvPicPr>
          <p:blipFill rotWithShape="1">
            <a:blip r:embed="rId3">
              <a:alphaModFix/>
            </a:blip>
            <a:srcRect t="5428" r="34663" b="1838"/>
            <a:stretch/>
          </p:blipFill>
          <p:spPr>
            <a:xfrm>
              <a:off x="189268" y="1086492"/>
              <a:ext cx="4955317" cy="4685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9"/>
            <p:cNvSpPr/>
            <p:nvPr/>
          </p:nvSpPr>
          <p:spPr>
            <a:xfrm>
              <a:off x="3938651" y="5095982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948101" y="3573694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3948101" y="2076868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00245" y="1257300"/>
              <a:ext cx="1341560" cy="612597"/>
            </a:xfrm>
            <a:prstGeom prst="roundRect">
              <a:avLst>
                <a:gd name="adj" fmla="val 16667"/>
              </a:avLst>
            </a:prstGeom>
            <a:solidFill>
              <a:srgbClr val="B89EE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816012" y="4594689"/>
              <a:ext cx="1341560" cy="77869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9"/>
          <p:cNvSpPr txBox="1"/>
          <p:nvPr/>
        </p:nvSpPr>
        <p:spPr>
          <a:xfrm>
            <a:off x="1453792" y="1288123"/>
            <a:ext cx="12550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información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726162" y="3552968"/>
            <a:ext cx="1656223" cy="28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privada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665811" y="5073181"/>
            <a:ext cx="1770512" cy="4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sensible o confidencial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129826" y="1156619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129825" y="2701371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120377" y="4234803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167958" y="1173297"/>
            <a:ext cx="74732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básicos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087634" y="2708245"/>
            <a:ext cx="92685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Ocasionan riesgos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208032" y="4235991"/>
            <a:ext cx="69281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Contraseñas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558833" y="742949"/>
            <a:ext cx="2537204" cy="1796221"/>
          </a:xfrm>
          <a:prstGeom prst="roundRect">
            <a:avLst>
              <a:gd name="adj" fmla="val 5865"/>
            </a:avLst>
          </a:prstGeom>
          <a:solidFill>
            <a:srgbClr val="DCE3FF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5144585" y="1674688"/>
            <a:ext cx="4142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1" name="Google Shape;131;p19"/>
          <p:cNvSpPr/>
          <p:nvPr/>
        </p:nvSpPr>
        <p:spPr>
          <a:xfrm>
            <a:off x="3666513" y="2040187"/>
            <a:ext cx="1770513" cy="49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pública o de dominio público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711462" y="936024"/>
            <a:ext cx="22364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aquella que puede ser almacenada y tratada con poca restricción en un sistema informático y la cual no genera ninguna preocupación en su manejo y distribución, </a:t>
            </a:r>
            <a:r>
              <a:rPr lang="es-ES" sz="900" dirty="0"/>
              <a:t>compréndase</a:t>
            </a:r>
            <a:r>
              <a:rPr lang="es-E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información pública como por  ejemplo, nombre, número de contacto o género de una persona, la cual es de dominio público y puede ser utilizada para efectos de contratación o de contacto.</a:t>
            </a:r>
            <a:endParaRPr dirty="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442160" y="3222183"/>
            <a:ext cx="394971" cy="394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correspondiente al botón: Información privada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https://www.freepik.es/vector-gratis/proteger-contra-ciber-ataques-plantilla-infografia_8247175.htm#query=ciberseguridad&amp;position=21&amp;from_view=search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189268" y="1086492"/>
            <a:ext cx="4964767" cy="4685015"/>
            <a:chOff x="189268" y="1086492"/>
            <a:chExt cx="4964767" cy="4685015"/>
          </a:xfrm>
        </p:grpSpPr>
        <p:pic>
          <p:nvPicPr>
            <p:cNvPr id="143" name="Google Shape;143;p20" descr="Proteger contra ciber ataques plantilla de infografía vector gratuito"/>
            <p:cNvPicPr preferRelativeResize="0"/>
            <p:nvPr/>
          </p:nvPicPr>
          <p:blipFill rotWithShape="1">
            <a:blip r:embed="rId3">
              <a:alphaModFix/>
            </a:blip>
            <a:srcRect t="5428" r="34663" b="1838"/>
            <a:stretch/>
          </p:blipFill>
          <p:spPr>
            <a:xfrm>
              <a:off x="189268" y="1086492"/>
              <a:ext cx="4955317" cy="4685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0"/>
            <p:cNvSpPr/>
            <p:nvPr/>
          </p:nvSpPr>
          <p:spPr>
            <a:xfrm>
              <a:off x="3938651" y="5095982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3948101" y="3573694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948101" y="2076868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400245" y="1257300"/>
              <a:ext cx="1341560" cy="612597"/>
            </a:xfrm>
            <a:prstGeom prst="roundRect">
              <a:avLst>
                <a:gd name="adj" fmla="val 16667"/>
              </a:avLst>
            </a:prstGeom>
            <a:solidFill>
              <a:srgbClr val="B89EE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816012" y="4594689"/>
              <a:ext cx="1341560" cy="77869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/>
          <p:nvPr/>
        </p:nvSpPr>
        <p:spPr>
          <a:xfrm>
            <a:off x="1453792" y="1288123"/>
            <a:ext cx="12550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información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726162" y="3552968"/>
            <a:ext cx="1656223" cy="28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privada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665811" y="5073181"/>
            <a:ext cx="1770512" cy="4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sensible o confidencial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129826" y="1156619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4129825" y="2701371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120377" y="4234803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167958" y="1173297"/>
            <a:ext cx="74732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básicos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087634" y="2708245"/>
            <a:ext cx="92685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Ocasionan riesgos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4208032" y="4235991"/>
            <a:ext cx="69281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Contraseñas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549265" y="2212153"/>
            <a:ext cx="2537204" cy="1796221"/>
          </a:xfrm>
          <a:prstGeom prst="roundRect">
            <a:avLst>
              <a:gd name="adj" fmla="val 5865"/>
            </a:avLst>
          </a:prstGeom>
          <a:solidFill>
            <a:srgbClr val="DCE3FF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>
            <a:off x="5135017" y="3143892"/>
            <a:ext cx="4142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0" name="Google Shape;160;p20"/>
          <p:cNvSpPr/>
          <p:nvPr/>
        </p:nvSpPr>
        <p:spPr>
          <a:xfrm>
            <a:off x="3666513" y="2040187"/>
            <a:ext cx="1770513" cy="49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pública o de dominio público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753406" y="2405228"/>
            <a:ext cx="21289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contener componentes específicos sobre la información personal de un ciudadano, y por encontrarse en un ámbito privado, solo puede ser obtenida y ofrecida por orden de autoridad judicial en el cumplimiento de sus funciones, dicha información puede en ocasiones colocar en riesgo la vida o el buen nombre de cualquier persona.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458800" y="4853448"/>
            <a:ext cx="394971" cy="394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correspondiente al botón: Información sensible o confidencial.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https://www.freepik.es/vector-gratis/proteger-contra-ciber-ataques-plantilla-infografia_8247175.htm#query=ciberseguridad&amp;position=21&amp;from_view=search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189268" y="1086492"/>
            <a:ext cx="4964767" cy="4685015"/>
            <a:chOff x="189268" y="1086492"/>
            <a:chExt cx="4964767" cy="4685015"/>
          </a:xfrm>
        </p:grpSpPr>
        <p:pic>
          <p:nvPicPr>
            <p:cNvPr id="172" name="Google Shape;172;p21" descr="Proteger contra ciber ataques plantilla de infografía vector gratuito"/>
            <p:cNvPicPr preferRelativeResize="0"/>
            <p:nvPr/>
          </p:nvPicPr>
          <p:blipFill rotWithShape="1">
            <a:blip r:embed="rId3">
              <a:alphaModFix/>
            </a:blip>
            <a:srcRect t="5428" r="34663" b="1838"/>
            <a:stretch/>
          </p:blipFill>
          <p:spPr>
            <a:xfrm>
              <a:off x="189268" y="1086492"/>
              <a:ext cx="4955317" cy="4685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1"/>
            <p:cNvSpPr/>
            <p:nvPr/>
          </p:nvSpPr>
          <p:spPr>
            <a:xfrm>
              <a:off x="3938651" y="5095982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3948101" y="3573694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948101" y="2076868"/>
              <a:ext cx="1205934" cy="506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400245" y="1257300"/>
              <a:ext cx="1341560" cy="612597"/>
            </a:xfrm>
            <a:prstGeom prst="roundRect">
              <a:avLst>
                <a:gd name="adj" fmla="val 16667"/>
              </a:avLst>
            </a:prstGeom>
            <a:solidFill>
              <a:srgbClr val="B89EE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816012" y="4594689"/>
              <a:ext cx="1341560" cy="77869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/>
          <p:nvPr/>
        </p:nvSpPr>
        <p:spPr>
          <a:xfrm>
            <a:off x="1453792" y="1288123"/>
            <a:ext cx="12550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información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726162" y="3552968"/>
            <a:ext cx="1656223" cy="28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privada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665811" y="5073181"/>
            <a:ext cx="1770512" cy="4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sensible o confidencial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29826" y="1156619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29825" y="2701371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20377" y="4234803"/>
            <a:ext cx="842481" cy="201631"/>
          </a:xfrm>
          <a:prstGeom prst="roundRect">
            <a:avLst>
              <a:gd name="adj" fmla="val 16667"/>
            </a:avLst>
          </a:prstGeom>
          <a:solidFill>
            <a:srgbClr val="B89E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167958" y="1173297"/>
            <a:ext cx="74732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básicos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4087634" y="2708245"/>
            <a:ext cx="92685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Ocasionan riesgos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4208032" y="4235991"/>
            <a:ext cx="69281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Contraseñas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534419" y="3683541"/>
            <a:ext cx="2537204" cy="2069989"/>
          </a:xfrm>
          <a:prstGeom prst="roundRect">
            <a:avLst>
              <a:gd name="adj" fmla="val 5865"/>
            </a:avLst>
          </a:prstGeom>
          <a:solidFill>
            <a:srgbClr val="DCE3FF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5120171" y="4707746"/>
            <a:ext cx="4142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9" name="Google Shape;189;p21"/>
          <p:cNvSpPr/>
          <p:nvPr/>
        </p:nvSpPr>
        <p:spPr>
          <a:xfrm>
            <a:off x="3666513" y="2040187"/>
            <a:ext cx="1770513" cy="49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pública o de dominio público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5740507" y="3848106"/>
            <a:ext cx="212892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clasificación específica de la información privada de un individuo, la cual puede generar momentos de peligro o de ausencia de seguridad para su integridad física o financiera, por ejemplo, ciertos datos personales: datos bancarios, contraseñas de correo electrónico e incluso el domicilio o gustos religiosos en algunos casos pueden ser causantes, dependiendo de las actividades desarrolladas por el individuo.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496</Words>
  <Application>Microsoft Office PowerPoint</Application>
  <PresentationFormat>Panorámica</PresentationFormat>
  <Paragraphs>44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5</cp:revision>
  <dcterms:modified xsi:type="dcterms:W3CDTF">2022-03-15T02:03:01Z</dcterms:modified>
</cp:coreProperties>
</file>