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4zoSDXOKXQC6vq9Tvh35L/og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CF01_3_3_acordeón_métodos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8438286" y="1168781"/>
            <a:ext cx="340746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colocar contenido en la referencia: Acordion A tipo A. En total son dos botones.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531190" y="2558538"/>
            <a:ext cx="7410202" cy="560502"/>
          </a:xfrm>
          <a:prstGeom prst="roundRect">
            <a:avLst>
              <a:gd fmla="val 7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824446" y="2676881"/>
            <a:ext cx="305083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5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Modo incógnito o modo seguro</a:t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531190" y="3237383"/>
            <a:ext cx="7410202" cy="560502"/>
          </a:xfrm>
          <a:prstGeom prst="roundRect">
            <a:avLst>
              <a:gd fmla="val 7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24446" y="3356051"/>
            <a:ext cx="248337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5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Informe de transparencia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510642" y="174661"/>
            <a:ext cx="7410202" cy="6600212"/>
          </a:xfrm>
          <a:prstGeom prst="roundRect">
            <a:avLst>
              <a:gd fmla="val 7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907451" y="5752001"/>
            <a:ext cx="6407755" cy="85067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8405749" y="949077"/>
            <a:ext cx="3633850" cy="1393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del botón: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Modo incógnito o modo seguro.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un texto con una imagen explicativa y un texto destacado.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dada por el experto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Anexos / Imagen_2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76148" y="338244"/>
            <a:ext cx="6505986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5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Modo incógnito o modo seguro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 método más común es utilizar el modo incógnito o modo seguro en el navegador, el cual evita que los rastros llamados </a:t>
            </a: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cookies,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son el rastro que van dejando las páginas navegadas en Internet, los cuales permite que las páginas o sitios puedan ser visitados con mayor rapidez; sin embargo, este rastro puede ser utilizado, ya que por ejemplo muchas veces las personas guardan contraseñas y datos registrados en formularios que dejan almacenados. Esto puede ser utilizado luego para cometer algún delito informático.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protocolo a aplicar para la navegación segura es no guardar contraseñas o información dentro de las cookies del navegador y navegar mediante el modo seguro o incógnito.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siguiente imagen se observa dicho proceso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15950" l="15547" r="11059" t="31796"/>
          <a:stretch/>
        </p:blipFill>
        <p:spPr>
          <a:xfrm>
            <a:off x="978701" y="3150239"/>
            <a:ext cx="6176013" cy="246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/>
          <p:nvPr/>
        </p:nvSpPr>
        <p:spPr>
          <a:xfrm>
            <a:off x="943076" y="5823252"/>
            <a:ext cx="637213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se puede apreciar en la imagen esta es una de las maneras en las cuales se puede evitar el uso de </a:t>
            </a: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cookies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historial de navegación a los sitios web visitados, evitar el almacenamiento en el navegador de información de formularios o sitios que soliciten información de cualquier tipo.</a:t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01681" y="2606211"/>
            <a:ext cx="235352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 a modo seguro o incógnito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531190" y="1346588"/>
            <a:ext cx="7410202" cy="5146680"/>
          </a:xfrm>
          <a:prstGeom prst="roundRect">
            <a:avLst>
              <a:gd fmla="val 7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dada por el experto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Anexos / Imagen_3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922229" y="1550000"/>
            <a:ext cx="6511290" cy="146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5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Informe de transparencia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Otro protocolo que se puede utilizar para verificar el estado de un sitio web y que entrega un pequeño reporte de la seguridad del sitio, mostrando si es confiable o no, se realiza por medio de una base de datos de URL, las cuales se clasifican como seguras o no seguras. Esta herramienta es muy funcional al momento de sospechar un ataque de </a:t>
            </a: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verificar la autenticidad de la información que envían; en la siguiente imagen se observa dicho proceso.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963624" y="3094756"/>
            <a:ext cx="243848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de transparencia de Google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22267" l="18406" r="17820" t="27506"/>
          <a:stretch/>
        </p:blipFill>
        <p:spPr>
          <a:xfrm>
            <a:off x="1040021" y="3525643"/>
            <a:ext cx="6275705" cy="27764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531190" y="647545"/>
            <a:ext cx="7410202" cy="560502"/>
          </a:xfrm>
          <a:prstGeom prst="roundRect">
            <a:avLst>
              <a:gd fmla="val 73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824446" y="765888"/>
            <a:ext cx="305083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5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Modo incógnito o modo seguro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405749" y="949077"/>
            <a:ext cx="3633850" cy="1393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del botón: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 de transparencia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un texto con una imagen explicativa.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