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636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0B34AA-32D1-45A0-BF69-447A7B865272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MX"/>
        </a:p>
      </dgm:t>
    </dgm:pt>
    <dgm:pt modelId="{8A6C221C-3062-420E-A3E0-B696CE43AE7A}">
      <dgm:prSet/>
      <dgm:spPr/>
      <dgm:t>
        <a:bodyPr/>
        <a:lstStyle/>
        <a:p>
          <a:r>
            <a:rPr lang="es-MX" b="1" dirty="0"/>
            <a:t>Conceptos básicos de Excel</a:t>
          </a:r>
          <a:endParaRPr lang="es-MX" dirty="0"/>
        </a:p>
      </dgm:t>
    </dgm:pt>
    <dgm:pt modelId="{913EC162-01E5-45FA-81BC-753746797716}" type="parTrans" cxnId="{8878A53D-0378-400C-88EF-DA6CD68EAB09}">
      <dgm:prSet/>
      <dgm:spPr/>
      <dgm:t>
        <a:bodyPr/>
        <a:lstStyle/>
        <a:p>
          <a:endParaRPr lang="es-MX"/>
        </a:p>
      </dgm:t>
    </dgm:pt>
    <dgm:pt modelId="{B4AFAFD2-6581-4326-A0D6-CFC470251F70}" type="sibTrans" cxnId="{8878A53D-0378-400C-88EF-DA6CD68EAB09}">
      <dgm:prSet/>
      <dgm:spPr/>
      <dgm:t>
        <a:bodyPr/>
        <a:lstStyle/>
        <a:p>
          <a:endParaRPr lang="es-MX"/>
        </a:p>
      </dgm:t>
    </dgm:pt>
    <dgm:pt modelId="{9BF37286-1F67-4647-9504-4F088ACD79C5}">
      <dgm:prSet/>
      <dgm:spPr/>
      <dgm:t>
        <a:bodyPr/>
        <a:lstStyle/>
        <a:p>
          <a:r>
            <a:rPr lang="es-MX" b="1"/>
            <a:t>Interfaz y estructura de Excel</a:t>
          </a:r>
          <a:endParaRPr lang="es-MX"/>
        </a:p>
      </dgm:t>
    </dgm:pt>
    <dgm:pt modelId="{F9F8FE46-B18B-4C91-809E-62D16672EE2E}" type="parTrans" cxnId="{DFACC88E-603B-4EBC-8ABB-FA905CEA9511}">
      <dgm:prSet/>
      <dgm:spPr/>
      <dgm:t>
        <a:bodyPr/>
        <a:lstStyle/>
        <a:p>
          <a:endParaRPr lang="es-MX"/>
        </a:p>
      </dgm:t>
    </dgm:pt>
    <dgm:pt modelId="{C972B72D-18DA-4BEE-869A-08B24828C1FD}" type="sibTrans" cxnId="{DFACC88E-603B-4EBC-8ABB-FA905CEA9511}">
      <dgm:prSet/>
      <dgm:spPr/>
      <dgm:t>
        <a:bodyPr/>
        <a:lstStyle/>
        <a:p>
          <a:endParaRPr lang="es-MX"/>
        </a:p>
      </dgm:t>
    </dgm:pt>
    <dgm:pt modelId="{298EE00C-1ADD-4F6E-AF63-4E6CFE224744}">
      <dgm:prSet/>
      <dgm:spPr/>
      <dgm:t>
        <a:bodyPr/>
        <a:lstStyle/>
        <a:p>
          <a:r>
            <a:rPr lang="es-MX"/>
            <a:t>Libro de trabajo</a:t>
          </a:r>
        </a:p>
      </dgm:t>
    </dgm:pt>
    <dgm:pt modelId="{22DD5A05-845F-4603-92CC-7D2C56351789}" type="parTrans" cxnId="{C795B050-959F-4079-9A42-9F7572F62551}">
      <dgm:prSet/>
      <dgm:spPr/>
      <dgm:t>
        <a:bodyPr/>
        <a:lstStyle/>
        <a:p>
          <a:endParaRPr lang="es-MX"/>
        </a:p>
      </dgm:t>
    </dgm:pt>
    <dgm:pt modelId="{7EDAB1F4-BD56-456C-9448-026A378914B3}" type="sibTrans" cxnId="{C795B050-959F-4079-9A42-9F7572F62551}">
      <dgm:prSet/>
      <dgm:spPr/>
      <dgm:t>
        <a:bodyPr/>
        <a:lstStyle/>
        <a:p>
          <a:endParaRPr lang="es-MX"/>
        </a:p>
      </dgm:t>
    </dgm:pt>
    <dgm:pt modelId="{61485B22-B3CB-48CB-A631-611A4CE9497C}">
      <dgm:prSet/>
      <dgm:spPr/>
      <dgm:t>
        <a:bodyPr/>
        <a:lstStyle/>
        <a:p>
          <a:r>
            <a:rPr lang="es-MX"/>
            <a:t>Hoja de cálculo</a:t>
          </a:r>
        </a:p>
      </dgm:t>
    </dgm:pt>
    <dgm:pt modelId="{0F315843-9981-435A-954A-69A70E632A42}" type="parTrans" cxnId="{6F50896D-1D92-469B-B4F8-99FBFEFD8FE5}">
      <dgm:prSet/>
      <dgm:spPr/>
      <dgm:t>
        <a:bodyPr/>
        <a:lstStyle/>
        <a:p>
          <a:endParaRPr lang="es-MX"/>
        </a:p>
      </dgm:t>
    </dgm:pt>
    <dgm:pt modelId="{19B6AB38-B9DF-466E-889A-BB9F243063B4}" type="sibTrans" cxnId="{6F50896D-1D92-469B-B4F8-99FBFEFD8FE5}">
      <dgm:prSet/>
      <dgm:spPr/>
      <dgm:t>
        <a:bodyPr/>
        <a:lstStyle/>
        <a:p>
          <a:endParaRPr lang="es-MX"/>
        </a:p>
      </dgm:t>
    </dgm:pt>
    <dgm:pt modelId="{6938D640-D316-4305-B2CE-91C95311C952}">
      <dgm:prSet/>
      <dgm:spPr/>
      <dgm:t>
        <a:bodyPr/>
        <a:lstStyle/>
        <a:p>
          <a:r>
            <a:rPr lang="es-MX"/>
            <a:t>Celda</a:t>
          </a:r>
        </a:p>
      </dgm:t>
    </dgm:pt>
    <dgm:pt modelId="{C43FD967-992D-43BB-95F9-33C203C82BF5}" type="parTrans" cxnId="{1201D2A3-6398-4D79-AABA-97FEB6452EC9}">
      <dgm:prSet/>
      <dgm:spPr/>
      <dgm:t>
        <a:bodyPr/>
        <a:lstStyle/>
        <a:p>
          <a:endParaRPr lang="es-MX"/>
        </a:p>
      </dgm:t>
    </dgm:pt>
    <dgm:pt modelId="{F618F88D-07E6-4CD8-B557-79CC96019444}" type="sibTrans" cxnId="{1201D2A3-6398-4D79-AABA-97FEB6452EC9}">
      <dgm:prSet/>
      <dgm:spPr/>
      <dgm:t>
        <a:bodyPr/>
        <a:lstStyle/>
        <a:p>
          <a:endParaRPr lang="es-MX"/>
        </a:p>
      </dgm:t>
    </dgm:pt>
    <dgm:pt modelId="{ED4B6BCD-63C9-4FD2-A6C7-E8CB71BD6F46}">
      <dgm:prSet/>
      <dgm:spPr/>
      <dgm:t>
        <a:bodyPr/>
        <a:lstStyle/>
        <a:p>
          <a:r>
            <a:rPr lang="es-MX"/>
            <a:t>Celda activa</a:t>
          </a:r>
        </a:p>
      </dgm:t>
    </dgm:pt>
    <dgm:pt modelId="{DB1F7B1B-8FA5-4D0D-9D64-5A4E6E77FCF3}" type="parTrans" cxnId="{D0003A83-7BCF-4D2D-A194-5498A6D7E014}">
      <dgm:prSet/>
      <dgm:spPr/>
      <dgm:t>
        <a:bodyPr/>
        <a:lstStyle/>
        <a:p>
          <a:endParaRPr lang="es-MX"/>
        </a:p>
      </dgm:t>
    </dgm:pt>
    <dgm:pt modelId="{F2DD7E1A-EB16-4071-9648-76C071C34BCD}" type="sibTrans" cxnId="{D0003A83-7BCF-4D2D-A194-5498A6D7E014}">
      <dgm:prSet/>
      <dgm:spPr/>
      <dgm:t>
        <a:bodyPr/>
        <a:lstStyle/>
        <a:p>
          <a:endParaRPr lang="es-MX"/>
        </a:p>
      </dgm:t>
    </dgm:pt>
    <dgm:pt modelId="{CFDAE16B-3F5C-4078-9B38-83E93D485342}">
      <dgm:prSet/>
      <dgm:spPr/>
      <dgm:t>
        <a:bodyPr/>
        <a:lstStyle/>
        <a:p>
          <a:r>
            <a:rPr lang="es-MX"/>
            <a:t>Rango</a:t>
          </a:r>
        </a:p>
      </dgm:t>
    </dgm:pt>
    <dgm:pt modelId="{3987B093-473F-40E3-979F-9C9D41A72D8B}" type="parTrans" cxnId="{2C06DBC9-C8D2-46F7-A0D1-3F4ABBAA4897}">
      <dgm:prSet/>
      <dgm:spPr/>
      <dgm:t>
        <a:bodyPr/>
        <a:lstStyle/>
        <a:p>
          <a:endParaRPr lang="es-MX"/>
        </a:p>
      </dgm:t>
    </dgm:pt>
    <dgm:pt modelId="{46B18E3D-6099-475D-8ADE-5BBFCA7D204A}" type="sibTrans" cxnId="{2C06DBC9-C8D2-46F7-A0D1-3F4ABBAA4897}">
      <dgm:prSet/>
      <dgm:spPr/>
      <dgm:t>
        <a:bodyPr/>
        <a:lstStyle/>
        <a:p>
          <a:endParaRPr lang="es-MX"/>
        </a:p>
      </dgm:t>
    </dgm:pt>
    <dgm:pt modelId="{7F24865B-3E33-4BCA-9C61-5A38B5E0DE3B}">
      <dgm:prSet/>
      <dgm:spPr/>
      <dgm:t>
        <a:bodyPr/>
        <a:lstStyle/>
        <a:p>
          <a:r>
            <a:rPr lang="es-MX" b="1"/>
            <a:t>Interfaz de usuario</a:t>
          </a:r>
          <a:endParaRPr lang="es-MX"/>
        </a:p>
      </dgm:t>
    </dgm:pt>
    <dgm:pt modelId="{8705A643-1460-4DD2-8122-40656E5E0C6F}" type="parTrans" cxnId="{E6C39E64-E518-40AD-AC61-0FD4D81988D5}">
      <dgm:prSet/>
      <dgm:spPr/>
      <dgm:t>
        <a:bodyPr/>
        <a:lstStyle/>
        <a:p>
          <a:endParaRPr lang="es-MX"/>
        </a:p>
      </dgm:t>
    </dgm:pt>
    <dgm:pt modelId="{05059D34-0435-49E2-ADBE-61491B4310DC}" type="sibTrans" cxnId="{E6C39E64-E518-40AD-AC61-0FD4D81988D5}">
      <dgm:prSet/>
      <dgm:spPr/>
      <dgm:t>
        <a:bodyPr/>
        <a:lstStyle/>
        <a:p>
          <a:endParaRPr lang="es-MX"/>
        </a:p>
      </dgm:t>
    </dgm:pt>
    <dgm:pt modelId="{035F1812-B389-49FB-83F7-D63E7C620C16}">
      <dgm:prSet/>
      <dgm:spPr/>
      <dgm:t>
        <a:bodyPr/>
        <a:lstStyle/>
        <a:p>
          <a:r>
            <a:rPr lang="es-MX"/>
            <a:t>Cinta de opciones</a:t>
          </a:r>
        </a:p>
      </dgm:t>
    </dgm:pt>
    <dgm:pt modelId="{B54A337C-6772-4109-BF33-1FFDD0C8438F}" type="parTrans" cxnId="{DD57F0F4-5F92-48E2-94E0-65EDF6EAC6B8}">
      <dgm:prSet/>
      <dgm:spPr/>
      <dgm:t>
        <a:bodyPr/>
        <a:lstStyle/>
        <a:p>
          <a:endParaRPr lang="es-MX"/>
        </a:p>
      </dgm:t>
    </dgm:pt>
    <dgm:pt modelId="{3C8F1B6F-59AA-415A-B274-6288881DCF82}" type="sibTrans" cxnId="{DD57F0F4-5F92-48E2-94E0-65EDF6EAC6B8}">
      <dgm:prSet/>
      <dgm:spPr/>
      <dgm:t>
        <a:bodyPr/>
        <a:lstStyle/>
        <a:p>
          <a:endParaRPr lang="es-MX"/>
        </a:p>
      </dgm:t>
    </dgm:pt>
    <dgm:pt modelId="{9446E678-ED17-43BA-A594-02ADDECC6D30}">
      <dgm:prSet/>
      <dgm:spPr/>
      <dgm:t>
        <a:bodyPr/>
        <a:lstStyle/>
        <a:p>
          <a:r>
            <a:rPr lang="es-MX"/>
            <a:t>Barra de fórmulas</a:t>
          </a:r>
        </a:p>
      </dgm:t>
    </dgm:pt>
    <dgm:pt modelId="{388FDD16-13E1-4982-9CB4-1C93BB0F4078}" type="parTrans" cxnId="{C13AFA37-F2E4-4981-B17B-4F0FBAAE7F20}">
      <dgm:prSet/>
      <dgm:spPr/>
      <dgm:t>
        <a:bodyPr/>
        <a:lstStyle/>
        <a:p>
          <a:endParaRPr lang="es-MX"/>
        </a:p>
      </dgm:t>
    </dgm:pt>
    <dgm:pt modelId="{31F749FD-2569-4445-9A9B-25ACF2DE5D1F}" type="sibTrans" cxnId="{C13AFA37-F2E4-4981-B17B-4F0FBAAE7F20}">
      <dgm:prSet/>
      <dgm:spPr/>
      <dgm:t>
        <a:bodyPr/>
        <a:lstStyle/>
        <a:p>
          <a:endParaRPr lang="es-MX"/>
        </a:p>
      </dgm:t>
    </dgm:pt>
    <dgm:pt modelId="{06086C31-30D3-498E-9782-01893CEB8DC0}">
      <dgm:prSet/>
      <dgm:spPr/>
      <dgm:t>
        <a:bodyPr/>
        <a:lstStyle/>
        <a:p>
          <a:r>
            <a:rPr lang="es-MX"/>
            <a:t>Barra de acceso rápido</a:t>
          </a:r>
        </a:p>
      </dgm:t>
    </dgm:pt>
    <dgm:pt modelId="{327541E0-D54F-42B5-B9EA-FFA0073F0A2F}" type="parTrans" cxnId="{A38C5186-E475-4A40-986D-8C5ED8DF0E6E}">
      <dgm:prSet/>
      <dgm:spPr/>
      <dgm:t>
        <a:bodyPr/>
        <a:lstStyle/>
        <a:p>
          <a:endParaRPr lang="es-MX"/>
        </a:p>
      </dgm:t>
    </dgm:pt>
    <dgm:pt modelId="{9819D9B5-887C-47CE-80B6-10E439690FA2}" type="sibTrans" cxnId="{A38C5186-E475-4A40-986D-8C5ED8DF0E6E}">
      <dgm:prSet/>
      <dgm:spPr/>
      <dgm:t>
        <a:bodyPr/>
        <a:lstStyle/>
        <a:p>
          <a:endParaRPr lang="es-MX"/>
        </a:p>
      </dgm:t>
    </dgm:pt>
    <dgm:pt modelId="{F3E9925C-1121-4B8E-80D5-4C0E93A54092}">
      <dgm:prSet/>
      <dgm:spPr/>
      <dgm:t>
        <a:bodyPr/>
        <a:lstStyle/>
        <a:p>
          <a:r>
            <a:rPr lang="es-MX" b="1" dirty="0"/>
            <a:t>Gestión de datos</a:t>
          </a:r>
          <a:endParaRPr lang="es-MX" dirty="0"/>
        </a:p>
      </dgm:t>
    </dgm:pt>
    <dgm:pt modelId="{F8404CDA-6125-4B6A-99B8-01C15AF9DB21}" type="parTrans" cxnId="{1C753BD6-1856-413F-9FC9-3BA6D33DE1E7}">
      <dgm:prSet/>
      <dgm:spPr/>
      <dgm:t>
        <a:bodyPr/>
        <a:lstStyle/>
        <a:p>
          <a:endParaRPr lang="es-MX"/>
        </a:p>
      </dgm:t>
    </dgm:pt>
    <dgm:pt modelId="{FC115F00-1431-47CD-BEA9-45130DF72CA2}" type="sibTrans" cxnId="{1C753BD6-1856-413F-9FC9-3BA6D33DE1E7}">
      <dgm:prSet/>
      <dgm:spPr/>
      <dgm:t>
        <a:bodyPr/>
        <a:lstStyle/>
        <a:p>
          <a:endParaRPr lang="es-MX"/>
        </a:p>
      </dgm:t>
    </dgm:pt>
    <dgm:pt modelId="{BDCD66B6-C9A7-4A91-8FC4-579841B18AB4}">
      <dgm:prSet/>
      <dgm:spPr/>
      <dgm:t>
        <a:bodyPr/>
        <a:lstStyle/>
        <a:p>
          <a:r>
            <a:rPr lang="es-MX" dirty="0"/>
            <a:t>Tipos de datos</a:t>
          </a:r>
        </a:p>
      </dgm:t>
    </dgm:pt>
    <dgm:pt modelId="{40028F25-9CA5-48BE-AAA5-CD11B50A1D8E}" type="parTrans" cxnId="{1A716E70-005E-493F-AB24-9FDFB3292733}">
      <dgm:prSet/>
      <dgm:spPr/>
      <dgm:t>
        <a:bodyPr/>
        <a:lstStyle/>
        <a:p>
          <a:endParaRPr lang="es-MX"/>
        </a:p>
      </dgm:t>
    </dgm:pt>
    <dgm:pt modelId="{B0D792B6-5DAA-4FA9-8B7F-78B641B48ABE}" type="sibTrans" cxnId="{1A716E70-005E-493F-AB24-9FDFB3292733}">
      <dgm:prSet/>
      <dgm:spPr/>
      <dgm:t>
        <a:bodyPr/>
        <a:lstStyle/>
        <a:p>
          <a:endParaRPr lang="es-MX"/>
        </a:p>
      </dgm:t>
    </dgm:pt>
    <dgm:pt modelId="{F45691CC-B689-4E0C-9A64-9056B0C9E580}">
      <dgm:prSet/>
      <dgm:spPr/>
      <dgm:t>
        <a:bodyPr/>
        <a:lstStyle/>
        <a:p>
          <a:r>
            <a:rPr lang="es-MX" dirty="0"/>
            <a:t>Texto</a:t>
          </a:r>
        </a:p>
      </dgm:t>
    </dgm:pt>
    <dgm:pt modelId="{7598A61C-9CBE-47D5-87FE-EF5BCA224483}" type="parTrans" cxnId="{E4666B0D-BEF9-4E14-BC1A-F603A6D0AC4A}">
      <dgm:prSet/>
      <dgm:spPr/>
      <dgm:t>
        <a:bodyPr/>
        <a:lstStyle/>
        <a:p>
          <a:endParaRPr lang="es-MX"/>
        </a:p>
      </dgm:t>
    </dgm:pt>
    <dgm:pt modelId="{010635BB-046D-4436-A565-94790ADB7BED}" type="sibTrans" cxnId="{E4666B0D-BEF9-4E14-BC1A-F603A6D0AC4A}">
      <dgm:prSet/>
      <dgm:spPr/>
      <dgm:t>
        <a:bodyPr/>
        <a:lstStyle/>
        <a:p>
          <a:endParaRPr lang="es-MX"/>
        </a:p>
      </dgm:t>
    </dgm:pt>
    <dgm:pt modelId="{A87AADB1-8094-48E3-B34B-2E86A7C73E0F}">
      <dgm:prSet/>
      <dgm:spPr/>
      <dgm:t>
        <a:bodyPr/>
        <a:lstStyle/>
        <a:p>
          <a:r>
            <a:rPr lang="es-MX" dirty="0"/>
            <a:t>Número</a:t>
          </a:r>
        </a:p>
      </dgm:t>
    </dgm:pt>
    <dgm:pt modelId="{B7A47212-7A1A-4CA2-9FE9-07EA1A55E5BA}" type="parTrans" cxnId="{B6E0A7D2-302A-4418-9872-8F946CCAA7FD}">
      <dgm:prSet/>
      <dgm:spPr/>
      <dgm:t>
        <a:bodyPr/>
        <a:lstStyle/>
        <a:p>
          <a:endParaRPr lang="es-MX"/>
        </a:p>
      </dgm:t>
    </dgm:pt>
    <dgm:pt modelId="{3B3ED342-18B8-4E5A-B0AB-633DB1F87FD0}" type="sibTrans" cxnId="{B6E0A7D2-302A-4418-9872-8F946CCAA7FD}">
      <dgm:prSet/>
      <dgm:spPr/>
      <dgm:t>
        <a:bodyPr/>
        <a:lstStyle/>
        <a:p>
          <a:endParaRPr lang="es-MX"/>
        </a:p>
      </dgm:t>
    </dgm:pt>
    <dgm:pt modelId="{2659E9C9-9B9E-4F67-91A1-8E04058C1814}">
      <dgm:prSet/>
      <dgm:spPr/>
      <dgm:t>
        <a:bodyPr/>
        <a:lstStyle/>
        <a:p>
          <a:r>
            <a:rPr lang="es-MX" dirty="0"/>
            <a:t>Fecha/Hora</a:t>
          </a:r>
        </a:p>
      </dgm:t>
    </dgm:pt>
    <dgm:pt modelId="{4EF6CE01-3F2D-42BD-94EB-7416A269D70C}" type="parTrans" cxnId="{19156EBC-E1C9-44BF-905C-BFB5DB5CA2EA}">
      <dgm:prSet/>
      <dgm:spPr/>
      <dgm:t>
        <a:bodyPr/>
        <a:lstStyle/>
        <a:p>
          <a:endParaRPr lang="es-MX"/>
        </a:p>
      </dgm:t>
    </dgm:pt>
    <dgm:pt modelId="{9EE21ADC-7E2B-47FE-9651-B423D145F254}" type="sibTrans" cxnId="{19156EBC-E1C9-44BF-905C-BFB5DB5CA2EA}">
      <dgm:prSet/>
      <dgm:spPr/>
      <dgm:t>
        <a:bodyPr/>
        <a:lstStyle/>
        <a:p>
          <a:endParaRPr lang="es-MX"/>
        </a:p>
      </dgm:t>
    </dgm:pt>
    <dgm:pt modelId="{F34E5894-CED9-4960-ADA0-B862A0D56385}">
      <dgm:prSet/>
      <dgm:spPr/>
      <dgm:t>
        <a:bodyPr/>
        <a:lstStyle/>
        <a:p>
          <a:r>
            <a:rPr lang="es-MX"/>
            <a:t>Booleano</a:t>
          </a:r>
        </a:p>
      </dgm:t>
    </dgm:pt>
    <dgm:pt modelId="{6D57C8B8-784C-4364-AFA9-605C566BE2F2}" type="parTrans" cxnId="{9DB09D29-1377-46E8-9994-3EEB2B3D54EA}">
      <dgm:prSet/>
      <dgm:spPr/>
      <dgm:t>
        <a:bodyPr/>
        <a:lstStyle/>
        <a:p>
          <a:endParaRPr lang="es-MX"/>
        </a:p>
      </dgm:t>
    </dgm:pt>
    <dgm:pt modelId="{9596D21B-246B-451A-9DA3-8040A363B92A}" type="sibTrans" cxnId="{9DB09D29-1377-46E8-9994-3EEB2B3D54EA}">
      <dgm:prSet/>
      <dgm:spPr/>
      <dgm:t>
        <a:bodyPr/>
        <a:lstStyle/>
        <a:p>
          <a:endParaRPr lang="es-MX"/>
        </a:p>
      </dgm:t>
    </dgm:pt>
    <dgm:pt modelId="{B904581D-0983-417E-80B7-8A2DF966D66C}">
      <dgm:prSet/>
      <dgm:spPr/>
      <dgm:t>
        <a:bodyPr/>
        <a:lstStyle/>
        <a:p>
          <a:r>
            <a:rPr lang="es-MX" dirty="0"/>
            <a:t>Fórmula</a:t>
          </a:r>
        </a:p>
      </dgm:t>
    </dgm:pt>
    <dgm:pt modelId="{4B8558F5-84E9-4AA6-9D23-F93B49A533F9}" type="parTrans" cxnId="{498BB23D-44CE-4D38-B3F5-739BB77EA2B4}">
      <dgm:prSet/>
      <dgm:spPr/>
      <dgm:t>
        <a:bodyPr/>
        <a:lstStyle/>
        <a:p>
          <a:endParaRPr lang="es-MX"/>
        </a:p>
      </dgm:t>
    </dgm:pt>
    <dgm:pt modelId="{A34FEE32-643A-41B3-9563-5B5F814CC950}" type="sibTrans" cxnId="{498BB23D-44CE-4D38-B3F5-739BB77EA2B4}">
      <dgm:prSet/>
      <dgm:spPr/>
      <dgm:t>
        <a:bodyPr/>
        <a:lstStyle/>
        <a:p>
          <a:endParaRPr lang="es-MX"/>
        </a:p>
      </dgm:t>
    </dgm:pt>
    <dgm:pt modelId="{C04855F5-EA52-4EC6-9DF9-DA1D41A3FA66}">
      <dgm:prSet/>
      <dgm:spPr/>
      <dgm:t>
        <a:bodyPr/>
        <a:lstStyle/>
        <a:p>
          <a:r>
            <a:rPr lang="es-MX" dirty="0"/>
            <a:t>Formato de celdas</a:t>
          </a:r>
        </a:p>
      </dgm:t>
    </dgm:pt>
    <dgm:pt modelId="{2C11832E-C5D0-4A24-81AA-48691BD0A651}" type="parTrans" cxnId="{F70974C6-3B92-41D8-9DE7-901958D26B71}">
      <dgm:prSet/>
      <dgm:spPr/>
      <dgm:t>
        <a:bodyPr/>
        <a:lstStyle/>
        <a:p>
          <a:endParaRPr lang="es-MX"/>
        </a:p>
      </dgm:t>
    </dgm:pt>
    <dgm:pt modelId="{20D3EBE6-01E4-493B-893A-FD4695AF5E05}" type="sibTrans" cxnId="{F70974C6-3B92-41D8-9DE7-901958D26B71}">
      <dgm:prSet/>
      <dgm:spPr/>
      <dgm:t>
        <a:bodyPr/>
        <a:lstStyle/>
        <a:p>
          <a:endParaRPr lang="es-MX"/>
        </a:p>
      </dgm:t>
    </dgm:pt>
    <dgm:pt modelId="{0DE2E22F-448C-4C91-A5C8-FF0381D9950E}">
      <dgm:prSet/>
      <dgm:spPr/>
      <dgm:t>
        <a:bodyPr/>
        <a:lstStyle/>
        <a:p>
          <a:r>
            <a:rPr lang="es-MX" dirty="0"/>
            <a:t>Número</a:t>
          </a:r>
        </a:p>
      </dgm:t>
    </dgm:pt>
    <dgm:pt modelId="{58524EF6-8BB4-470E-97C0-371F6ED52E1C}" type="parTrans" cxnId="{985A9D15-FD10-4333-BA6C-EB1873908EC8}">
      <dgm:prSet/>
      <dgm:spPr/>
      <dgm:t>
        <a:bodyPr/>
        <a:lstStyle/>
        <a:p>
          <a:endParaRPr lang="es-MX"/>
        </a:p>
      </dgm:t>
    </dgm:pt>
    <dgm:pt modelId="{BC707225-289E-4BFF-AAD8-4118A58AAA09}" type="sibTrans" cxnId="{985A9D15-FD10-4333-BA6C-EB1873908EC8}">
      <dgm:prSet/>
      <dgm:spPr/>
      <dgm:t>
        <a:bodyPr/>
        <a:lstStyle/>
        <a:p>
          <a:endParaRPr lang="es-MX"/>
        </a:p>
      </dgm:t>
    </dgm:pt>
    <dgm:pt modelId="{72E1025A-86B9-4535-B7E8-217AB89D0BD5}">
      <dgm:prSet/>
      <dgm:spPr/>
      <dgm:t>
        <a:bodyPr/>
        <a:lstStyle/>
        <a:p>
          <a:r>
            <a:rPr lang="es-MX" dirty="0"/>
            <a:t>Moneda</a:t>
          </a:r>
        </a:p>
      </dgm:t>
    </dgm:pt>
    <dgm:pt modelId="{FB77340F-F8D0-4844-A95E-4D7B498FFC48}" type="parTrans" cxnId="{6B292DDE-8C2D-4D13-B90E-C10A647B6A79}">
      <dgm:prSet/>
      <dgm:spPr/>
      <dgm:t>
        <a:bodyPr/>
        <a:lstStyle/>
        <a:p>
          <a:endParaRPr lang="es-MX"/>
        </a:p>
      </dgm:t>
    </dgm:pt>
    <dgm:pt modelId="{F710E28F-219B-4AE7-9F0A-1C4129F9FDE6}" type="sibTrans" cxnId="{6B292DDE-8C2D-4D13-B90E-C10A647B6A79}">
      <dgm:prSet/>
      <dgm:spPr/>
      <dgm:t>
        <a:bodyPr/>
        <a:lstStyle/>
        <a:p>
          <a:endParaRPr lang="es-MX"/>
        </a:p>
      </dgm:t>
    </dgm:pt>
    <dgm:pt modelId="{85DC0979-4D19-4F4E-8B34-9D75E65CEC07}">
      <dgm:prSet/>
      <dgm:spPr/>
      <dgm:t>
        <a:bodyPr/>
        <a:lstStyle/>
        <a:p>
          <a:r>
            <a:rPr lang="es-MX" dirty="0"/>
            <a:t>Porcentaje</a:t>
          </a:r>
        </a:p>
      </dgm:t>
    </dgm:pt>
    <dgm:pt modelId="{926E8AFF-5A46-45E4-92FC-63752CD8C993}" type="parTrans" cxnId="{EEB97D65-6823-40EF-A3FB-ECAB3C74B722}">
      <dgm:prSet/>
      <dgm:spPr/>
      <dgm:t>
        <a:bodyPr/>
        <a:lstStyle/>
        <a:p>
          <a:endParaRPr lang="es-MX"/>
        </a:p>
      </dgm:t>
    </dgm:pt>
    <dgm:pt modelId="{2FF5E89A-A39B-4871-8092-6AF3161C026F}" type="sibTrans" cxnId="{EEB97D65-6823-40EF-A3FB-ECAB3C74B722}">
      <dgm:prSet/>
      <dgm:spPr/>
      <dgm:t>
        <a:bodyPr/>
        <a:lstStyle/>
        <a:p>
          <a:endParaRPr lang="es-MX"/>
        </a:p>
      </dgm:t>
    </dgm:pt>
    <dgm:pt modelId="{23689127-0B26-4361-9167-E76FD3E0FCDC}">
      <dgm:prSet/>
      <dgm:spPr/>
      <dgm:t>
        <a:bodyPr/>
        <a:lstStyle/>
        <a:p>
          <a:r>
            <a:rPr lang="es-MX"/>
            <a:t>Fecha</a:t>
          </a:r>
        </a:p>
      </dgm:t>
    </dgm:pt>
    <dgm:pt modelId="{B897560B-9B67-4AEB-9B07-48E1E6070F62}" type="parTrans" cxnId="{A6B0642E-7408-4406-A8E9-1D08F86AD221}">
      <dgm:prSet/>
      <dgm:spPr/>
      <dgm:t>
        <a:bodyPr/>
        <a:lstStyle/>
        <a:p>
          <a:endParaRPr lang="es-MX"/>
        </a:p>
      </dgm:t>
    </dgm:pt>
    <dgm:pt modelId="{9D76A20F-2DA7-42BF-A5BB-A931A43860D5}" type="sibTrans" cxnId="{A6B0642E-7408-4406-A8E9-1D08F86AD221}">
      <dgm:prSet/>
      <dgm:spPr/>
      <dgm:t>
        <a:bodyPr/>
        <a:lstStyle/>
        <a:p>
          <a:endParaRPr lang="es-MX"/>
        </a:p>
      </dgm:t>
    </dgm:pt>
    <dgm:pt modelId="{4461509D-A794-4D96-A357-1ABF8AF0EB18}">
      <dgm:prSet/>
      <dgm:spPr/>
      <dgm:t>
        <a:bodyPr/>
        <a:lstStyle/>
        <a:p>
          <a:r>
            <a:rPr lang="es-MX" dirty="0"/>
            <a:t>Alineación</a:t>
          </a:r>
        </a:p>
      </dgm:t>
    </dgm:pt>
    <dgm:pt modelId="{91672C39-2EE5-4B45-8A91-9CF9CF435CB6}" type="parTrans" cxnId="{7F8CF73E-A95D-4E74-B6E8-5D24645A40C3}">
      <dgm:prSet/>
      <dgm:spPr/>
      <dgm:t>
        <a:bodyPr/>
        <a:lstStyle/>
        <a:p>
          <a:endParaRPr lang="es-MX"/>
        </a:p>
      </dgm:t>
    </dgm:pt>
    <dgm:pt modelId="{B451BA6B-79D5-4BDA-9BC4-5A56C921E430}" type="sibTrans" cxnId="{7F8CF73E-A95D-4E74-B6E8-5D24645A40C3}">
      <dgm:prSet/>
      <dgm:spPr/>
      <dgm:t>
        <a:bodyPr/>
        <a:lstStyle/>
        <a:p>
          <a:endParaRPr lang="es-MX"/>
        </a:p>
      </dgm:t>
    </dgm:pt>
    <dgm:pt modelId="{270EE268-B003-4714-B32A-B7BAEC13B189}">
      <dgm:prSet/>
      <dgm:spPr/>
      <dgm:t>
        <a:bodyPr/>
        <a:lstStyle/>
        <a:p>
          <a:r>
            <a:rPr lang="es-MX"/>
            <a:t>Fuente</a:t>
          </a:r>
        </a:p>
      </dgm:t>
    </dgm:pt>
    <dgm:pt modelId="{5BFDE572-E211-479F-A1F5-C6852996D035}" type="parTrans" cxnId="{70F90B89-ABA6-4371-A9FD-834003029F35}">
      <dgm:prSet/>
      <dgm:spPr/>
      <dgm:t>
        <a:bodyPr/>
        <a:lstStyle/>
        <a:p>
          <a:endParaRPr lang="es-MX"/>
        </a:p>
      </dgm:t>
    </dgm:pt>
    <dgm:pt modelId="{05731FBC-E6D6-4017-961F-F5386D503224}" type="sibTrans" cxnId="{70F90B89-ABA6-4371-A9FD-834003029F35}">
      <dgm:prSet/>
      <dgm:spPr/>
      <dgm:t>
        <a:bodyPr/>
        <a:lstStyle/>
        <a:p>
          <a:endParaRPr lang="es-MX"/>
        </a:p>
      </dgm:t>
    </dgm:pt>
    <dgm:pt modelId="{66EB64AE-54F1-49E5-BD4F-B93F4ED52A19}">
      <dgm:prSet/>
      <dgm:spPr/>
      <dgm:t>
        <a:bodyPr/>
        <a:lstStyle/>
        <a:p>
          <a:r>
            <a:rPr lang="es-MX" dirty="0"/>
            <a:t>Bordes</a:t>
          </a:r>
        </a:p>
      </dgm:t>
    </dgm:pt>
    <dgm:pt modelId="{68C33A09-C236-4F5A-BC2B-64085A99B2F8}" type="parTrans" cxnId="{ADD5CCE5-09EB-42B6-A921-5BF6AB6D9169}">
      <dgm:prSet/>
      <dgm:spPr/>
      <dgm:t>
        <a:bodyPr/>
        <a:lstStyle/>
        <a:p>
          <a:endParaRPr lang="es-MX"/>
        </a:p>
      </dgm:t>
    </dgm:pt>
    <dgm:pt modelId="{D2F32976-F1F3-4F8B-A3C7-B9B61D124089}" type="sibTrans" cxnId="{ADD5CCE5-09EB-42B6-A921-5BF6AB6D9169}">
      <dgm:prSet/>
      <dgm:spPr/>
      <dgm:t>
        <a:bodyPr/>
        <a:lstStyle/>
        <a:p>
          <a:endParaRPr lang="es-MX"/>
        </a:p>
      </dgm:t>
    </dgm:pt>
    <dgm:pt modelId="{CF2CB018-4274-42FD-BF2C-482931BA38F5}">
      <dgm:prSet/>
      <dgm:spPr/>
      <dgm:t>
        <a:bodyPr/>
        <a:lstStyle/>
        <a:p>
          <a:r>
            <a:rPr lang="es-MX" dirty="0"/>
            <a:t>Relleno</a:t>
          </a:r>
        </a:p>
      </dgm:t>
    </dgm:pt>
    <dgm:pt modelId="{6FEA6D4B-2C8D-4554-A8A0-4957A2C44858}" type="parTrans" cxnId="{DA68B73C-28D5-45AA-812F-7123E5B2EA39}">
      <dgm:prSet/>
      <dgm:spPr/>
      <dgm:t>
        <a:bodyPr/>
        <a:lstStyle/>
        <a:p>
          <a:endParaRPr lang="es-MX"/>
        </a:p>
      </dgm:t>
    </dgm:pt>
    <dgm:pt modelId="{A65520BE-CCFD-4964-9DF5-6523D276569B}" type="sibTrans" cxnId="{DA68B73C-28D5-45AA-812F-7123E5B2EA39}">
      <dgm:prSet/>
      <dgm:spPr/>
      <dgm:t>
        <a:bodyPr/>
        <a:lstStyle/>
        <a:p>
          <a:endParaRPr lang="es-MX"/>
        </a:p>
      </dgm:t>
    </dgm:pt>
    <dgm:pt modelId="{541FCAE3-F9FE-42BD-85F3-397593A9BF57}">
      <dgm:prSet/>
      <dgm:spPr/>
      <dgm:t>
        <a:bodyPr/>
        <a:lstStyle/>
        <a:p>
          <a:r>
            <a:rPr lang="es-MX" b="1" dirty="0"/>
            <a:t>Referencias de celda</a:t>
          </a:r>
          <a:endParaRPr lang="es-MX" dirty="0"/>
        </a:p>
      </dgm:t>
    </dgm:pt>
    <dgm:pt modelId="{FE6089F2-0B39-4920-B80D-BD56742EAC31}" type="parTrans" cxnId="{4EFE80BE-AD04-4678-84B2-EC67A519A3D6}">
      <dgm:prSet/>
      <dgm:spPr/>
      <dgm:t>
        <a:bodyPr/>
        <a:lstStyle/>
        <a:p>
          <a:endParaRPr lang="es-MX"/>
        </a:p>
      </dgm:t>
    </dgm:pt>
    <dgm:pt modelId="{2A23EAFB-5C30-465A-A4FA-90A2FB33F161}" type="sibTrans" cxnId="{4EFE80BE-AD04-4678-84B2-EC67A519A3D6}">
      <dgm:prSet/>
      <dgm:spPr/>
      <dgm:t>
        <a:bodyPr/>
        <a:lstStyle/>
        <a:p>
          <a:endParaRPr lang="es-MX"/>
        </a:p>
      </dgm:t>
    </dgm:pt>
    <dgm:pt modelId="{2FCFE4BB-BD34-4A81-AEB9-DCDE6A9898DD}">
      <dgm:prSet/>
      <dgm:spPr/>
      <dgm:t>
        <a:bodyPr/>
        <a:lstStyle/>
        <a:p>
          <a:r>
            <a:rPr lang="es-MX" dirty="0"/>
            <a:t>Relativa (</a:t>
          </a:r>
          <a:r>
            <a:rPr lang="es-MX" dirty="0" err="1"/>
            <a:t>A1</a:t>
          </a:r>
          <a:r>
            <a:rPr lang="es-MX" dirty="0"/>
            <a:t>)</a:t>
          </a:r>
        </a:p>
      </dgm:t>
    </dgm:pt>
    <dgm:pt modelId="{38B082CF-2E6E-435C-A85B-19F86A60A5F2}" type="parTrans" cxnId="{E5D1ED6B-0297-486C-BD51-539125228BC5}">
      <dgm:prSet/>
      <dgm:spPr/>
      <dgm:t>
        <a:bodyPr/>
        <a:lstStyle/>
        <a:p>
          <a:endParaRPr lang="es-MX"/>
        </a:p>
      </dgm:t>
    </dgm:pt>
    <dgm:pt modelId="{30291EE2-7633-4F38-9FB9-49D4D3BA019F}" type="sibTrans" cxnId="{E5D1ED6B-0297-486C-BD51-539125228BC5}">
      <dgm:prSet/>
      <dgm:spPr/>
      <dgm:t>
        <a:bodyPr/>
        <a:lstStyle/>
        <a:p>
          <a:endParaRPr lang="es-MX"/>
        </a:p>
      </dgm:t>
    </dgm:pt>
    <dgm:pt modelId="{5BC45CEB-0294-4599-9F28-91D2D2E1D848}">
      <dgm:prSet/>
      <dgm:spPr/>
      <dgm:t>
        <a:bodyPr/>
        <a:lstStyle/>
        <a:p>
          <a:r>
            <a:rPr lang="es-MX" dirty="0"/>
            <a:t>Absoluta ($</a:t>
          </a:r>
          <a:r>
            <a:rPr lang="es-MX" dirty="0" err="1"/>
            <a:t>A$1</a:t>
          </a:r>
          <a:r>
            <a:rPr lang="es-MX" dirty="0"/>
            <a:t>)</a:t>
          </a:r>
        </a:p>
      </dgm:t>
    </dgm:pt>
    <dgm:pt modelId="{D263712A-B88C-4F04-A27E-CE4EB28F322F}" type="parTrans" cxnId="{70674864-444A-4B13-90DC-BD8B4D066815}">
      <dgm:prSet/>
      <dgm:spPr/>
      <dgm:t>
        <a:bodyPr/>
        <a:lstStyle/>
        <a:p>
          <a:endParaRPr lang="es-MX"/>
        </a:p>
      </dgm:t>
    </dgm:pt>
    <dgm:pt modelId="{B5FB1CDE-2B28-4587-9A81-5AE1F53C608B}" type="sibTrans" cxnId="{70674864-444A-4B13-90DC-BD8B4D066815}">
      <dgm:prSet/>
      <dgm:spPr/>
      <dgm:t>
        <a:bodyPr/>
        <a:lstStyle/>
        <a:p>
          <a:endParaRPr lang="es-MX"/>
        </a:p>
      </dgm:t>
    </dgm:pt>
    <dgm:pt modelId="{C81EDB87-082A-4598-854C-53B28ABF76E6}">
      <dgm:prSet/>
      <dgm:spPr/>
      <dgm:t>
        <a:bodyPr/>
        <a:lstStyle/>
        <a:p>
          <a:r>
            <a:rPr lang="es-MX" dirty="0"/>
            <a:t>Mixta ($</a:t>
          </a:r>
          <a:r>
            <a:rPr lang="es-MX" dirty="0" err="1"/>
            <a:t>A1</a:t>
          </a:r>
          <a:r>
            <a:rPr lang="es-MX" dirty="0"/>
            <a:t> o </a:t>
          </a:r>
          <a:r>
            <a:rPr lang="es-MX" dirty="0" err="1"/>
            <a:t>A$1</a:t>
          </a:r>
          <a:r>
            <a:rPr lang="es-MX" dirty="0"/>
            <a:t>)</a:t>
          </a:r>
        </a:p>
      </dgm:t>
    </dgm:pt>
    <dgm:pt modelId="{ABC9EB35-E634-4B6D-80D9-24B1601F5992}" type="parTrans" cxnId="{B1991C02-BE6D-4224-B6FA-017088145179}">
      <dgm:prSet/>
      <dgm:spPr/>
      <dgm:t>
        <a:bodyPr/>
        <a:lstStyle/>
        <a:p>
          <a:endParaRPr lang="es-MX"/>
        </a:p>
      </dgm:t>
    </dgm:pt>
    <dgm:pt modelId="{F58140EB-9DF7-4AB8-81A2-0CFEA5F3D0AD}" type="sibTrans" cxnId="{B1991C02-BE6D-4224-B6FA-017088145179}">
      <dgm:prSet/>
      <dgm:spPr/>
      <dgm:t>
        <a:bodyPr/>
        <a:lstStyle/>
        <a:p>
          <a:endParaRPr lang="es-MX"/>
        </a:p>
      </dgm:t>
    </dgm:pt>
    <dgm:pt modelId="{622477EE-92C0-4DED-8BCC-9377BFFADCD2}">
      <dgm:prSet/>
      <dgm:spPr/>
      <dgm:t>
        <a:bodyPr/>
        <a:lstStyle/>
        <a:p>
          <a:r>
            <a:rPr lang="es-MX" dirty="0"/>
            <a:t>Creación manual o interactiva</a:t>
          </a:r>
        </a:p>
      </dgm:t>
    </dgm:pt>
    <dgm:pt modelId="{18EFC26D-A657-4DAE-BEEC-19F445741A1B}" type="parTrans" cxnId="{298D8FAB-DF76-4CE3-8CA7-7BA8F0D0DC02}">
      <dgm:prSet/>
      <dgm:spPr/>
      <dgm:t>
        <a:bodyPr/>
        <a:lstStyle/>
        <a:p>
          <a:endParaRPr lang="es-MX"/>
        </a:p>
      </dgm:t>
    </dgm:pt>
    <dgm:pt modelId="{B3FBAD75-8199-432C-8F58-2CF69D612003}" type="sibTrans" cxnId="{298D8FAB-DF76-4CE3-8CA7-7BA8F0D0DC02}">
      <dgm:prSet/>
      <dgm:spPr/>
      <dgm:t>
        <a:bodyPr/>
        <a:lstStyle/>
        <a:p>
          <a:endParaRPr lang="es-MX"/>
        </a:p>
      </dgm:t>
    </dgm:pt>
    <dgm:pt modelId="{E61D4F7F-982A-4221-AE44-A887AEFFA814}">
      <dgm:prSet/>
      <dgm:spPr/>
      <dgm:t>
        <a:bodyPr/>
        <a:lstStyle/>
        <a:p>
          <a:r>
            <a:rPr lang="es-MX" dirty="0"/>
            <a:t>Modificación con tecla </a:t>
          </a:r>
          <a:r>
            <a:rPr lang="es-MX" dirty="0" err="1"/>
            <a:t>F4</a:t>
          </a:r>
          <a:endParaRPr lang="es-MX" dirty="0"/>
        </a:p>
      </dgm:t>
    </dgm:pt>
    <dgm:pt modelId="{C8AC15F6-2F36-4CCF-9C89-2CFF89BDED50}" type="parTrans" cxnId="{77F05268-6D7A-428D-947B-79133CB20BA0}">
      <dgm:prSet/>
      <dgm:spPr/>
      <dgm:t>
        <a:bodyPr/>
        <a:lstStyle/>
        <a:p>
          <a:endParaRPr lang="es-MX"/>
        </a:p>
      </dgm:t>
    </dgm:pt>
    <dgm:pt modelId="{8683BD82-CAA4-4C0F-9949-53E1B6FCAEA2}" type="sibTrans" cxnId="{77F05268-6D7A-428D-947B-79133CB20BA0}">
      <dgm:prSet/>
      <dgm:spPr/>
      <dgm:t>
        <a:bodyPr/>
        <a:lstStyle/>
        <a:p>
          <a:endParaRPr lang="es-MX"/>
        </a:p>
      </dgm:t>
    </dgm:pt>
    <dgm:pt modelId="{99951E36-76C3-4D55-88B0-EE6D3B6953C8}">
      <dgm:prSet/>
      <dgm:spPr/>
      <dgm:t>
        <a:bodyPr/>
        <a:lstStyle/>
        <a:p>
          <a:r>
            <a:rPr lang="es-MX" b="1" dirty="0"/>
            <a:t>Operadores</a:t>
          </a:r>
          <a:endParaRPr lang="es-MX" dirty="0"/>
        </a:p>
      </dgm:t>
    </dgm:pt>
    <dgm:pt modelId="{9740E690-B9C5-4378-94F6-1B9062546282}" type="parTrans" cxnId="{7761F5E7-B034-4460-A8D0-08C9A3B1F441}">
      <dgm:prSet/>
      <dgm:spPr/>
      <dgm:t>
        <a:bodyPr/>
        <a:lstStyle/>
        <a:p>
          <a:endParaRPr lang="es-MX"/>
        </a:p>
      </dgm:t>
    </dgm:pt>
    <dgm:pt modelId="{9BC6F198-0235-4D85-B945-5B550EDFBB8B}" type="sibTrans" cxnId="{7761F5E7-B034-4460-A8D0-08C9A3B1F441}">
      <dgm:prSet/>
      <dgm:spPr/>
      <dgm:t>
        <a:bodyPr/>
        <a:lstStyle/>
        <a:p>
          <a:endParaRPr lang="es-MX"/>
        </a:p>
      </dgm:t>
    </dgm:pt>
    <dgm:pt modelId="{37F6F7D2-D865-4E35-9438-CBF7D1A751EA}">
      <dgm:prSet/>
      <dgm:spPr/>
      <dgm:t>
        <a:bodyPr/>
        <a:lstStyle/>
        <a:p>
          <a:r>
            <a:rPr lang="es-MX"/>
            <a:t>Aritméticos: +, -, *, /, %, ^</a:t>
          </a:r>
        </a:p>
      </dgm:t>
    </dgm:pt>
    <dgm:pt modelId="{7288E6C4-BA7B-4798-9CAF-3A9CF4469B73}" type="parTrans" cxnId="{A1850B8B-3F18-45EC-AD17-66C082F39D37}">
      <dgm:prSet/>
      <dgm:spPr/>
      <dgm:t>
        <a:bodyPr/>
        <a:lstStyle/>
        <a:p>
          <a:endParaRPr lang="es-MX"/>
        </a:p>
      </dgm:t>
    </dgm:pt>
    <dgm:pt modelId="{6F8A27E5-F759-4A50-B1CA-6EFCABCBC7BA}" type="sibTrans" cxnId="{A1850B8B-3F18-45EC-AD17-66C082F39D37}">
      <dgm:prSet/>
      <dgm:spPr/>
      <dgm:t>
        <a:bodyPr/>
        <a:lstStyle/>
        <a:p>
          <a:endParaRPr lang="es-MX"/>
        </a:p>
      </dgm:t>
    </dgm:pt>
    <dgm:pt modelId="{7762CA13-1665-42A5-94D4-591F9BAB00A2}">
      <dgm:prSet/>
      <dgm:spPr/>
      <dgm:t>
        <a:bodyPr/>
        <a:lstStyle/>
        <a:p>
          <a:r>
            <a:rPr lang="es-MX"/>
            <a:t>Comparación: =, &lt;&gt;, &gt;, &lt;, &gt;=, &lt;=</a:t>
          </a:r>
        </a:p>
      </dgm:t>
    </dgm:pt>
    <dgm:pt modelId="{FF1E2AFD-1899-4ED0-AB6A-B90716D3C8C4}" type="parTrans" cxnId="{757EE707-BF44-4199-A8C7-5E5D341935E1}">
      <dgm:prSet/>
      <dgm:spPr/>
      <dgm:t>
        <a:bodyPr/>
        <a:lstStyle/>
        <a:p>
          <a:endParaRPr lang="es-MX"/>
        </a:p>
      </dgm:t>
    </dgm:pt>
    <dgm:pt modelId="{3C191D24-6F4E-43E7-AC24-17A3EE49B9A4}" type="sibTrans" cxnId="{757EE707-BF44-4199-A8C7-5E5D341935E1}">
      <dgm:prSet/>
      <dgm:spPr/>
      <dgm:t>
        <a:bodyPr/>
        <a:lstStyle/>
        <a:p>
          <a:endParaRPr lang="es-MX"/>
        </a:p>
      </dgm:t>
    </dgm:pt>
    <dgm:pt modelId="{E860843A-ED87-4CBE-A645-978FCDC041B5}">
      <dgm:prSet/>
      <dgm:spPr/>
      <dgm:t>
        <a:bodyPr/>
        <a:lstStyle/>
        <a:p>
          <a:r>
            <a:rPr lang="es-MX" dirty="0"/>
            <a:t>Concatenación: &amp;</a:t>
          </a:r>
        </a:p>
      </dgm:t>
    </dgm:pt>
    <dgm:pt modelId="{FEFDB00F-C55B-4AC1-A539-B280CEDF5280}" type="parTrans" cxnId="{0643F02B-FF2A-41BF-92AB-52CF1B26F100}">
      <dgm:prSet/>
      <dgm:spPr/>
      <dgm:t>
        <a:bodyPr/>
        <a:lstStyle/>
        <a:p>
          <a:endParaRPr lang="es-MX"/>
        </a:p>
      </dgm:t>
    </dgm:pt>
    <dgm:pt modelId="{898E3817-E72B-4D05-9C4B-F6ADF9E8C435}" type="sibTrans" cxnId="{0643F02B-FF2A-41BF-92AB-52CF1B26F100}">
      <dgm:prSet/>
      <dgm:spPr/>
      <dgm:t>
        <a:bodyPr/>
        <a:lstStyle/>
        <a:p>
          <a:endParaRPr lang="es-MX"/>
        </a:p>
      </dgm:t>
    </dgm:pt>
    <dgm:pt modelId="{12A82830-712E-4E1F-965F-C5B6B4F3626C}">
      <dgm:prSet/>
      <dgm:spPr/>
      <dgm:t>
        <a:bodyPr/>
        <a:lstStyle/>
        <a:p>
          <a:r>
            <a:rPr lang="es-MX"/>
            <a:t>Referencia: :, ;</a:t>
          </a:r>
        </a:p>
      </dgm:t>
    </dgm:pt>
    <dgm:pt modelId="{4EBE996A-4911-4769-8742-AAF520C72A49}" type="parTrans" cxnId="{9C7D55D2-9C4C-4CA4-8FEB-B298F76DC1A9}">
      <dgm:prSet/>
      <dgm:spPr/>
      <dgm:t>
        <a:bodyPr/>
        <a:lstStyle/>
        <a:p>
          <a:endParaRPr lang="es-MX"/>
        </a:p>
      </dgm:t>
    </dgm:pt>
    <dgm:pt modelId="{9658AA3C-5377-43AD-8282-3B338F42A0FB}" type="sibTrans" cxnId="{9C7D55D2-9C4C-4CA4-8FEB-B298F76DC1A9}">
      <dgm:prSet/>
      <dgm:spPr/>
      <dgm:t>
        <a:bodyPr/>
        <a:lstStyle/>
        <a:p>
          <a:endParaRPr lang="es-MX"/>
        </a:p>
      </dgm:t>
    </dgm:pt>
    <dgm:pt modelId="{CBCB2957-C12F-43B5-A8A1-D64D05A5FD4B}">
      <dgm:prSet/>
      <dgm:spPr/>
      <dgm:t>
        <a:bodyPr/>
        <a:lstStyle/>
        <a:p>
          <a:r>
            <a:rPr lang="es-MX"/>
            <a:t>Jerarquía de operadores (prioridad según tipo)</a:t>
          </a:r>
        </a:p>
      </dgm:t>
    </dgm:pt>
    <dgm:pt modelId="{2F999D22-B8F8-4A22-A2DC-24ECA83C5DC0}" type="parTrans" cxnId="{3DE63FFD-5904-4598-B3A5-5B462C115239}">
      <dgm:prSet/>
      <dgm:spPr/>
      <dgm:t>
        <a:bodyPr/>
        <a:lstStyle/>
        <a:p>
          <a:endParaRPr lang="es-MX"/>
        </a:p>
      </dgm:t>
    </dgm:pt>
    <dgm:pt modelId="{998F3F87-4B60-4E27-BAE0-5C5AAB1A793D}" type="sibTrans" cxnId="{3DE63FFD-5904-4598-B3A5-5B462C115239}">
      <dgm:prSet/>
      <dgm:spPr/>
      <dgm:t>
        <a:bodyPr/>
        <a:lstStyle/>
        <a:p>
          <a:endParaRPr lang="es-MX"/>
        </a:p>
      </dgm:t>
    </dgm:pt>
    <dgm:pt modelId="{6157B2B1-BB87-4C2E-AC0D-7FAA3DDFC6C9}">
      <dgm:prSet/>
      <dgm:spPr/>
      <dgm:t>
        <a:bodyPr/>
        <a:lstStyle/>
        <a:p>
          <a:r>
            <a:rPr lang="es-MX" dirty="0"/>
            <a:t>Funciones esenciales</a:t>
          </a:r>
        </a:p>
      </dgm:t>
    </dgm:pt>
    <dgm:pt modelId="{65955B40-0CDF-4BA0-BC74-64907A01ECA5}" type="parTrans" cxnId="{55838991-633E-4D87-A2A9-65F57121B5D4}">
      <dgm:prSet/>
      <dgm:spPr/>
      <dgm:t>
        <a:bodyPr/>
        <a:lstStyle/>
        <a:p>
          <a:endParaRPr lang="es-MX"/>
        </a:p>
      </dgm:t>
    </dgm:pt>
    <dgm:pt modelId="{621B5FC8-E172-46F5-A2D0-BF73036F1BFD}" type="sibTrans" cxnId="{55838991-633E-4D87-A2A9-65F57121B5D4}">
      <dgm:prSet/>
      <dgm:spPr/>
      <dgm:t>
        <a:bodyPr/>
        <a:lstStyle/>
        <a:p>
          <a:endParaRPr lang="es-MX"/>
        </a:p>
      </dgm:t>
    </dgm:pt>
    <dgm:pt modelId="{0D36B150-A64A-403C-B891-8296315695B9}">
      <dgm:prSet/>
      <dgm:spPr/>
      <dgm:t>
        <a:bodyPr/>
        <a:lstStyle/>
        <a:p>
          <a:r>
            <a:rPr lang="es-MX"/>
            <a:t>SUMA</a:t>
          </a:r>
        </a:p>
      </dgm:t>
    </dgm:pt>
    <dgm:pt modelId="{AECABB89-CB56-4248-BDEC-4475DC7DFE9E}" type="parTrans" cxnId="{5D6B4597-8BBC-4C86-BAE3-AAAA057F1570}">
      <dgm:prSet/>
      <dgm:spPr/>
      <dgm:t>
        <a:bodyPr/>
        <a:lstStyle/>
        <a:p>
          <a:endParaRPr lang="es-MX"/>
        </a:p>
      </dgm:t>
    </dgm:pt>
    <dgm:pt modelId="{5838B0BC-3BDA-4BE6-95BA-DD755C7CE5B2}" type="sibTrans" cxnId="{5D6B4597-8BBC-4C86-BAE3-AAAA057F1570}">
      <dgm:prSet/>
      <dgm:spPr/>
      <dgm:t>
        <a:bodyPr/>
        <a:lstStyle/>
        <a:p>
          <a:endParaRPr lang="es-MX"/>
        </a:p>
      </dgm:t>
    </dgm:pt>
    <dgm:pt modelId="{64E8A34D-4020-45FE-9104-6CC74848513E}">
      <dgm:prSet/>
      <dgm:spPr/>
      <dgm:t>
        <a:bodyPr/>
        <a:lstStyle/>
        <a:p>
          <a:r>
            <a:rPr lang="es-MX"/>
            <a:t>PROMEDIO</a:t>
          </a:r>
        </a:p>
      </dgm:t>
    </dgm:pt>
    <dgm:pt modelId="{E7A217C3-DFA9-4E6F-9594-A4E5E01097DA}" type="parTrans" cxnId="{D01B882C-F6A8-4A94-BC71-B4A5598D43E9}">
      <dgm:prSet/>
      <dgm:spPr/>
      <dgm:t>
        <a:bodyPr/>
        <a:lstStyle/>
        <a:p>
          <a:endParaRPr lang="es-MX"/>
        </a:p>
      </dgm:t>
    </dgm:pt>
    <dgm:pt modelId="{6DC32B4F-2FA5-41AA-8DE4-E2BCD88887A1}" type="sibTrans" cxnId="{D01B882C-F6A8-4A94-BC71-B4A5598D43E9}">
      <dgm:prSet/>
      <dgm:spPr/>
      <dgm:t>
        <a:bodyPr/>
        <a:lstStyle/>
        <a:p>
          <a:endParaRPr lang="es-MX"/>
        </a:p>
      </dgm:t>
    </dgm:pt>
    <dgm:pt modelId="{ED8ADCAF-3B81-474B-AD4C-9EEBA35B8211}">
      <dgm:prSet/>
      <dgm:spPr/>
      <dgm:t>
        <a:bodyPr/>
        <a:lstStyle/>
        <a:p>
          <a:r>
            <a:rPr lang="es-MX" dirty="0"/>
            <a:t>CONTAR</a:t>
          </a:r>
        </a:p>
      </dgm:t>
    </dgm:pt>
    <dgm:pt modelId="{32C631B1-6004-4428-BC9B-E624A4C0DFD9}" type="parTrans" cxnId="{2F5D7CA4-8EE9-4C6C-B55C-0ACC5B3C53E0}">
      <dgm:prSet/>
      <dgm:spPr/>
      <dgm:t>
        <a:bodyPr/>
        <a:lstStyle/>
        <a:p>
          <a:endParaRPr lang="es-MX"/>
        </a:p>
      </dgm:t>
    </dgm:pt>
    <dgm:pt modelId="{1A196A44-F7BD-415C-A8B0-CF7C028A6E13}" type="sibTrans" cxnId="{2F5D7CA4-8EE9-4C6C-B55C-0ACC5B3C53E0}">
      <dgm:prSet/>
      <dgm:spPr/>
      <dgm:t>
        <a:bodyPr/>
        <a:lstStyle/>
        <a:p>
          <a:endParaRPr lang="es-MX"/>
        </a:p>
      </dgm:t>
    </dgm:pt>
    <dgm:pt modelId="{C8F25B6D-9817-4A55-A773-2CF6FD2F5271}">
      <dgm:prSet/>
      <dgm:spPr/>
      <dgm:t>
        <a:bodyPr/>
        <a:lstStyle/>
        <a:p>
          <a:r>
            <a:rPr lang="es-MX" dirty="0"/>
            <a:t>MAX</a:t>
          </a:r>
        </a:p>
      </dgm:t>
    </dgm:pt>
    <dgm:pt modelId="{97D7F067-3299-4E64-97A5-9D1FF693F87E}" type="parTrans" cxnId="{956D27B4-D9BB-4876-B45D-A610D08C5FCD}">
      <dgm:prSet/>
      <dgm:spPr/>
      <dgm:t>
        <a:bodyPr/>
        <a:lstStyle/>
        <a:p>
          <a:endParaRPr lang="es-MX"/>
        </a:p>
      </dgm:t>
    </dgm:pt>
    <dgm:pt modelId="{E2F2EA5E-D414-43A1-A055-2F17ED2019A0}" type="sibTrans" cxnId="{956D27B4-D9BB-4876-B45D-A610D08C5FCD}">
      <dgm:prSet/>
      <dgm:spPr/>
      <dgm:t>
        <a:bodyPr/>
        <a:lstStyle/>
        <a:p>
          <a:endParaRPr lang="es-MX"/>
        </a:p>
      </dgm:t>
    </dgm:pt>
    <dgm:pt modelId="{DA06D8A6-BA34-4469-BB88-733EFB6B483D}">
      <dgm:prSet/>
      <dgm:spPr/>
      <dgm:t>
        <a:bodyPr/>
        <a:lstStyle/>
        <a:p>
          <a:r>
            <a:rPr lang="es-MX"/>
            <a:t>MIN</a:t>
          </a:r>
        </a:p>
      </dgm:t>
    </dgm:pt>
    <dgm:pt modelId="{307A416E-2496-4C38-883A-735FA8844D5E}" type="parTrans" cxnId="{491649BA-887D-409B-BE72-D70E49D111C0}">
      <dgm:prSet/>
      <dgm:spPr/>
      <dgm:t>
        <a:bodyPr/>
        <a:lstStyle/>
        <a:p>
          <a:endParaRPr lang="es-MX"/>
        </a:p>
      </dgm:t>
    </dgm:pt>
    <dgm:pt modelId="{04A2AD08-C008-43BB-B54C-8E3B4E4236C5}" type="sibTrans" cxnId="{491649BA-887D-409B-BE72-D70E49D111C0}">
      <dgm:prSet/>
      <dgm:spPr/>
      <dgm:t>
        <a:bodyPr/>
        <a:lstStyle/>
        <a:p>
          <a:endParaRPr lang="es-MX"/>
        </a:p>
      </dgm:t>
    </dgm:pt>
    <dgm:pt modelId="{F59D0335-2772-450D-9975-88EA1387538F}">
      <dgm:prSet/>
      <dgm:spPr/>
      <dgm:t>
        <a:bodyPr/>
        <a:lstStyle/>
        <a:p>
          <a:r>
            <a:rPr lang="es-MX" dirty="0"/>
            <a:t>SI</a:t>
          </a:r>
        </a:p>
      </dgm:t>
    </dgm:pt>
    <dgm:pt modelId="{0ADA00FE-0CEE-4B82-A088-1862D961F2B7}" type="parTrans" cxnId="{13BA2F46-0FBE-4417-9CC1-675BB528B2D1}">
      <dgm:prSet/>
      <dgm:spPr/>
      <dgm:t>
        <a:bodyPr/>
        <a:lstStyle/>
        <a:p>
          <a:endParaRPr lang="es-MX"/>
        </a:p>
      </dgm:t>
    </dgm:pt>
    <dgm:pt modelId="{9657CD99-84F8-4571-A499-2CCD8EC37660}" type="sibTrans" cxnId="{13BA2F46-0FBE-4417-9CC1-675BB528B2D1}">
      <dgm:prSet/>
      <dgm:spPr/>
      <dgm:t>
        <a:bodyPr/>
        <a:lstStyle/>
        <a:p>
          <a:endParaRPr lang="es-MX"/>
        </a:p>
      </dgm:t>
    </dgm:pt>
    <dgm:pt modelId="{5A70CF55-944E-416D-80D7-54C77BFDEF96}">
      <dgm:prSet/>
      <dgm:spPr/>
      <dgm:t>
        <a:bodyPr/>
        <a:lstStyle/>
        <a:p>
          <a:r>
            <a:rPr lang="es-MX"/>
            <a:t>CONCAT</a:t>
          </a:r>
        </a:p>
      </dgm:t>
    </dgm:pt>
    <dgm:pt modelId="{8819F33B-B596-4785-89C4-6D42F2A66D50}" type="parTrans" cxnId="{A37309E5-B378-4BFD-B3DA-D7FC8577C243}">
      <dgm:prSet/>
      <dgm:spPr/>
      <dgm:t>
        <a:bodyPr/>
        <a:lstStyle/>
        <a:p>
          <a:endParaRPr lang="es-MX"/>
        </a:p>
      </dgm:t>
    </dgm:pt>
    <dgm:pt modelId="{62405F72-A319-40FD-BFA1-AB83FD5CF34E}" type="sibTrans" cxnId="{A37309E5-B378-4BFD-B3DA-D7FC8577C243}">
      <dgm:prSet/>
      <dgm:spPr/>
      <dgm:t>
        <a:bodyPr/>
        <a:lstStyle/>
        <a:p>
          <a:endParaRPr lang="es-MX"/>
        </a:p>
      </dgm:t>
    </dgm:pt>
    <dgm:pt modelId="{DCC9A7D1-1CC3-4D52-8679-BFF719CB4073}">
      <dgm:prSet/>
      <dgm:spPr/>
      <dgm:t>
        <a:bodyPr/>
        <a:lstStyle/>
        <a:p>
          <a:r>
            <a:rPr lang="es-MX" dirty="0"/>
            <a:t>HOY</a:t>
          </a:r>
        </a:p>
      </dgm:t>
    </dgm:pt>
    <dgm:pt modelId="{68B73325-2B03-4940-90CB-5D85B6D5DE8B}" type="parTrans" cxnId="{3DF5873D-63F9-4345-8056-F6AA05E50B68}">
      <dgm:prSet/>
      <dgm:spPr/>
      <dgm:t>
        <a:bodyPr/>
        <a:lstStyle/>
        <a:p>
          <a:endParaRPr lang="es-MX"/>
        </a:p>
      </dgm:t>
    </dgm:pt>
    <dgm:pt modelId="{9CDAFA8A-D9FF-41C1-8BBA-A7FC960133C8}" type="sibTrans" cxnId="{3DF5873D-63F9-4345-8056-F6AA05E50B68}">
      <dgm:prSet/>
      <dgm:spPr/>
      <dgm:t>
        <a:bodyPr/>
        <a:lstStyle/>
        <a:p>
          <a:endParaRPr lang="es-MX"/>
        </a:p>
      </dgm:t>
    </dgm:pt>
    <dgm:pt modelId="{97F9DA3A-D39D-4F37-8D30-5E9872F4D510}">
      <dgm:prSet/>
      <dgm:spPr/>
      <dgm:t>
        <a:bodyPr/>
        <a:lstStyle/>
        <a:p>
          <a:r>
            <a:rPr lang="es-MX" dirty="0"/>
            <a:t>AHORA</a:t>
          </a:r>
        </a:p>
      </dgm:t>
    </dgm:pt>
    <dgm:pt modelId="{6022B2E3-9090-4C2D-8440-75615DC1E509}" type="parTrans" cxnId="{BBA503F4-0C90-4327-B191-406E7D5BFBB5}">
      <dgm:prSet/>
      <dgm:spPr/>
      <dgm:t>
        <a:bodyPr/>
        <a:lstStyle/>
        <a:p>
          <a:endParaRPr lang="es-MX"/>
        </a:p>
      </dgm:t>
    </dgm:pt>
    <dgm:pt modelId="{6305A252-B954-4F1C-BFB5-F7C3782F78C6}" type="sibTrans" cxnId="{BBA503F4-0C90-4327-B191-406E7D5BFBB5}">
      <dgm:prSet/>
      <dgm:spPr/>
      <dgm:t>
        <a:bodyPr/>
        <a:lstStyle/>
        <a:p>
          <a:endParaRPr lang="es-MX"/>
        </a:p>
      </dgm:t>
    </dgm:pt>
    <dgm:pt modelId="{BFB84007-7E06-4FD3-A859-3AED71DEEAAC}" type="pres">
      <dgm:prSet presAssocID="{D00B34AA-32D1-45A0-BF69-447A7B86527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3F4AFEA-F778-4176-8E76-4861882C1141}" type="pres">
      <dgm:prSet presAssocID="{8A6C221C-3062-420E-A3E0-B696CE43AE7A}" presName="hierRoot1" presStyleCnt="0">
        <dgm:presLayoutVars>
          <dgm:hierBranch val="init"/>
        </dgm:presLayoutVars>
      </dgm:prSet>
      <dgm:spPr/>
    </dgm:pt>
    <dgm:pt modelId="{7B7E75C8-18D8-4CD3-A066-7E0946E7A684}" type="pres">
      <dgm:prSet presAssocID="{8A6C221C-3062-420E-A3E0-B696CE43AE7A}" presName="rootComposite1" presStyleCnt="0"/>
      <dgm:spPr/>
    </dgm:pt>
    <dgm:pt modelId="{BB81862C-AFF1-455B-BF80-EB220BE12F2F}" type="pres">
      <dgm:prSet presAssocID="{8A6C221C-3062-420E-A3E0-B696CE43AE7A}" presName="rootText1" presStyleLbl="node0" presStyleIdx="0" presStyleCnt="1" custScaleX="429119" custScaleY="67585">
        <dgm:presLayoutVars>
          <dgm:chPref val="3"/>
        </dgm:presLayoutVars>
      </dgm:prSet>
      <dgm:spPr/>
    </dgm:pt>
    <dgm:pt modelId="{272502DA-9B04-4773-A31A-A53D57676529}" type="pres">
      <dgm:prSet presAssocID="{8A6C221C-3062-420E-A3E0-B696CE43AE7A}" presName="rootConnector1" presStyleLbl="node1" presStyleIdx="0" presStyleCnt="0"/>
      <dgm:spPr/>
    </dgm:pt>
    <dgm:pt modelId="{BFEFB68F-E799-44B6-832D-AADDDE47B354}" type="pres">
      <dgm:prSet presAssocID="{8A6C221C-3062-420E-A3E0-B696CE43AE7A}" presName="hierChild2" presStyleCnt="0"/>
      <dgm:spPr/>
    </dgm:pt>
    <dgm:pt modelId="{ADD5CE03-0C27-4EF2-8DCE-79D3C5CF9ED6}" type="pres">
      <dgm:prSet presAssocID="{F9F8FE46-B18B-4C91-809E-62D16672EE2E}" presName="Name37" presStyleLbl="parChTrans1D2" presStyleIdx="0" presStyleCnt="7"/>
      <dgm:spPr/>
    </dgm:pt>
    <dgm:pt modelId="{6443E43C-8878-4DA3-A1E6-C269A5DDFC0F}" type="pres">
      <dgm:prSet presAssocID="{9BF37286-1F67-4647-9504-4F088ACD79C5}" presName="hierRoot2" presStyleCnt="0">
        <dgm:presLayoutVars>
          <dgm:hierBranch val="init"/>
        </dgm:presLayoutVars>
      </dgm:prSet>
      <dgm:spPr/>
    </dgm:pt>
    <dgm:pt modelId="{BFBF9854-7EE6-427E-9379-91D9C268244A}" type="pres">
      <dgm:prSet presAssocID="{9BF37286-1F67-4647-9504-4F088ACD79C5}" presName="rootComposite" presStyleCnt="0"/>
      <dgm:spPr/>
    </dgm:pt>
    <dgm:pt modelId="{9473D870-1E7E-4CF9-9D71-5E2856A98E11}" type="pres">
      <dgm:prSet presAssocID="{9BF37286-1F67-4647-9504-4F088ACD79C5}" presName="rootText" presStyleLbl="node2" presStyleIdx="0" presStyleCnt="7">
        <dgm:presLayoutVars>
          <dgm:chPref val="3"/>
        </dgm:presLayoutVars>
      </dgm:prSet>
      <dgm:spPr/>
    </dgm:pt>
    <dgm:pt modelId="{CA26948C-B51D-4F58-BF0F-9B0CC34D5921}" type="pres">
      <dgm:prSet presAssocID="{9BF37286-1F67-4647-9504-4F088ACD79C5}" presName="rootConnector" presStyleLbl="node2" presStyleIdx="0" presStyleCnt="7"/>
      <dgm:spPr/>
    </dgm:pt>
    <dgm:pt modelId="{089A6367-0D48-4ED8-8193-29A7719FA2C4}" type="pres">
      <dgm:prSet presAssocID="{9BF37286-1F67-4647-9504-4F088ACD79C5}" presName="hierChild4" presStyleCnt="0"/>
      <dgm:spPr/>
    </dgm:pt>
    <dgm:pt modelId="{9263E097-087F-4A49-89B4-E06D0AFEB694}" type="pres">
      <dgm:prSet presAssocID="{22DD5A05-845F-4603-92CC-7D2C56351789}" presName="Name37" presStyleLbl="parChTrans1D3" presStyleIdx="0" presStyleCnt="36"/>
      <dgm:spPr/>
    </dgm:pt>
    <dgm:pt modelId="{C4271C49-5A16-47BB-89DA-B881A8A9A39B}" type="pres">
      <dgm:prSet presAssocID="{298EE00C-1ADD-4F6E-AF63-4E6CFE224744}" presName="hierRoot2" presStyleCnt="0">
        <dgm:presLayoutVars>
          <dgm:hierBranch val="init"/>
        </dgm:presLayoutVars>
      </dgm:prSet>
      <dgm:spPr/>
    </dgm:pt>
    <dgm:pt modelId="{DA1D43E3-4E8D-4461-A9EF-B8E95726D211}" type="pres">
      <dgm:prSet presAssocID="{298EE00C-1ADD-4F6E-AF63-4E6CFE224744}" presName="rootComposite" presStyleCnt="0"/>
      <dgm:spPr/>
    </dgm:pt>
    <dgm:pt modelId="{C4E61082-2821-4536-928A-EFDC9C8703B5}" type="pres">
      <dgm:prSet presAssocID="{298EE00C-1ADD-4F6E-AF63-4E6CFE224744}" presName="rootText" presStyleLbl="node3" presStyleIdx="0" presStyleCnt="36">
        <dgm:presLayoutVars>
          <dgm:chPref val="3"/>
        </dgm:presLayoutVars>
      </dgm:prSet>
      <dgm:spPr/>
    </dgm:pt>
    <dgm:pt modelId="{B03B950D-835C-4AB9-82EA-7D45EF85D28E}" type="pres">
      <dgm:prSet presAssocID="{298EE00C-1ADD-4F6E-AF63-4E6CFE224744}" presName="rootConnector" presStyleLbl="node3" presStyleIdx="0" presStyleCnt="36"/>
      <dgm:spPr/>
    </dgm:pt>
    <dgm:pt modelId="{35A698A5-325E-4BF3-845A-AD34753C1B4F}" type="pres">
      <dgm:prSet presAssocID="{298EE00C-1ADD-4F6E-AF63-4E6CFE224744}" presName="hierChild4" presStyleCnt="0"/>
      <dgm:spPr/>
    </dgm:pt>
    <dgm:pt modelId="{EFFA29EA-BD43-42D9-8D72-B61EF6584C0D}" type="pres">
      <dgm:prSet presAssocID="{298EE00C-1ADD-4F6E-AF63-4E6CFE224744}" presName="hierChild5" presStyleCnt="0"/>
      <dgm:spPr/>
    </dgm:pt>
    <dgm:pt modelId="{45F70ADF-9B67-425E-BE4D-CAD2F74B4AF2}" type="pres">
      <dgm:prSet presAssocID="{0F315843-9981-435A-954A-69A70E632A42}" presName="Name37" presStyleLbl="parChTrans1D3" presStyleIdx="1" presStyleCnt="36"/>
      <dgm:spPr/>
    </dgm:pt>
    <dgm:pt modelId="{654940F9-5F17-4CFC-BC5A-6F4CE2C9F717}" type="pres">
      <dgm:prSet presAssocID="{61485B22-B3CB-48CB-A631-611A4CE9497C}" presName="hierRoot2" presStyleCnt="0">
        <dgm:presLayoutVars>
          <dgm:hierBranch val="init"/>
        </dgm:presLayoutVars>
      </dgm:prSet>
      <dgm:spPr/>
    </dgm:pt>
    <dgm:pt modelId="{8240E7E0-1E94-4241-BFD4-767AD7905BF2}" type="pres">
      <dgm:prSet presAssocID="{61485B22-B3CB-48CB-A631-611A4CE9497C}" presName="rootComposite" presStyleCnt="0"/>
      <dgm:spPr/>
    </dgm:pt>
    <dgm:pt modelId="{EE7E54FB-B0A1-4E9F-99E6-75F040A6C7F1}" type="pres">
      <dgm:prSet presAssocID="{61485B22-B3CB-48CB-A631-611A4CE9497C}" presName="rootText" presStyleLbl="node3" presStyleIdx="1" presStyleCnt="36">
        <dgm:presLayoutVars>
          <dgm:chPref val="3"/>
        </dgm:presLayoutVars>
      </dgm:prSet>
      <dgm:spPr/>
    </dgm:pt>
    <dgm:pt modelId="{95AC37F8-9BAD-4028-A625-7E4C7F003186}" type="pres">
      <dgm:prSet presAssocID="{61485B22-B3CB-48CB-A631-611A4CE9497C}" presName="rootConnector" presStyleLbl="node3" presStyleIdx="1" presStyleCnt="36"/>
      <dgm:spPr/>
    </dgm:pt>
    <dgm:pt modelId="{9200355C-2FB7-4BC9-9D04-53A1A60717E0}" type="pres">
      <dgm:prSet presAssocID="{61485B22-B3CB-48CB-A631-611A4CE9497C}" presName="hierChild4" presStyleCnt="0"/>
      <dgm:spPr/>
    </dgm:pt>
    <dgm:pt modelId="{2E39BB5D-5EAA-4A2E-9DF5-9EBA14175AD9}" type="pres">
      <dgm:prSet presAssocID="{61485B22-B3CB-48CB-A631-611A4CE9497C}" presName="hierChild5" presStyleCnt="0"/>
      <dgm:spPr/>
    </dgm:pt>
    <dgm:pt modelId="{B6240BC8-7615-43D1-93F0-857C450B6FBB}" type="pres">
      <dgm:prSet presAssocID="{C43FD967-992D-43BB-95F9-33C203C82BF5}" presName="Name37" presStyleLbl="parChTrans1D3" presStyleIdx="2" presStyleCnt="36"/>
      <dgm:spPr/>
    </dgm:pt>
    <dgm:pt modelId="{FCFB2A31-5F00-4B14-B1A2-4B908DE145CA}" type="pres">
      <dgm:prSet presAssocID="{6938D640-D316-4305-B2CE-91C95311C952}" presName="hierRoot2" presStyleCnt="0">
        <dgm:presLayoutVars>
          <dgm:hierBranch val="init"/>
        </dgm:presLayoutVars>
      </dgm:prSet>
      <dgm:spPr/>
    </dgm:pt>
    <dgm:pt modelId="{412D51EE-FC4D-4E9D-A31C-A49845FA71B8}" type="pres">
      <dgm:prSet presAssocID="{6938D640-D316-4305-B2CE-91C95311C952}" presName="rootComposite" presStyleCnt="0"/>
      <dgm:spPr/>
    </dgm:pt>
    <dgm:pt modelId="{9737A8AB-C915-43B6-965C-FF8220F56386}" type="pres">
      <dgm:prSet presAssocID="{6938D640-D316-4305-B2CE-91C95311C952}" presName="rootText" presStyleLbl="node3" presStyleIdx="2" presStyleCnt="36">
        <dgm:presLayoutVars>
          <dgm:chPref val="3"/>
        </dgm:presLayoutVars>
      </dgm:prSet>
      <dgm:spPr/>
    </dgm:pt>
    <dgm:pt modelId="{676ED362-F4E3-4C79-B1CB-3114EECF0F9A}" type="pres">
      <dgm:prSet presAssocID="{6938D640-D316-4305-B2CE-91C95311C952}" presName="rootConnector" presStyleLbl="node3" presStyleIdx="2" presStyleCnt="36"/>
      <dgm:spPr/>
    </dgm:pt>
    <dgm:pt modelId="{EC1AE978-9F47-4D99-A19A-0D515B471A58}" type="pres">
      <dgm:prSet presAssocID="{6938D640-D316-4305-B2CE-91C95311C952}" presName="hierChild4" presStyleCnt="0"/>
      <dgm:spPr/>
    </dgm:pt>
    <dgm:pt modelId="{50596889-3C00-4603-A7EA-0DB654C269B6}" type="pres">
      <dgm:prSet presAssocID="{6938D640-D316-4305-B2CE-91C95311C952}" presName="hierChild5" presStyleCnt="0"/>
      <dgm:spPr/>
    </dgm:pt>
    <dgm:pt modelId="{674CAD42-5AF5-42C6-BFE5-9DE2402DB381}" type="pres">
      <dgm:prSet presAssocID="{DB1F7B1B-8FA5-4D0D-9D64-5A4E6E77FCF3}" presName="Name37" presStyleLbl="parChTrans1D3" presStyleIdx="3" presStyleCnt="36"/>
      <dgm:spPr/>
    </dgm:pt>
    <dgm:pt modelId="{51879686-96E8-4326-90DD-2A6CD0408B4B}" type="pres">
      <dgm:prSet presAssocID="{ED4B6BCD-63C9-4FD2-A6C7-E8CB71BD6F46}" presName="hierRoot2" presStyleCnt="0">
        <dgm:presLayoutVars>
          <dgm:hierBranch val="init"/>
        </dgm:presLayoutVars>
      </dgm:prSet>
      <dgm:spPr/>
    </dgm:pt>
    <dgm:pt modelId="{2B20276C-D42A-464D-B2F9-2F02E90682DA}" type="pres">
      <dgm:prSet presAssocID="{ED4B6BCD-63C9-4FD2-A6C7-E8CB71BD6F46}" presName="rootComposite" presStyleCnt="0"/>
      <dgm:spPr/>
    </dgm:pt>
    <dgm:pt modelId="{6C92CF63-F123-4309-9C08-19574FB93205}" type="pres">
      <dgm:prSet presAssocID="{ED4B6BCD-63C9-4FD2-A6C7-E8CB71BD6F46}" presName="rootText" presStyleLbl="node3" presStyleIdx="3" presStyleCnt="36">
        <dgm:presLayoutVars>
          <dgm:chPref val="3"/>
        </dgm:presLayoutVars>
      </dgm:prSet>
      <dgm:spPr/>
    </dgm:pt>
    <dgm:pt modelId="{762F1C3A-8968-42BE-8C9E-377A60A10D52}" type="pres">
      <dgm:prSet presAssocID="{ED4B6BCD-63C9-4FD2-A6C7-E8CB71BD6F46}" presName="rootConnector" presStyleLbl="node3" presStyleIdx="3" presStyleCnt="36"/>
      <dgm:spPr/>
    </dgm:pt>
    <dgm:pt modelId="{E09E8DC9-6D2A-4E5D-9360-3011D527F9A7}" type="pres">
      <dgm:prSet presAssocID="{ED4B6BCD-63C9-4FD2-A6C7-E8CB71BD6F46}" presName="hierChild4" presStyleCnt="0"/>
      <dgm:spPr/>
    </dgm:pt>
    <dgm:pt modelId="{E315865E-069B-4192-ACA6-5F6377202106}" type="pres">
      <dgm:prSet presAssocID="{ED4B6BCD-63C9-4FD2-A6C7-E8CB71BD6F46}" presName="hierChild5" presStyleCnt="0"/>
      <dgm:spPr/>
    </dgm:pt>
    <dgm:pt modelId="{6DC2DA1D-8EBD-4450-9993-944698127653}" type="pres">
      <dgm:prSet presAssocID="{3987B093-473F-40E3-979F-9C9D41A72D8B}" presName="Name37" presStyleLbl="parChTrans1D3" presStyleIdx="4" presStyleCnt="36"/>
      <dgm:spPr/>
    </dgm:pt>
    <dgm:pt modelId="{94C22098-4F8E-4B87-828B-7930A4DAF59B}" type="pres">
      <dgm:prSet presAssocID="{CFDAE16B-3F5C-4078-9B38-83E93D485342}" presName="hierRoot2" presStyleCnt="0">
        <dgm:presLayoutVars>
          <dgm:hierBranch val="init"/>
        </dgm:presLayoutVars>
      </dgm:prSet>
      <dgm:spPr/>
    </dgm:pt>
    <dgm:pt modelId="{DCBE4409-181B-4F5B-AEFB-D9E0DA1F426B}" type="pres">
      <dgm:prSet presAssocID="{CFDAE16B-3F5C-4078-9B38-83E93D485342}" presName="rootComposite" presStyleCnt="0"/>
      <dgm:spPr/>
    </dgm:pt>
    <dgm:pt modelId="{BEBB7A63-EFB6-4A2C-9C63-06DCDDA6FFFD}" type="pres">
      <dgm:prSet presAssocID="{CFDAE16B-3F5C-4078-9B38-83E93D485342}" presName="rootText" presStyleLbl="node3" presStyleIdx="4" presStyleCnt="36">
        <dgm:presLayoutVars>
          <dgm:chPref val="3"/>
        </dgm:presLayoutVars>
      </dgm:prSet>
      <dgm:spPr/>
    </dgm:pt>
    <dgm:pt modelId="{30D3876E-70AE-4845-8321-360FF16F996B}" type="pres">
      <dgm:prSet presAssocID="{CFDAE16B-3F5C-4078-9B38-83E93D485342}" presName="rootConnector" presStyleLbl="node3" presStyleIdx="4" presStyleCnt="36"/>
      <dgm:spPr/>
    </dgm:pt>
    <dgm:pt modelId="{D9C856BE-DB4D-4236-8CC1-583B5FE12DBE}" type="pres">
      <dgm:prSet presAssocID="{CFDAE16B-3F5C-4078-9B38-83E93D485342}" presName="hierChild4" presStyleCnt="0"/>
      <dgm:spPr/>
    </dgm:pt>
    <dgm:pt modelId="{83009F40-73D7-45C9-887F-45EE776DA7F5}" type="pres">
      <dgm:prSet presAssocID="{CFDAE16B-3F5C-4078-9B38-83E93D485342}" presName="hierChild5" presStyleCnt="0"/>
      <dgm:spPr/>
    </dgm:pt>
    <dgm:pt modelId="{DF6E73A0-53DE-484B-BF8A-307749F01949}" type="pres">
      <dgm:prSet presAssocID="{9BF37286-1F67-4647-9504-4F088ACD79C5}" presName="hierChild5" presStyleCnt="0"/>
      <dgm:spPr/>
    </dgm:pt>
    <dgm:pt modelId="{86CD95AB-D5FA-429A-8559-93437343CE63}" type="pres">
      <dgm:prSet presAssocID="{8705A643-1460-4DD2-8122-40656E5E0C6F}" presName="Name37" presStyleLbl="parChTrans1D2" presStyleIdx="1" presStyleCnt="7"/>
      <dgm:spPr/>
    </dgm:pt>
    <dgm:pt modelId="{F16215FA-BE83-474E-900B-ACE735328424}" type="pres">
      <dgm:prSet presAssocID="{7F24865B-3E33-4BCA-9C61-5A38B5E0DE3B}" presName="hierRoot2" presStyleCnt="0">
        <dgm:presLayoutVars>
          <dgm:hierBranch val="init"/>
        </dgm:presLayoutVars>
      </dgm:prSet>
      <dgm:spPr/>
    </dgm:pt>
    <dgm:pt modelId="{2EAD46CB-5753-4561-A5AD-6DC8570D6C8D}" type="pres">
      <dgm:prSet presAssocID="{7F24865B-3E33-4BCA-9C61-5A38B5E0DE3B}" presName="rootComposite" presStyleCnt="0"/>
      <dgm:spPr/>
    </dgm:pt>
    <dgm:pt modelId="{55539566-B968-4603-A772-8723964DF8DF}" type="pres">
      <dgm:prSet presAssocID="{7F24865B-3E33-4BCA-9C61-5A38B5E0DE3B}" presName="rootText" presStyleLbl="node2" presStyleIdx="1" presStyleCnt="7">
        <dgm:presLayoutVars>
          <dgm:chPref val="3"/>
        </dgm:presLayoutVars>
      </dgm:prSet>
      <dgm:spPr/>
    </dgm:pt>
    <dgm:pt modelId="{934B2A55-64EC-4910-A109-008AAFE5AB52}" type="pres">
      <dgm:prSet presAssocID="{7F24865B-3E33-4BCA-9C61-5A38B5E0DE3B}" presName="rootConnector" presStyleLbl="node2" presStyleIdx="1" presStyleCnt="7"/>
      <dgm:spPr/>
    </dgm:pt>
    <dgm:pt modelId="{E8764B84-8BB9-45AB-9717-DBF7BE306948}" type="pres">
      <dgm:prSet presAssocID="{7F24865B-3E33-4BCA-9C61-5A38B5E0DE3B}" presName="hierChild4" presStyleCnt="0"/>
      <dgm:spPr/>
    </dgm:pt>
    <dgm:pt modelId="{4E1DEBE8-29DA-4E46-9F85-672E65BF0B3D}" type="pres">
      <dgm:prSet presAssocID="{B54A337C-6772-4109-BF33-1FFDD0C8438F}" presName="Name37" presStyleLbl="parChTrans1D3" presStyleIdx="5" presStyleCnt="36"/>
      <dgm:spPr/>
    </dgm:pt>
    <dgm:pt modelId="{01D83E83-7F22-4A63-A10B-07E622E64AB6}" type="pres">
      <dgm:prSet presAssocID="{035F1812-B389-49FB-83F7-D63E7C620C16}" presName="hierRoot2" presStyleCnt="0">
        <dgm:presLayoutVars>
          <dgm:hierBranch val="init"/>
        </dgm:presLayoutVars>
      </dgm:prSet>
      <dgm:spPr/>
    </dgm:pt>
    <dgm:pt modelId="{44AAD58F-A4FD-493A-BC57-F8EE66672AD9}" type="pres">
      <dgm:prSet presAssocID="{035F1812-B389-49FB-83F7-D63E7C620C16}" presName="rootComposite" presStyleCnt="0"/>
      <dgm:spPr/>
    </dgm:pt>
    <dgm:pt modelId="{852CCB60-1B05-490A-8B7D-3920513ED83C}" type="pres">
      <dgm:prSet presAssocID="{035F1812-B389-49FB-83F7-D63E7C620C16}" presName="rootText" presStyleLbl="node3" presStyleIdx="5" presStyleCnt="36">
        <dgm:presLayoutVars>
          <dgm:chPref val="3"/>
        </dgm:presLayoutVars>
      </dgm:prSet>
      <dgm:spPr/>
    </dgm:pt>
    <dgm:pt modelId="{60B2DE31-2144-4DB4-BE74-1BFED66AE985}" type="pres">
      <dgm:prSet presAssocID="{035F1812-B389-49FB-83F7-D63E7C620C16}" presName="rootConnector" presStyleLbl="node3" presStyleIdx="5" presStyleCnt="36"/>
      <dgm:spPr/>
    </dgm:pt>
    <dgm:pt modelId="{631AF08D-D6BF-4DE5-AEF7-C4801C741DFA}" type="pres">
      <dgm:prSet presAssocID="{035F1812-B389-49FB-83F7-D63E7C620C16}" presName="hierChild4" presStyleCnt="0"/>
      <dgm:spPr/>
    </dgm:pt>
    <dgm:pt modelId="{6036C303-51DF-42A5-9EE3-13DA6FDD8669}" type="pres">
      <dgm:prSet presAssocID="{035F1812-B389-49FB-83F7-D63E7C620C16}" presName="hierChild5" presStyleCnt="0"/>
      <dgm:spPr/>
    </dgm:pt>
    <dgm:pt modelId="{CBD1B09F-9EAB-4F88-ACDC-CC5778CC53E5}" type="pres">
      <dgm:prSet presAssocID="{388FDD16-13E1-4982-9CB4-1C93BB0F4078}" presName="Name37" presStyleLbl="parChTrans1D3" presStyleIdx="6" presStyleCnt="36"/>
      <dgm:spPr/>
    </dgm:pt>
    <dgm:pt modelId="{8F60FE3C-8F3B-4E88-AE1F-729297F919E0}" type="pres">
      <dgm:prSet presAssocID="{9446E678-ED17-43BA-A594-02ADDECC6D30}" presName="hierRoot2" presStyleCnt="0">
        <dgm:presLayoutVars>
          <dgm:hierBranch val="init"/>
        </dgm:presLayoutVars>
      </dgm:prSet>
      <dgm:spPr/>
    </dgm:pt>
    <dgm:pt modelId="{405AE209-01F4-4F01-BAF3-18D133FB08E6}" type="pres">
      <dgm:prSet presAssocID="{9446E678-ED17-43BA-A594-02ADDECC6D30}" presName="rootComposite" presStyleCnt="0"/>
      <dgm:spPr/>
    </dgm:pt>
    <dgm:pt modelId="{4C4EBF20-3923-4FA1-AE1D-DC723E79D0D9}" type="pres">
      <dgm:prSet presAssocID="{9446E678-ED17-43BA-A594-02ADDECC6D30}" presName="rootText" presStyleLbl="node3" presStyleIdx="6" presStyleCnt="36">
        <dgm:presLayoutVars>
          <dgm:chPref val="3"/>
        </dgm:presLayoutVars>
      </dgm:prSet>
      <dgm:spPr/>
    </dgm:pt>
    <dgm:pt modelId="{87F1C1EC-E15A-4502-9056-E6B97DCC3CF7}" type="pres">
      <dgm:prSet presAssocID="{9446E678-ED17-43BA-A594-02ADDECC6D30}" presName="rootConnector" presStyleLbl="node3" presStyleIdx="6" presStyleCnt="36"/>
      <dgm:spPr/>
    </dgm:pt>
    <dgm:pt modelId="{E0090A24-6CEF-4B57-B629-5C1C424544B0}" type="pres">
      <dgm:prSet presAssocID="{9446E678-ED17-43BA-A594-02ADDECC6D30}" presName="hierChild4" presStyleCnt="0"/>
      <dgm:spPr/>
    </dgm:pt>
    <dgm:pt modelId="{DD0F430A-7C9B-4E34-B42D-7F21064CEBD2}" type="pres">
      <dgm:prSet presAssocID="{9446E678-ED17-43BA-A594-02ADDECC6D30}" presName="hierChild5" presStyleCnt="0"/>
      <dgm:spPr/>
    </dgm:pt>
    <dgm:pt modelId="{DA333D04-348F-4FE3-B334-3EACC2A0EF87}" type="pres">
      <dgm:prSet presAssocID="{327541E0-D54F-42B5-B9EA-FFA0073F0A2F}" presName="Name37" presStyleLbl="parChTrans1D3" presStyleIdx="7" presStyleCnt="36"/>
      <dgm:spPr/>
    </dgm:pt>
    <dgm:pt modelId="{D80ACBE7-B52F-4F4F-A5D8-4031809324CB}" type="pres">
      <dgm:prSet presAssocID="{06086C31-30D3-498E-9782-01893CEB8DC0}" presName="hierRoot2" presStyleCnt="0">
        <dgm:presLayoutVars>
          <dgm:hierBranch val="init"/>
        </dgm:presLayoutVars>
      </dgm:prSet>
      <dgm:spPr/>
    </dgm:pt>
    <dgm:pt modelId="{53A34CF2-D60D-41D0-B749-2A33B3F5E44D}" type="pres">
      <dgm:prSet presAssocID="{06086C31-30D3-498E-9782-01893CEB8DC0}" presName="rootComposite" presStyleCnt="0"/>
      <dgm:spPr/>
    </dgm:pt>
    <dgm:pt modelId="{7EF2AD70-C879-431F-AE44-0728D85B560F}" type="pres">
      <dgm:prSet presAssocID="{06086C31-30D3-498E-9782-01893CEB8DC0}" presName="rootText" presStyleLbl="node3" presStyleIdx="7" presStyleCnt="36">
        <dgm:presLayoutVars>
          <dgm:chPref val="3"/>
        </dgm:presLayoutVars>
      </dgm:prSet>
      <dgm:spPr/>
    </dgm:pt>
    <dgm:pt modelId="{17A97502-82AB-422E-9D5C-0A1CA1216F7F}" type="pres">
      <dgm:prSet presAssocID="{06086C31-30D3-498E-9782-01893CEB8DC0}" presName="rootConnector" presStyleLbl="node3" presStyleIdx="7" presStyleCnt="36"/>
      <dgm:spPr/>
    </dgm:pt>
    <dgm:pt modelId="{D20A8B10-62B7-4104-9DCC-1A483412E132}" type="pres">
      <dgm:prSet presAssocID="{06086C31-30D3-498E-9782-01893CEB8DC0}" presName="hierChild4" presStyleCnt="0"/>
      <dgm:spPr/>
    </dgm:pt>
    <dgm:pt modelId="{CBE4A1AC-2B52-4A30-ADA7-13C411A073C4}" type="pres">
      <dgm:prSet presAssocID="{06086C31-30D3-498E-9782-01893CEB8DC0}" presName="hierChild5" presStyleCnt="0"/>
      <dgm:spPr/>
    </dgm:pt>
    <dgm:pt modelId="{015093DB-686C-4E1E-964D-989B1FA436ED}" type="pres">
      <dgm:prSet presAssocID="{7F24865B-3E33-4BCA-9C61-5A38B5E0DE3B}" presName="hierChild5" presStyleCnt="0"/>
      <dgm:spPr/>
    </dgm:pt>
    <dgm:pt modelId="{E9B15AA3-D15F-4B1E-BC7E-61FBE505437C}" type="pres">
      <dgm:prSet presAssocID="{F8404CDA-6125-4B6A-99B8-01C15AF9DB21}" presName="Name37" presStyleLbl="parChTrans1D2" presStyleIdx="2" presStyleCnt="7"/>
      <dgm:spPr/>
    </dgm:pt>
    <dgm:pt modelId="{E3CFCFA8-1CD1-4B7A-82ED-37D1FA1F0B3C}" type="pres">
      <dgm:prSet presAssocID="{F3E9925C-1121-4B8E-80D5-4C0E93A54092}" presName="hierRoot2" presStyleCnt="0">
        <dgm:presLayoutVars>
          <dgm:hierBranch val="init"/>
        </dgm:presLayoutVars>
      </dgm:prSet>
      <dgm:spPr/>
    </dgm:pt>
    <dgm:pt modelId="{8FACF9C6-677F-4BB5-97C6-7E7EACA73B7B}" type="pres">
      <dgm:prSet presAssocID="{F3E9925C-1121-4B8E-80D5-4C0E93A54092}" presName="rootComposite" presStyleCnt="0"/>
      <dgm:spPr/>
    </dgm:pt>
    <dgm:pt modelId="{70303280-5857-4645-AADF-74773F08C081}" type="pres">
      <dgm:prSet presAssocID="{F3E9925C-1121-4B8E-80D5-4C0E93A54092}" presName="rootText" presStyleLbl="node2" presStyleIdx="2" presStyleCnt="7">
        <dgm:presLayoutVars>
          <dgm:chPref val="3"/>
        </dgm:presLayoutVars>
      </dgm:prSet>
      <dgm:spPr/>
    </dgm:pt>
    <dgm:pt modelId="{4A0D6A73-EE88-48C7-A8AE-F5C928F8E2B5}" type="pres">
      <dgm:prSet presAssocID="{F3E9925C-1121-4B8E-80D5-4C0E93A54092}" presName="rootConnector" presStyleLbl="node2" presStyleIdx="2" presStyleCnt="7"/>
      <dgm:spPr/>
    </dgm:pt>
    <dgm:pt modelId="{E1C5C4D4-E19A-463A-B829-BBAB8F7F7500}" type="pres">
      <dgm:prSet presAssocID="{F3E9925C-1121-4B8E-80D5-4C0E93A54092}" presName="hierChild4" presStyleCnt="0"/>
      <dgm:spPr/>
    </dgm:pt>
    <dgm:pt modelId="{75696749-CC95-468B-8501-6360FC85E5F5}" type="pres">
      <dgm:prSet presAssocID="{40028F25-9CA5-48BE-AAA5-CD11B50A1D8E}" presName="Name37" presStyleLbl="parChTrans1D3" presStyleIdx="8" presStyleCnt="36"/>
      <dgm:spPr/>
    </dgm:pt>
    <dgm:pt modelId="{7B800687-781A-45E7-909A-2F8572293B3C}" type="pres">
      <dgm:prSet presAssocID="{BDCD66B6-C9A7-4A91-8FC4-579841B18AB4}" presName="hierRoot2" presStyleCnt="0">
        <dgm:presLayoutVars>
          <dgm:hierBranch val="init"/>
        </dgm:presLayoutVars>
      </dgm:prSet>
      <dgm:spPr/>
    </dgm:pt>
    <dgm:pt modelId="{797C38FD-237B-4AE2-BC08-9DB75265E393}" type="pres">
      <dgm:prSet presAssocID="{BDCD66B6-C9A7-4A91-8FC4-579841B18AB4}" presName="rootComposite" presStyleCnt="0"/>
      <dgm:spPr/>
    </dgm:pt>
    <dgm:pt modelId="{F7BB207B-8904-4046-A4FC-73B6575879B2}" type="pres">
      <dgm:prSet presAssocID="{BDCD66B6-C9A7-4A91-8FC4-579841B18AB4}" presName="rootText" presStyleLbl="node3" presStyleIdx="8" presStyleCnt="36">
        <dgm:presLayoutVars>
          <dgm:chPref val="3"/>
        </dgm:presLayoutVars>
      </dgm:prSet>
      <dgm:spPr/>
    </dgm:pt>
    <dgm:pt modelId="{E5D55B81-4764-438D-AB00-6709C0C0EAB7}" type="pres">
      <dgm:prSet presAssocID="{BDCD66B6-C9A7-4A91-8FC4-579841B18AB4}" presName="rootConnector" presStyleLbl="node3" presStyleIdx="8" presStyleCnt="36"/>
      <dgm:spPr/>
    </dgm:pt>
    <dgm:pt modelId="{361670CB-14E7-4818-A10E-FF1D0570C189}" type="pres">
      <dgm:prSet presAssocID="{BDCD66B6-C9A7-4A91-8FC4-579841B18AB4}" presName="hierChild4" presStyleCnt="0"/>
      <dgm:spPr/>
    </dgm:pt>
    <dgm:pt modelId="{9AD85D71-35E7-4334-B66C-03569C0A1D4B}" type="pres">
      <dgm:prSet presAssocID="{7598A61C-9CBE-47D5-87FE-EF5BCA224483}" presName="Name37" presStyleLbl="parChTrans1D4" presStyleIdx="0" presStyleCnt="5"/>
      <dgm:spPr/>
    </dgm:pt>
    <dgm:pt modelId="{89AD6FA1-67C4-408F-8039-C36578F6C729}" type="pres">
      <dgm:prSet presAssocID="{F45691CC-B689-4E0C-9A64-9056B0C9E580}" presName="hierRoot2" presStyleCnt="0">
        <dgm:presLayoutVars>
          <dgm:hierBranch val="init"/>
        </dgm:presLayoutVars>
      </dgm:prSet>
      <dgm:spPr/>
    </dgm:pt>
    <dgm:pt modelId="{B72AB39C-3B45-47C7-9731-2E58F910B79C}" type="pres">
      <dgm:prSet presAssocID="{F45691CC-B689-4E0C-9A64-9056B0C9E580}" presName="rootComposite" presStyleCnt="0"/>
      <dgm:spPr/>
    </dgm:pt>
    <dgm:pt modelId="{D3C25A26-F6E0-4C08-B94D-A4BDBD33C99F}" type="pres">
      <dgm:prSet presAssocID="{F45691CC-B689-4E0C-9A64-9056B0C9E580}" presName="rootText" presStyleLbl="node4" presStyleIdx="0" presStyleCnt="5">
        <dgm:presLayoutVars>
          <dgm:chPref val="3"/>
        </dgm:presLayoutVars>
      </dgm:prSet>
      <dgm:spPr/>
    </dgm:pt>
    <dgm:pt modelId="{EABA4662-E845-4FDA-A63C-01F9069AEAD9}" type="pres">
      <dgm:prSet presAssocID="{F45691CC-B689-4E0C-9A64-9056B0C9E580}" presName="rootConnector" presStyleLbl="node4" presStyleIdx="0" presStyleCnt="5"/>
      <dgm:spPr/>
    </dgm:pt>
    <dgm:pt modelId="{E49599A6-8763-4291-842B-BA28F97A46A9}" type="pres">
      <dgm:prSet presAssocID="{F45691CC-B689-4E0C-9A64-9056B0C9E580}" presName="hierChild4" presStyleCnt="0"/>
      <dgm:spPr/>
    </dgm:pt>
    <dgm:pt modelId="{422DDD23-499F-4BCC-986E-3E4AC61F13AA}" type="pres">
      <dgm:prSet presAssocID="{F45691CC-B689-4E0C-9A64-9056B0C9E580}" presName="hierChild5" presStyleCnt="0"/>
      <dgm:spPr/>
    </dgm:pt>
    <dgm:pt modelId="{8F2718BC-9C14-4298-8CA4-D4F684A8A42E}" type="pres">
      <dgm:prSet presAssocID="{B7A47212-7A1A-4CA2-9FE9-07EA1A55E5BA}" presName="Name37" presStyleLbl="parChTrans1D4" presStyleIdx="1" presStyleCnt="5"/>
      <dgm:spPr/>
    </dgm:pt>
    <dgm:pt modelId="{47B2E4D6-C6E8-4F6F-83D2-BFC7E1D630B3}" type="pres">
      <dgm:prSet presAssocID="{A87AADB1-8094-48E3-B34B-2E86A7C73E0F}" presName="hierRoot2" presStyleCnt="0">
        <dgm:presLayoutVars>
          <dgm:hierBranch val="init"/>
        </dgm:presLayoutVars>
      </dgm:prSet>
      <dgm:spPr/>
    </dgm:pt>
    <dgm:pt modelId="{CE345E7B-0A87-4FE1-9BC1-803491613AB4}" type="pres">
      <dgm:prSet presAssocID="{A87AADB1-8094-48E3-B34B-2E86A7C73E0F}" presName="rootComposite" presStyleCnt="0"/>
      <dgm:spPr/>
    </dgm:pt>
    <dgm:pt modelId="{A5EB3405-5D46-435D-8DBD-BE70F31DBA49}" type="pres">
      <dgm:prSet presAssocID="{A87AADB1-8094-48E3-B34B-2E86A7C73E0F}" presName="rootText" presStyleLbl="node4" presStyleIdx="1" presStyleCnt="5">
        <dgm:presLayoutVars>
          <dgm:chPref val="3"/>
        </dgm:presLayoutVars>
      </dgm:prSet>
      <dgm:spPr/>
    </dgm:pt>
    <dgm:pt modelId="{BBB487C7-6F43-4E3E-9C62-8302A4C5035B}" type="pres">
      <dgm:prSet presAssocID="{A87AADB1-8094-48E3-B34B-2E86A7C73E0F}" presName="rootConnector" presStyleLbl="node4" presStyleIdx="1" presStyleCnt="5"/>
      <dgm:spPr/>
    </dgm:pt>
    <dgm:pt modelId="{6311B135-2960-4EBA-BD51-8A7519AE4738}" type="pres">
      <dgm:prSet presAssocID="{A87AADB1-8094-48E3-B34B-2E86A7C73E0F}" presName="hierChild4" presStyleCnt="0"/>
      <dgm:spPr/>
    </dgm:pt>
    <dgm:pt modelId="{F16E714C-70DF-4AD5-9A74-4C180BC6FF96}" type="pres">
      <dgm:prSet presAssocID="{A87AADB1-8094-48E3-B34B-2E86A7C73E0F}" presName="hierChild5" presStyleCnt="0"/>
      <dgm:spPr/>
    </dgm:pt>
    <dgm:pt modelId="{2A5D4AD6-371E-482A-A36D-3B463345A63F}" type="pres">
      <dgm:prSet presAssocID="{4EF6CE01-3F2D-42BD-94EB-7416A269D70C}" presName="Name37" presStyleLbl="parChTrans1D4" presStyleIdx="2" presStyleCnt="5"/>
      <dgm:spPr/>
    </dgm:pt>
    <dgm:pt modelId="{4AD25B34-3526-46BC-950F-D73D4CD2EE60}" type="pres">
      <dgm:prSet presAssocID="{2659E9C9-9B9E-4F67-91A1-8E04058C1814}" presName="hierRoot2" presStyleCnt="0">
        <dgm:presLayoutVars>
          <dgm:hierBranch val="init"/>
        </dgm:presLayoutVars>
      </dgm:prSet>
      <dgm:spPr/>
    </dgm:pt>
    <dgm:pt modelId="{57F5F681-6B6B-46F9-940D-FD7CC56AAC9A}" type="pres">
      <dgm:prSet presAssocID="{2659E9C9-9B9E-4F67-91A1-8E04058C1814}" presName="rootComposite" presStyleCnt="0"/>
      <dgm:spPr/>
    </dgm:pt>
    <dgm:pt modelId="{39318BC3-A38C-485F-9584-088DB54F84CC}" type="pres">
      <dgm:prSet presAssocID="{2659E9C9-9B9E-4F67-91A1-8E04058C1814}" presName="rootText" presStyleLbl="node4" presStyleIdx="2" presStyleCnt="5">
        <dgm:presLayoutVars>
          <dgm:chPref val="3"/>
        </dgm:presLayoutVars>
      </dgm:prSet>
      <dgm:spPr/>
    </dgm:pt>
    <dgm:pt modelId="{26844C1A-0187-434C-A2BD-54CACAFF4807}" type="pres">
      <dgm:prSet presAssocID="{2659E9C9-9B9E-4F67-91A1-8E04058C1814}" presName="rootConnector" presStyleLbl="node4" presStyleIdx="2" presStyleCnt="5"/>
      <dgm:spPr/>
    </dgm:pt>
    <dgm:pt modelId="{DA9F26E2-E9FE-43B8-8B9F-E7B611DA53B4}" type="pres">
      <dgm:prSet presAssocID="{2659E9C9-9B9E-4F67-91A1-8E04058C1814}" presName="hierChild4" presStyleCnt="0"/>
      <dgm:spPr/>
    </dgm:pt>
    <dgm:pt modelId="{9FDE9993-FD48-4B31-B412-A425786C3289}" type="pres">
      <dgm:prSet presAssocID="{2659E9C9-9B9E-4F67-91A1-8E04058C1814}" presName="hierChild5" presStyleCnt="0"/>
      <dgm:spPr/>
    </dgm:pt>
    <dgm:pt modelId="{E8F6583A-12E6-4A2B-A07F-B9C209E8255C}" type="pres">
      <dgm:prSet presAssocID="{6D57C8B8-784C-4364-AFA9-605C566BE2F2}" presName="Name37" presStyleLbl="parChTrans1D4" presStyleIdx="3" presStyleCnt="5"/>
      <dgm:spPr/>
    </dgm:pt>
    <dgm:pt modelId="{5B6A8CDA-B97F-4EAA-9935-DB2D0D9DDF8C}" type="pres">
      <dgm:prSet presAssocID="{F34E5894-CED9-4960-ADA0-B862A0D56385}" presName="hierRoot2" presStyleCnt="0">
        <dgm:presLayoutVars>
          <dgm:hierBranch val="init"/>
        </dgm:presLayoutVars>
      </dgm:prSet>
      <dgm:spPr/>
    </dgm:pt>
    <dgm:pt modelId="{D4EFD0FB-FEC6-4BF2-AC8E-35D639D24B13}" type="pres">
      <dgm:prSet presAssocID="{F34E5894-CED9-4960-ADA0-B862A0D56385}" presName="rootComposite" presStyleCnt="0"/>
      <dgm:spPr/>
    </dgm:pt>
    <dgm:pt modelId="{F68B7318-146D-49FA-9C9C-C988D63BF508}" type="pres">
      <dgm:prSet presAssocID="{F34E5894-CED9-4960-ADA0-B862A0D56385}" presName="rootText" presStyleLbl="node4" presStyleIdx="3" presStyleCnt="5">
        <dgm:presLayoutVars>
          <dgm:chPref val="3"/>
        </dgm:presLayoutVars>
      </dgm:prSet>
      <dgm:spPr/>
    </dgm:pt>
    <dgm:pt modelId="{2E499AEA-B0DB-4F33-82A3-6261D979AE90}" type="pres">
      <dgm:prSet presAssocID="{F34E5894-CED9-4960-ADA0-B862A0D56385}" presName="rootConnector" presStyleLbl="node4" presStyleIdx="3" presStyleCnt="5"/>
      <dgm:spPr/>
    </dgm:pt>
    <dgm:pt modelId="{EC7B2BDC-0726-4382-A30C-F10371B7AABD}" type="pres">
      <dgm:prSet presAssocID="{F34E5894-CED9-4960-ADA0-B862A0D56385}" presName="hierChild4" presStyleCnt="0"/>
      <dgm:spPr/>
    </dgm:pt>
    <dgm:pt modelId="{F18FF357-07A9-4413-B963-55FA5C5FD977}" type="pres">
      <dgm:prSet presAssocID="{F34E5894-CED9-4960-ADA0-B862A0D56385}" presName="hierChild5" presStyleCnt="0"/>
      <dgm:spPr/>
    </dgm:pt>
    <dgm:pt modelId="{981AFC00-1A7F-4E1C-95FC-E27DB4C39BC9}" type="pres">
      <dgm:prSet presAssocID="{4B8558F5-84E9-4AA6-9D23-F93B49A533F9}" presName="Name37" presStyleLbl="parChTrans1D4" presStyleIdx="4" presStyleCnt="5"/>
      <dgm:spPr/>
    </dgm:pt>
    <dgm:pt modelId="{37F9CDBD-9E73-4D04-BC80-3994286C15BC}" type="pres">
      <dgm:prSet presAssocID="{B904581D-0983-417E-80B7-8A2DF966D66C}" presName="hierRoot2" presStyleCnt="0">
        <dgm:presLayoutVars>
          <dgm:hierBranch val="init"/>
        </dgm:presLayoutVars>
      </dgm:prSet>
      <dgm:spPr/>
    </dgm:pt>
    <dgm:pt modelId="{741FC1EF-2E6B-4631-B33D-454607C92E14}" type="pres">
      <dgm:prSet presAssocID="{B904581D-0983-417E-80B7-8A2DF966D66C}" presName="rootComposite" presStyleCnt="0"/>
      <dgm:spPr/>
    </dgm:pt>
    <dgm:pt modelId="{4BBA1B9D-7872-44AF-AFF1-CCA19166102E}" type="pres">
      <dgm:prSet presAssocID="{B904581D-0983-417E-80B7-8A2DF966D66C}" presName="rootText" presStyleLbl="node4" presStyleIdx="4" presStyleCnt="5">
        <dgm:presLayoutVars>
          <dgm:chPref val="3"/>
        </dgm:presLayoutVars>
      </dgm:prSet>
      <dgm:spPr/>
    </dgm:pt>
    <dgm:pt modelId="{53CCB218-3EBE-4FF2-9040-DC705D38A859}" type="pres">
      <dgm:prSet presAssocID="{B904581D-0983-417E-80B7-8A2DF966D66C}" presName="rootConnector" presStyleLbl="node4" presStyleIdx="4" presStyleCnt="5"/>
      <dgm:spPr/>
    </dgm:pt>
    <dgm:pt modelId="{0C845168-CE8B-4A8F-88F9-B2256EE7F69C}" type="pres">
      <dgm:prSet presAssocID="{B904581D-0983-417E-80B7-8A2DF966D66C}" presName="hierChild4" presStyleCnt="0"/>
      <dgm:spPr/>
    </dgm:pt>
    <dgm:pt modelId="{FCB8C64C-5BD8-4887-890A-9887DCF7471E}" type="pres">
      <dgm:prSet presAssocID="{B904581D-0983-417E-80B7-8A2DF966D66C}" presName="hierChild5" presStyleCnt="0"/>
      <dgm:spPr/>
    </dgm:pt>
    <dgm:pt modelId="{7427CE9F-89DC-4C1B-AF85-E8EABEBAF95B}" type="pres">
      <dgm:prSet presAssocID="{BDCD66B6-C9A7-4A91-8FC4-579841B18AB4}" presName="hierChild5" presStyleCnt="0"/>
      <dgm:spPr/>
    </dgm:pt>
    <dgm:pt modelId="{C23281E1-2CE6-4B8F-9216-40746249A525}" type="pres">
      <dgm:prSet presAssocID="{F3E9925C-1121-4B8E-80D5-4C0E93A54092}" presName="hierChild5" presStyleCnt="0"/>
      <dgm:spPr/>
    </dgm:pt>
    <dgm:pt modelId="{85C211C4-76FE-4F24-BAB2-68B255A8D840}" type="pres">
      <dgm:prSet presAssocID="{2C11832E-C5D0-4A24-81AA-48691BD0A651}" presName="Name37" presStyleLbl="parChTrans1D2" presStyleIdx="3" presStyleCnt="7"/>
      <dgm:spPr/>
    </dgm:pt>
    <dgm:pt modelId="{0AF39B08-F99F-4A4C-9BA6-FA594861BF56}" type="pres">
      <dgm:prSet presAssocID="{C04855F5-EA52-4EC6-9DF9-DA1D41A3FA66}" presName="hierRoot2" presStyleCnt="0">
        <dgm:presLayoutVars>
          <dgm:hierBranch val="init"/>
        </dgm:presLayoutVars>
      </dgm:prSet>
      <dgm:spPr/>
    </dgm:pt>
    <dgm:pt modelId="{8A5B70BF-1C98-44D4-86AC-C606DB027A90}" type="pres">
      <dgm:prSet presAssocID="{C04855F5-EA52-4EC6-9DF9-DA1D41A3FA66}" presName="rootComposite" presStyleCnt="0"/>
      <dgm:spPr/>
    </dgm:pt>
    <dgm:pt modelId="{8550F7F5-13B1-40BC-A29D-A2968FC08B80}" type="pres">
      <dgm:prSet presAssocID="{C04855F5-EA52-4EC6-9DF9-DA1D41A3FA66}" presName="rootText" presStyleLbl="node2" presStyleIdx="3" presStyleCnt="7">
        <dgm:presLayoutVars>
          <dgm:chPref val="3"/>
        </dgm:presLayoutVars>
      </dgm:prSet>
      <dgm:spPr/>
    </dgm:pt>
    <dgm:pt modelId="{B694C04E-0D3C-4261-B588-548E2986F034}" type="pres">
      <dgm:prSet presAssocID="{C04855F5-EA52-4EC6-9DF9-DA1D41A3FA66}" presName="rootConnector" presStyleLbl="node2" presStyleIdx="3" presStyleCnt="7"/>
      <dgm:spPr/>
    </dgm:pt>
    <dgm:pt modelId="{A2BE7AC6-4344-4D86-A5CE-13E57CC5669B}" type="pres">
      <dgm:prSet presAssocID="{C04855F5-EA52-4EC6-9DF9-DA1D41A3FA66}" presName="hierChild4" presStyleCnt="0"/>
      <dgm:spPr/>
    </dgm:pt>
    <dgm:pt modelId="{12CE9A8B-A1A1-454E-9966-6993E7281363}" type="pres">
      <dgm:prSet presAssocID="{58524EF6-8BB4-470E-97C0-371F6ED52E1C}" presName="Name37" presStyleLbl="parChTrans1D3" presStyleIdx="9" presStyleCnt="36"/>
      <dgm:spPr/>
    </dgm:pt>
    <dgm:pt modelId="{B1E72251-4337-4697-A764-36719311066F}" type="pres">
      <dgm:prSet presAssocID="{0DE2E22F-448C-4C91-A5C8-FF0381D9950E}" presName="hierRoot2" presStyleCnt="0">
        <dgm:presLayoutVars>
          <dgm:hierBranch val="init"/>
        </dgm:presLayoutVars>
      </dgm:prSet>
      <dgm:spPr/>
    </dgm:pt>
    <dgm:pt modelId="{140B687B-7D4C-4A74-9514-586F37B41154}" type="pres">
      <dgm:prSet presAssocID="{0DE2E22F-448C-4C91-A5C8-FF0381D9950E}" presName="rootComposite" presStyleCnt="0"/>
      <dgm:spPr/>
    </dgm:pt>
    <dgm:pt modelId="{CBE55B3E-7B61-4D9C-A2E9-7A23A3B89384}" type="pres">
      <dgm:prSet presAssocID="{0DE2E22F-448C-4C91-A5C8-FF0381D9950E}" presName="rootText" presStyleLbl="node3" presStyleIdx="9" presStyleCnt="36" custScaleY="73382">
        <dgm:presLayoutVars>
          <dgm:chPref val="3"/>
        </dgm:presLayoutVars>
      </dgm:prSet>
      <dgm:spPr/>
    </dgm:pt>
    <dgm:pt modelId="{77C26788-831A-4122-8877-6DD3AE5D3921}" type="pres">
      <dgm:prSet presAssocID="{0DE2E22F-448C-4C91-A5C8-FF0381D9950E}" presName="rootConnector" presStyleLbl="node3" presStyleIdx="9" presStyleCnt="36"/>
      <dgm:spPr/>
    </dgm:pt>
    <dgm:pt modelId="{190195E7-74FB-458A-A7A7-CBFDCD10619C}" type="pres">
      <dgm:prSet presAssocID="{0DE2E22F-448C-4C91-A5C8-FF0381D9950E}" presName="hierChild4" presStyleCnt="0"/>
      <dgm:spPr/>
    </dgm:pt>
    <dgm:pt modelId="{250F744F-783F-41DF-9A7B-524F479AEAD6}" type="pres">
      <dgm:prSet presAssocID="{0DE2E22F-448C-4C91-A5C8-FF0381D9950E}" presName="hierChild5" presStyleCnt="0"/>
      <dgm:spPr/>
    </dgm:pt>
    <dgm:pt modelId="{50E8B948-DC58-474D-A2C4-4AFF207A7880}" type="pres">
      <dgm:prSet presAssocID="{FB77340F-F8D0-4844-A95E-4D7B498FFC48}" presName="Name37" presStyleLbl="parChTrans1D3" presStyleIdx="10" presStyleCnt="36"/>
      <dgm:spPr/>
    </dgm:pt>
    <dgm:pt modelId="{DB287A1F-652E-4D17-8538-DD3C9FB47242}" type="pres">
      <dgm:prSet presAssocID="{72E1025A-86B9-4535-B7E8-217AB89D0BD5}" presName="hierRoot2" presStyleCnt="0">
        <dgm:presLayoutVars>
          <dgm:hierBranch val="init"/>
        </dgm:presLayoutVars>
      </dgm:prSet>
      <dgm:spPr/>
    </dgm:pt>
    <dgm:pt modelId="{DF3250DA-F675-4B18-8117-0ED85963E9BE}" type="pres">
      <dgm:prSet presAssocID="{72E1025A-86B9-4535-B7E8-217AB89D0BD5}" presName="rootComposite" presStyleCnt="0"/>
      <dgm:spPr/>
    </dgm:pt>
    <dgm:pt modelId="{AE201795-30E0-4161-9DF4-37B9B3E85CAF}" type="pres">
      <dgm:prSet presAssocID="{72E1025A-86B9-4535-B7E8-217AB89D0BD5}" presName="rootText" presStyleLbl="node3" presStyleIdx="10" presStyleCnt="36" custScaleY="46891">
        <dgm:presLayoutVars>
          <dgm:chPref val="3"/>
        </dgm:presLayoutVars>
      </dgm:prSet>
      <dgm:spPr/>
    </dgm:pt>
    <dgm:pt modelId="{B6145571-7DC8-4EB4-8D12-2AD041192D99}" type="pres">
      <dgm:prSet presAssocID="{72E1025A-86B9-4535-B7E8-217AB89D0BD5}" presName="rootConnector" presStyleLbl="node3" presStyleIdx="10" presStyleCnt="36"/>
      <dgm:spPr/>
    </dgm:pt>
    <dgm:pt modelId="{5D96998C-B568-441F-9C98-EED2FA7D5091}" type="pres">
      <dgm:prSet presAssocID="{72E1025A-86B9-4535-B7E8-217AB89D0BD5}" presName="hierChild4" presStyleCnt="0"/>
      <dgm:spPr/>
    </dgm:pt>
    <dgm:pt modelId="{5329B971-03E7-4A1B-A242-DC36FCB0B977}" type="pres">
      <dgm:prSet presAssocID="{72E1025A-86B9-4535-B7E8-217AB89D0BD5}" presName="hierChild5" presStyleCnt="0"/>
      <dgm:spPr/>
    </dgm:pt>
    <dgm:pt modelId="{7FFECEFE-83D0-4E8E-A776-48420C79E82F}" type="pres">
      <dgm:prSet presAssocID="{926E8AFF-5A46-45E4-92FC-63752CD8C993}" presName="Name37" presStyleLbl="parChTrans1D3" presStyleIdx="11" presStyleCnt="36"/>
      <dgm:spPr/>
    </dgm:pt>
    <dgm:pt modelId="{5DF006C3-DD0F-4FB6-A1DA-902D83F87E59}" type="pres">
      <dgm:prSet presAssocID="{85DC0979-4D19-4F4E-8B34-9D75E65CEC07}" presName="hierRoot2" presStyleCnt="0">
        <dgm:presLayoutVars>
          <dgm:hierBranch val="init"/>
        </dgm:presLayoutVars>
      </dgm:prSet>
      <dgm:spPr/>
    </dgm:pt>
    <dgm:pt modelId="{8114CFA1-3882-46F0-AE8B-16FD877FE26B}" type="pres">
      <dgm:prSet presAssocID="{85DC0979-4D19-4F4E-8B34-9D75E65CEC07}" presName="rootComposite" presStyleCnt="0"/>
      <dgm:spPr/>
    </dgm:pt>
    <dgm:pt modelId="{054124A3-38F0-4083-9DC8-2F8A9966452C}" type="pres">
      <dgm:prSet presAssocID="{85DC0979-4D19-4F4E-8B34-9D75E65CEC07}" presName="rootText" presStyleLbl="node3" presStyleIdx="11" presStyleCnt="36" custScaleY="66682">
        <dgm:presLayoutVars>
          <dgm:chPref val="3"/>
        </dgm:presLayoutVars>
      </dgm:prSet>
      <dgm:spPr/>
    </dgm:pt>
    <dgm:pt modelId="{02E8B47B-7017-4E08-87D9-F1549C683EF3}" type="pres">
      <dgm:prSet presAssocID="{85DC0979-4D19-4F4E-8B34-9D75E65CEC07}" presName="rootConnector" presStyleLbl="node3" presStyleIdx="11" presStyleCnt="36"/>
      <dgm:spPr/>
    </dgm:pt>
    <dgm:pt modelId="{63073318-B1A7-47AC-9297-8C50B2C104D4}" type="pres">
      <dgm:prSet presAssocID="{85DC0979-4D19-4F4E-8B34-9D75E65CEC07}" presName="hierChild4" presStyleCnt="0"/>
      <dgm:spPr/>
    </dgm:pt>
    <dgm:pt modelId="{DCE7E671-C08D-4EDD-A1D3-58354F2D969B}" type="pres">
      <dgm:prSet presAssocID="{85DC0979-4D19-4F4E-8B34-9D75E65CEC07}" presName="hierChild5" presStyleCnt="0"/>
      <dgm:spPr/>
    </dgm:pt>
    <dgm:pt modelId="{935C93E7-917D-430A-8015-6292B9CA8903}" type="pres">
      <dgm:prSet presAssocID="{B897560B-9B67-4AEB-9B07-48E1E6070F62}" presName="Name37" presStyleLbl="parChTrans1D3" presStyleIdx="12" presStyleCnt="36"/>
      <dgm:spPr/>
    </dgm:pt>
    <dgm:pt modelId="{5C3B60A8-575B-4995-9FCC-94A9FEA064A9}" type="pres">
      <dgm:prSet presAssocID="{23689127-0B26-4361-9167-E76FD3E0FCDC}" presName="hierRoot2" presStyleCnt="0">
        <dgm:presLayoutVars>
          <dgm:hierBranch val="init"/>
        </dgm:presLayoutVars>
      </dgm:prSet>
      <dgm:spPr/>
    </dgm:pt>
    <dgm:pt modelId="{026766E6-2684-43D5-A731-2D9CA4EA6183}" type="pres">
      <dgm:prSet presAssocID="{23689127-0B26-4361-9167-E76FD3E0FCDC}" presName="rootComposite" presStyleCnt="0"/>
      <dgm:spPr/>
    </dgm:pt>
    <dgm:pt modelId="{7BC17ADA-B4A5-46FB-8D29-AC8A9071F6C1}" type="pres">
      <dgm:prSet presAssocID="{23689127-0B26-4361-9167-E76FD3E0FCDC}" presName="rootText" presStyleLbl="node3" presStyleIdx="12" presStyleCnt="36" custScaleY="66682">
        <dgm:presLayoutVars>
          <dgm:chPref val="3"/>
        </dgm:presLayoutVars>
      </dgm:prSet>
      <dgm:spPr/>
    </dgm:pt>
    <dgm:pt modelId="{8E1CB4AD-7354-4A04-B94E-6B3D5FE99ADA}" type="pres">
      <dgm:prSet presAssocID="{23689127-0B26-4361-9167-E76FD3E0FCDC}" presName="rootConnector" presStyleLbl="node3" presStyleIdx="12" presStyleCnt="36"/>
      <dgm:spPr/>
    </dgm:pt>
    <dgm:pt modelId="{96998DFF-B79B-4C50-A4F3-06B7710CB6AB}" type="pres">
      <dgm:prSet presAssocID="{23689127-0B26-4361-9167-E76FD3E0FCDC}" presName="hierChild4" presStyleCnt="0"/>
      <dgm:spPr/>
    </dgm:pt>
    <dgm:pt modelId="{0A3169A6-48D5-483E-99FF-1849CA709EB4}" type="pres">
      <dgm:prSet presAssocID="{23689127-0B26-4361-9167-E76FD3E0FCDC}" presName="hierChild5" presStyleCnt="0"/>
      <dgm:spPr/>
    </dgm:pt>
    <dgm:pt modelId="{C85DAE87-9DA9-49F0-92BA-8A01DE9DA201}" type="pres">
      <dgm:prSet presAssocID="{91672C39-2EE5-4B45-8A91-9CF9CF435CB6}" presName="Name37" presStyleLbl="parChTrans1D3" presStyleIdx="13" presStyleCnt="36"/>
      <dgm:spPr/>
    </dgm:pt>
    <dgm:pt modelId="{9486D161-E1E3-46FF-80E2-9BA7C30F1B8D}" type="pres">
      <dgm:prSet presAssocID="{4461509D-A794-4D96-A357-1ABF8AF0EB18}" presName="hierRoot2" presStyleCnt="0">
        <dgm:presLayoutVars>
          <dgm:hierBranch val="init"/>
        </dgm:presLayoutVars>
      </dgm:prSet>
      <dgm:spPr/>
    </dgm:pt>
    <dgm:pt modelId="{77BB0DA1-F962-44C0-A749-B33EB7C0912E}" type="pres">
      <dgm:prSet presAssocID="{4461509D-A794-4D96-A357-1ABF8AF0EB18}" presName="rootComposite" presStyleCnt="0"/>
      <dgm:spPr/>
    </dgm:pt>
    <dgm:pt modelId="{4F038156-27EE-4FA9-B453-97F92272C21E}" type="pres">
      <dgm:prSet presAssocID="{4461509D-A794-4D96-A357-1ABF8AF0EB18}" presName="rootText" presStyleLbl="node3" presStyleIdx="13" presStyleCnt="36" custScaleY="52487">
        <dgm:presLayoutVars>
          <dgm:chPref val="3"/>
        </dgm:presLayoutVars>
      </dgm:prSet>
      <dgm:spPr/>
    </dgm:pt>
    <dgm:pt modelId="{BFC0B213-B06A-4DEE-BA2E-97F6E0E6E20C}" type="pres">
      <dgm:prSet presAssocID="{4461509D-A794-4D96-A357-1ABF8AF0EB18}" presName="rootConnector" presStyleLbl="node3" presStyleIdx="13" presStyleCnt="36"/>
      <dgm:spPr/>
    </dgm:pt>
    <dgm:pt modelId="{03470B65-BABE-4555-ACEA-6E11CA64EB95}" type="pres">
      <dgm:prSet presAssocID="{4461509D-A794-4D96-A357-1ABF8AF0EB18}" presName="hierChild4" presStyleCnt="0"/>
      <dgm:spPr/>
    </dgm:pt>
    <dgm:pt modelId="{61198FA3-2B99-41BB-BA10-18919CB996BB}" type="pres">
      <dgm:prSet presAssocID="{4461509D-A794-4D96-A357-1ABF8AF0EB18}" presName="hierChild5" presStyleCnt="0"/>
      <dgm:spPr/>
    </dgm:pt>
    <dgm:pt modelId="{7A8F6C63-6EBB-4AB5-8BDE-8422C264DC0A}" type="pres">
      <dgm:prSet presAssocID="{5BFDE572-E211-479F-A1F5-C6852996D035}" presName="Name37" presStyleLbl="parChTrans1D3" presStyleIdx="14" presStyleCnt="36"/>
      <dgm:spPr/>
    </dgm:pt>
    <dgm:pt modelId="{252D9ABB-EA9B-4559-89E4-48A22298E7B5}" type="pres">
      <dgm:prSet presAssocID="{270EE268-B003-4714-B32A-B7BAEC13B189}" presName="hierRoot2" presStyleCnt="0">
        <dgm:presLayoutVars>
          <dgm:hierBranch val="init"/>
        </dgm:presLayoutVars>
      </dgm:prSet>
      <dgm:spPr/>
    </dgm:pt>
    <dgm:pt modelId="{98D9829D-552D-4F59-97D0-E056DA51E579}" type="pres">
      <dgm:prSet presAssocID="{270EE268-B003-4714-B32A-B7BAEC13B189}" presName="rootComposite" presStyleCnt="0"/>
      <dgm:spPr/>
    </dgm:pt>
    <dgm:pt modelId="{6AF74568-2063-49B9-8979-9358DACCC701}" type="pres">
      <dgm:prSet presAssocID="{270EE268-B003-4714-B32A-B7BAEC13B189}" presName="rootText" presStyleLbl="node3" presStyleIdx="14" presStyleCnt="36" custScaleY="52487">
        <dgm:presLayoutVars>
          <dgm:chPref val="3"/>
        </dgm:presLayoutVars>
      </dgm:prSet>
      <dgm:spPr/>
    </dgm:pt>
    <dgm:pt modelId="{832B5C28-837C-4B63-BAF7-ED6D57694931}" type="pres">
      <dgm:prSet presAssocID="{270EE268-B003-4714-B32A-B7BAEC13B189}" presName="rootConnector" presStyleLbl="node3" presStyleIdx="14" presStyleCnt="36"/>
      <dgm:spPr/>
    </dgm:pt>
    <dgm:pt modelId="{0428F76B-BB57-466B-8773-13D8EB8356DB}" type="pres">
      <dgm:prSet presAssocID="{270EE268-B003-4714-B32A-B7BAEC13B189}" presName="hierChild4" presStyleCnt="0"/>
      <dgm:spPr/>
    </dgm:pt>
    <dgm:pt modelId="{1A706E06-DFDB-4892-BC84-4913A3C74A54}" type="pres">
      <dgm:prSet presAssocID="{270EE268-B003-4714-B32A-B7BAEC13B189}" presName="hierChild5" presStyleCnt="0"/>
      <dgm:spPr/>
    </dgm:pt>
    <dgm:pt modelId="{6ECA7804-7A5D-4F74-B80A-3AFD6BE2AF29}" type="pres">
      <dgm:prSet presAssocID="{68C33A09-C236-4F5A-BC2B-64085A99B2F8}" presName="Name37" presStyleLbl="parChTrans1D3" presStyleIdx="15" presStyleCnt="36"/>
      <dgm:spPr/>
    </dgm:pt>
    <dgm:pt modelId="{12037EE9-63A4-43FC-B4E6-72E7D88D8C0C}" type="pres">
      <dgm:prSet presAssocID="{66EB64AE-54F1-49E5-BD4F-B93F4ED52A19}" presName="hierRoot2" presStyleCnt="0">
        <dgm:presLayoutVars>
          <dgm:hierBranch val="init"/>
        </dgm:presLayoutVars>
      </dgm:prSet>
      <dgm:spPr/>
    </dgm:pt>
    <dgm:pt modelId="{A0E4BD42-80CC-4059-8657-735A0016A168}" type="pres">
      <dgm:prSet presAssocID="{66EB64AE-54F1-49E5-BD4F-B93F4ED52A19}" presName="rootComposite" presStyleCnt="0"/>
      <dgm:spPr/>
    </dgm:pt>
    <dgm:pt modelId="{DF6BBF85-56D7-4D94-8C2A-49327F9B8E51}" type="pres">
      <dgm:prSet presAssocID="{66EB64AE-54F1-49E5-BD4F-B93F4ED52A19}" presName="rootText" presStyleLbl="node3" presStyleIdx="15" presStyleCnt="36" custScaleY="52487">
        <dgm:presLayoutVars>
          <dgm:chPref val="3"/>
        </dgm:presLayoutVars>
      </dgm:prSet>
      <dgm:spPr/>
    </dgm:pt>
    <dgm:pt modelId="{1ABBA9A6-3653-47C4-A728-2FA8E84473BF}" type="pres">
      <dgm:prSet presAssocID="{66EB64AE-54F1-49E5-BD4F-B93F4ED52A19}" presName="rootConnector" presStyleLbl="node3" presStyleIdx="15" presStyleCnt="36"/>
      <dgm:spPr/>
    </dgm:pt>
    <dgm:pt modelId="{C6E8E529-0D33-4B36-9D50-BFFA761A2727}" type="pres">
      <dgm:prSet presAssocID="{66EB64AE-54F1-49E5-BD4F-B93F4ED52A19}" presName="hierChild4" presStyleCnt="0"/>
      <dgm:spPr/>
    </dgm:pt>
    <dgm:pt modelId="{9AABC25E-ADE5-4607-8217-E428F32C8B33}" type="pres">
      <dgm:prSet presAssocID="{66EB64AE-54F1-49E5-BD4F-B93F4ED52A19}" presName="hierChild5" presStyleCnt="0"/>
      <dgm:spPr/>
    </dgm:pt>
    <dgm:pt modelId="{B6038000-FB89-4B52-9E65-CF1C9915E844}" type="pres">
      <dgm:prSet presAssocID="{6FEA6D4B-2C8D-4554-A8A0-4957A2C44858}" presName="Name37" presStyleLbl="parChTrans1D3" presStyleIdx="16" presStyleCnt="36"/>
      <dgm:spPr/>
    </dgm:pt>
    <dgm:pt modelId="{AAAC748A-C54C-4340-B0AF-77C8CAB0A5F3}" type="pres">
      <dgm:prSet presAssocID="{CF2CB018-4274-42FD-BF2C-482931BA38F5}" presName="hierRoot2" presStyleCnt="0">
        <dgm:presLayoutVars>
          <dgm:hierBranch val="init"/>
        </dgm:presLayoutVars>
      </dgm:prSet>
      <dgm:spPr/>
    </dgm:pt>
    <dgm:pt modelId="{290A1368-6176-4E05-BE0F-0AA14773FE2B}" type="pres">
      <dgm:prSet presAssocID="{CF2CB018-4274-42FD-BF2C-482931BA38F5}" presName="rootComposite" presStyleCnt="0"/>
      <dgm:spPr/>
    </dgm:pt>
    <dgm:pt modelId="{02E98323-0F7A-4952-BDB1-79ACD711D57F}" type="pres">
      <dgm:prSet presAssocID="{CF2CB018-4274-42FD-BF2C-482931BA38F5}" presName="rootText" presStyleLbl="node3" presStyleIdx="16" presStyleCnt="36" custScaleY="52487">
        <dgm:presLayoutVars>
          <dgm:chPref val="3"/>
        </dgm:presLayoutVars>
      </dgm:prSet>
      <dgm:spPr/>
    </dgm:pt>
    <dgm:pt modelId="{F83CC963-DE8C-4F66-88CD-1E67E63883CA}" type="pres">
      <dgm:prSet presAssocID="{CF2CB018-4274-42FD-BF2C-482931BA38F5}" presName="rootConnector" presStyleLbl="node3" presStyleIdx="16" presStyleCnt="36"/>
      <dgm:spPr/>
    </dgm:pt>
    <dgm:pt modelId="{5A38156C-96EB-4BD3-8F97-9983C8129896}" type="pres">
      <dgm:prSet presAssocID="{CF2CB018-4274-42FD-BF2C-482931BA38F5}" presName="hierChild4" presStyleCnt="0"/>
      <dgm:spPr/>
    </dgm:pt>
    <dgm:pt modelId="{71179090-0A3C-4DDB-A7B2-53B2EEEF9E37}" type="pres">
      <dgm:prSet presAssocID="{CF2CB018-4274-42FD-BF2C-482931BA38F5}" presName="hierChild5" presStyleCnt="0"/>
      <dgm:spPr/>
    </dgm:pt>
    <dgm:pt modelId="{A0D9CE24-333D-4AD4-93DE-0DE44DF56633}" type="pres">
      <dgm:prSet presAssocID="{C04855F5-EA52-4EC6-9DF9-DA1D41A3FA66}" presName="hierChild5" presStyleCnt="0"/>
      <dgm:spPr/>
    </dgm:pt>
    <dgm:pt modelId="{721C857A-AAFC-409C-871F-818B02CC4CD0}" type="pres">
      <dgm:prSet presAssocID="{FE6089F2-0B39-4920-B80D-BD56742EAC31}" presName="Name37" presStyleLbl="parChTrans1D2" presStyleIdx="4" presStyleCnt="7"/>
      <dgm:spPr/>
    </dgm:pt>
    <dgm:pt modelId="{31BEC733-315D-4F0E-A918-2C844897DA3A}" type="pres">
      <dgm:prSet presAssocID="{541FCAE3-F9FE-42BD-85F3-397593A9BF57}" presName="hierRoot2" presStyleCnt="0">
        <dgm:presLayoutVars>
          <dgm:hierBranch val="init"/>
        </dgm:presLayoutVars>
      </dgm:prSet>
      <dgm:spPr/>
    </dgm:pt>
    <dgm:pt modelId="{EE3A38FF-0E69-40EE-8A95-4B558E0AE95B}" type="pres">
      <dgm:prSet presAssocID="{541FCAE3-F9FE-42BD-85F3-397593A9BF57}" presName="rootComposite" presStyleCnt="0"/>
      <dgm:spPr/>
    </dgm:pt>
    <dgm:pt modelId="{D3383268-9B10-4676-8F0F-0731F1DE09D3}" type="pres">
      <dgm:prSet presAssocID="{541FCAE3-F9FE-42BD-85F3-397593A9BF57}" presName="rootText" presStyleLbl="node2" presStyleIdx="4" presStyleCnt="7">
        <dgm:presLayoutVars>
          <dgm:chPref val="3"/>
        </dgm:presLayoutVars>
      </dgm:prSet>
      <dgm:spPr/>
    </dgm:pt>
    <dgm:pt modelId="{C7273DF1-4B86-4463-A6FC-A3D4F074D567}" type="pres">
      <dgm:prSet presAssocID="{541FCAE3-F9FE-42BD-85F3-397593A9BF57}" presName="rootConnector" presStyleLbl="node2" presStyleIdx="4" presStyleCnt="7"/>
      <dgm:spPr/>
    </dgm:pt>
    <dgm:pt modelId="{93AD375E-1FB9-4B1E-BEB2-2438CD4FF25D}" type="pres">
      <dgm:prSet presAssocID="{541FCAE3-F9FE-42BD-85F3-397593A9BF57}" presName="hierChild4" presStyleCnt="0"/>
      <dgm:spPr/>
    </dgm:pt>
    <dgm:pt modelId="{6E87BE87-403F-4830-9604-8BE75E36A931}" type="pres">
      <dgm:prSet presAssocID="{38B082CF-2E6E-435C-A85B-19F86A60A5F2}" presName="Name37" presStyleLbl="parChTrans1D3" presStyleIdx="17" presStyleCnt="36"/>
      <dgm:spPr/>
    </dgm:pt>
    <dgm:pt modelId="{DE9AF386-84B2-4FD5-A87F-6171018DBE93}" type="pres">
      <dgm:prSet presAssocID="{2FCFE4BB-BD34-4A81-AEB9-DCDE6A9898DD}" presName="hierRoot2" presStyleCnt="0">
        <dgm:presLayoutVars>
          <dgm:hierBranch val="init"/>
        </dgm:presLayoutVars>
      </dgm:prSet>
      <dgm:spPr/>
    </dgm:pt>
    <dgm:pt modelId="{D91E09D8-2B74-4638-9F3D-6C41C6DCD546}" type="pres">
      <dgm:prSet presAssocID="{2FCFE4BB-BD34-4A81-AEB9-DCDE6A9898DD}" presName="rootComposite" presStyleCnt="0"/>
      <dgm:spPr/>
    </dgm:pt>
    <dgm:pt modelId="{B13850A2-F1F9-479C-8311-C1E2E5DFA10B}" type="pres">
      <dgm:prSet presAssocID="{2FCFE4BB-BD34-4A81-AEB9-DCDE6A9898DD}" presName="rootText" presStyleLbl="node3" presStyleIdx="17" presStyleCnt="36">
        <dgm:presLayoutVars>
          <dgm:chPref val="3"/>
        </dgm:presLayoutVars>
      </dgm:prSet>
      <dgm:spPr/>
    </dgm:pt>
    <dgm:pt modelId="{0B5392CE-72E9-4922-930C-FBA2ACD20F47}" type="pres">
      <dgm:prSet presAssocID="{2FCFE4BB-BD34-4A81-AEB9-DCDE6A9898DD}" presName="rootConnector" presStyleLbl="node3" presStyleIdx="17" presStyleCnt="36"/>
      <dgm:spPr/>
    </dgm:pt>
    <dgm:pt modelId="{5B69520A-FD9B-45A6-988A-A3426074D47C}" type="pres">
      <dgm:prSet presAssocID="{2FCFE4BB-BD34-4A81-AEB9-DCDE6A9898DD}" presName="hierChild4" presStyleCnt="0"/>
      <dgm:spPr/>
    </dgm:pt>
    <dgm:pt modelId="{3F9C2E1C-8ED1-47CB-956F-6ADBD22A0E24}" type="pres">
      <dgm:prSet presAssocID="{2FCFE4BB-BD34-4A81-AEB9-DCDE6A9898DD}" presName="hierChild5" presStyleCnt="0"/>
      <dgm:spPr/>
    </dgm:pt>
    <dgm:pt modelId="{9A104C34-9555-4A06-B714-2217F204C76D}" type="pres">
      <dgm:prSet presAssocID="{D263712A-B88C-4F04-A27E-CE4EB28F322F}" presName="Name37" presStyleLbl="parChTrans1D3" presStyleIdx="18" presStyleCnt="36"/>
      <dgm:spPr/>
    </dgm:pt>
    <dgm:pt modelId="{8CBEBC8A-A28F-43A8-BDB4-2F30566530CC}" type="pres">
      <dgm:prSet presAssocID="{5BC45CEB-0294-4599-9F28-91D2D2E1D848}" presName="hierRoot2" presStyleCnt="0">
        <dgm:presLayoutVars>
          <dgm:hierBranch val="init"/>
        </dgm:presLayoutVars>
      </dgm:prSet>
      <dgm:spPr/>
    </dgm:pt>
    <dgm:pt modelId="{F386B892-94C7-4439-8323-420257FAC483}" type="pres">
      <dgm:prSet presAssocID="{5BC45CEB-0294-4599-9F28-91D2D2E1D848}" presName="rootComposite" presStyleCnt="0"/>
      <dgm:spPr/>
    </dgm:pt>
    <dgm:pt modelId="{5DEC5CA0-0965-4536-9396-C9E3972D6DAE}" type="pres">
      <dgm:prSet presAssocID="{5BC45CEB-0294-4599-9F28-91D2D2E1D848}" presName="rootText" presStyleLbl="node3" presStyleIdx="18" presStyleCnt="36">
        <dgm:presLayoutVars>
          <dgm:chPref val="3"/>
        </dgm:presLayoutVars>
      </dgm:prSet>
      <dgm:spPr/>
    </dgm:pt>
    <dgm:pt modelId="{B7C70BB6-C17B-445F-BDEF-507CC09ADCB0}" type="pres">
      <dgm:prSet presAssocID="{5BC45CEB-0294-4599-9F28-91D2D2E1D848}" presName="rootConnector" presStyleLbl="node3" presStyleIdx="18" presStyleCnt="36"/>
      <dgm:spPr/>
    </dgm:pt>
    <dgm:pt modelId="{DB4A20C7-CAD6-4E95-B34D-3C27878AAC0A}" type="pres">
      <dgm:prSet presAssocID="{5BC45CEB-0294-4599-9F28-91D2D2E1D848}" presName="hierChild4" presStyleCnt="0"/>
      <dgm:spPr/>
    </dgm:pt>
    <dgm:pt modelId="{0ACD5646-FDD8-4F7F-B1B2-DA7C81F44935}" type="pres">
      <dgm:prSet presAssocID="{5BC45CEB-0294-4599-9F28-91D2D2E1D848}" presName="hierChild5" presStyleCnt="0"/>
      <dgm:spPr/>
    </dgm:pt>
    <dgm:pt modelId="{881FDECB-6B69-4C15-A5FE-2AE618304171}" type="pres">
      <dgm:prSet presAssocID="{ABC9EB35-E634-4B6D-80D9-24B1601F5992}" presName="Name37" presStyleLbl="parChTrans1D3" presStyleIdx="19" presStyleCnt="36"/>
      <dgm:spPr/>
    </dgm:pt>
    <dgm:pt modelId="{5444D3AA-BB96-42E1-8C23-3A3C6F764D0E}" type="pres">
      <dgm:prSet presAssocID="{C81EDB87-082A-4598-854C-53B28ABF76E6}" presName="hierRoot2" presStyleCnt="0">
        <dgm:presLayoutVars>
          <dgm:hierBranch val="init"/>
        </dgm:presLayoutVars>
      </dgm:prSet>
      <dgm:spPr/>
    </dgm:pt>
    <dgm:pt modelId="{503E53B5-E25F-447C-861E-B6030449584B}" type="pres">
      <dgm:prSet presAssocID="{C81EDB87-082A-4598-854C-53B28ABF76E6}" presName="rootComposite" presStyleCnt="0"/>
      <dgm:spPr/>
    </dgm:pt>
    <dgm:pt modelId="{DECB5BC6-170F-4EC1-9F9B-DCAD7AAC74AE}" type="pres">
      <dgm:prSet presAssocID="{C81EDB87-082A-4598-854C-53B28ABF76E6}" presName="rootText" presStyleLbl="node3" presStyleIdx="19" presStyleCnt="36">
        <dgm:presLayoutVars>
          <dgm:chPref val="3"/>
        </dgm:presLayoutVars>
      </dgm:prSet>
      <dgm:spPr/>
    </dgm:pt>
    <dgm:pt modelId="{D74F8ECC-7FCD-4615-956C-79A68F484766}" type="pres">
      <dgm:prSet presAssocID="{C81EDB87-082A-4598-854C-53B28ABF76E6}" presName="rootConnector" presStyleLbl="node3" presStyleIdx="19" presStyleCnt="36"/>
      <dgm:spPr/>
    </dgm:pt>
    <dgm:pt modelId="{214F1B48-C588-41B0-AAF6-FAB4A9452232}" type="pres">
      <dgm:prSet presAssocID="{C81EDB87-082A-4598-854C-53B28ABF76E6}" presName="hierChild4" presStyleCnt="0"/>
      <dgm:spPr/>
    </dgm:pt>
    <dgm:pt modelId="{99770E96-4255-4766-82D2-17E391C2378F}" type="pres">
      <dgm:prSet presAssocID="{C81EDB87-082A-4598-854C-53B28ABF76E6}" presName="hierChild5" presStyleCnt="0"/>
      <dgm:spPr/>
    </dgm:pt>
    <dgm:pt modelId="{E036F529-F271-4CCD-9956-5B4A8E2B3D23}" type="pres">
      <dgm:prSet presAssocID="{18EFC26D-A657-4DAE-BEEC-19F445741A1B}" presName="Name37" presStyleLbl="parChTrans1D3" presStyleIdx="20" presStyleCnt="36"/>
      <dgm:spPr/>
    </dgm:pt>
    <dgm:pt modelId="{CD7108F9-8CD3-4B3B-A4FA-C2EC287DB59D}" type="pres">
      <dgm:prSet presAssocID="{622477EE-92C0-4DED-8BCC-9377BFFADCD2}" presName="hierRoot2" presStyleCnt="0">
        <dgm:presLayoutVars>
          <dgm:hierBranch val="init"/>
        </dgm:presLayoutVars>
      </dgm:prSet>
      <dgm:spPr/>
    </dgm:pt>
    <dgm:pt modelId="{DDAD479A-9BBC-426E-9B88-0CE615CBF243}" type="pres">
      <dgm:prSet presAssocID="{622477EE-92C0-4DED-8BCC-9377BFFADCD2}" presName="rootComposite" presStyleCnt="0"/>
      <dgm:spPr/>
    </dgm:pt>
    <dgm:pt modelId="{7A3957A7-EF99-4374-A51C-85429F7996A8}" type="pres">
      <dgm:prSet presAssocID="{622477EE-92C0-4DED-8BCC-9377BFFADCD2}" presName="rootText" presStyleLbl="node3" presStyleIdx="20" presStyleCnt="36">
        <dgm:presLayoutVars>
          <dgm:chPref val="3"/>
        </dgm:presLayoutVars>
      </dgm:prSet>
      <dgm:spPr/>
    </dgm:pt>
    <dgm:pt modelId="{FA8F1D23-385F-4AA5-AF24-CCE350FDC968}" type="pres">
      <dgm:prSet presAssocID="{622477EE-92C0-4DED-8BCC-9377BFFADCD2}" presName="rootConnector" presStyleLbl="node3" presStyleIdx="20" presStyleCnt="36"/>
      <dgm:spPr/>
    </dgm:pt>
    <dgm:pt modelId="{F6489434-6566-4726-BEDA-2A674782A7A7}" type="pres">
      <dgm:prSet presAssocID="{622477EE-92C0-4DED-8BCC-9377BFFADCD2}" presName="hierChild4" presStyleCnt="0"/>
      <dgm:spPr/>
    </dgm:pt>
    <dgm:pt modelId="{BA87CF4F-6D84-4A41-8ABE-C4FBA3A2F6F7}" type="pres">
      <dgm:prSet presAssocID="{622477EE-92C0-4DED-8BCC-9377BFFADCD2}" presName="hierChild5" presStyleCnt="0"/>
      <dgm:spPr/>
    </dgm:pt>
    <dgm:pt modelId="{62B33056-0DFE-43CA-A97C-988641D37183}" type="pres">
      <dgm:prSet presAssocID="{C8AC15F6-2F36-4CCF-9C89-2CFF89BDED50}" presName="Name37" presStyleLbl="parChTrans1D3" presStyleIdx="21" presStyleCnt="36"/>
      <dgm:spPr/>
    </dgm:pt>
    <dgm:pt modelId="{4A7E2FA1-4EF5-4049-B6B6-87CC54794FF3}" type="pres">
      <dgm:prSet presAssocID="{E61D4F7F-982A-4221-AE44-A887AEFFA814}" presName="hierRoot2" presStyleCnt="0">
        <dgm:presLayoutVars>
          <dgm:hierBranch val="init"/>
        </dgm:presLayoutVars>
      </dgm:prSet>
      <dgm:spPr/>
    </dgm:pt>
    <dgm:pt modelId="{F09FFEC3-785D-4A75-A32A-C8D28FCDA804}" type="pres">
      <dgm:prSet presAssocID="{E61D4F7F-982A-4221-AE44-A887AEFFA814}" presName="rootComposite" presStyleCnt="0"/>
      <dgm:spPr/>
    </dgm:pt>
    <dgm:pt modelId="{8AC4598B-18CE-425C-BE76-31ED89AB6163}" type="pres">
      <dgm:prSet presAssocID="{E61D4F7F-982A-4221-AE44-A887AEFFA814}" presName="rootText" presStyleLbl="node3" presStyleIdx="21" presStyleCnt="36">
        <dgm:presLayoutVars>
          <dgm:chPref val="3"/>
        </dgm:presLayoutVars>
      </dgm:prSet>
      <dgm:spPr/>
    </dgm:pt>
    <dgm:pt modelId="{98E240B5-3BF3-4AF9-80CB-894A6929F1B0}" type="pres">
      <dgm:prSet presAssocID="{E61D4F7F-982A-4221-AE44-A887AEFFA814}" presName="rootConnector" presStyleLbl="node3" presStyleIdx="21" presStyleCnt="36"/>
      <dgm:spPr/>
    </dgm:pt>
    <dgm:pt modelId="{69DF6793-2F33-43F1-A950-2763012F7A27}" type="pres">
      <dgm:prSet presAssocID="{E61D4F7F-982A-4221-AE44-A887AEFFA814}" presName="hierChild4" presStyleCnt="0"/>
      <dgm:spPr/>
    </dgm:pt>
    <dgm:pt modelId="{201C9EDC-87F1-4E44-B911-356BEBE1CD59}" type="pres">
      <dgm:prSet presAssocID="{E61D4F7F-982A-4221-AE44-A887AEFFA814}" presName="hierChild5" presStyleCnt="0"/>
      <dgm:spPr/>
    </dgm:pt>
    <dgm:pt modelId="{404E9325-645F-4ECF-B194-BCDCB303FD0E}" type="pres">
      <dgm:prSet presAssocID="{541FCAE3-F9FE-42BD-85F3-397593A9BF57}" presName="hierChild5" presStyleCnt="0"/>
      <dgm:spPr/>
    </dgm:pt>
    <dgm:pt modelId="{51B456C1-CF7C-4275-9EDE-53EE78A3EBC7}" type="pres">
      <dgm:prSet presAssocID="{9740E690-B9C5-4378-94F6-1B9062546282}" presName="Name37" presStyleLbl="parChTrans1D2" presStyleIdx="5" presStyleCnt="7"/>
      <dgm:spPr/>
    </dgm:pt>
    <dgm:pt modelId="{76E0FA34-49AC-4AC1-92EF-2A50E606AF4C}" type="pres">
      <dgm:prSet presAssocID="{99951E36-76C3-4D55-88B0-EE6D3B6953C8}" presName="hierRoot2" presStyleCnt="0">
        <dgm:presLayoutVars>
          <dgm:hierBranch val="init"/>
        </dgm:presLayoutVars>
      </dgm:prSet>
      <dgm:spPr/>
    </dgm:pt>
    <dgm:pt modelId="{0E4EA00B-D17A-4EA8-803B-B0AB06033383}" type="pres">
      <dgm:prSet presAssocID="{99951E36-76C3-4D55-88B0-EE6D3B6953C8}" presName="rootComposite" presStyleCnt="0"/>
      <dgm:spPr/>
    </dgm:pt>
    <dgm:pt modelId="{F7C30423-C578-4133-A398-59A4BC1B9111}" type="pres">
      <dgm:prSet presAssocID="{99951E36-76C3-4D55-88B0-EE6D3B6953C8}" presName="rootText" presStyleLbl="node2" presStyleIdx="5" presStyleCnt="7">
        <dgm:presLayoutVars>
          <dgm:chPref val="3"/>
        </dgm:presLayoutVars>
      </dgm:prSet>
      <dgm:spPr/>
    </dgm:pt>
    <dgm:pt modelId="{3BCEB462-1FDC-48DF-BCF8-E8CD5F9BD9B8}" type="pres">
      <dgm:prSet presAssocID="{99951E36-76C3-4D55-88B0-EE6D3B6953C8}" presName="rootConnector" presStyleLbl="node2" presStyleIdx="5" presStyleCnt="7"/>
      <dgm:spPr/>
    </dgm:pt>
    <dgm:pt modelId="{C83231DF-BB95-481B-B7AE-F247DD3C5BC7}" type="pres">
      <dgm:prSet presAssocID="{99951E36-76C3-4D55-88B0-EE6D3B6953C8}" presName="hierChild4" presStyleCnt="0"/>
      <dgm:spPr/>
    </dgm:pt>
    <dgm:pt modelId="{11B430BA-0670-4E7D-B0B9-84A075B8D0AF}" type="pres">
      <dgm:prSet presAssocID="{7288E6C4-BA7B-4798-9CAF-3A9CF4469B73}" presName="Name37" presStyleLbl="parChTrans1D3" presStyleIdx="22" presStyleCnt="36"/>
      <dgm:spPr/>
    </dgm:pt>
    <dgm:pt modelId="{50F1249E-B225-495A-BD16-0E59254048CC}" type="pres">
      <dgm:prSet presAssocID="{37F6F7D2-D865-4E35-9438-CBF7D1A751EA}" presName="hierRoot2" presStyleCnt="0">
        <dgm:presLayoutVars>
          <dgm:hierBranch val="init"/>
        </dgm:presLayoutVars>
      </dgm:prSet>
      <dgm:spPr/>
    </dgm:pt>
    <dgm:pt modelId="{7C8E3581-61F9-411A-BD5D-EA5FE75C3ECC}" type="pres">
      <dgm:prSet presAssocID="{37F6F7D2-D865-4E35-9438-CBF7D1A751EA}" presName="rootComposite" presStyleCnt="0"/>
      <dgm:spPr/>
    </dgm:pt>
    <dgm:pt modelId="{E0E9AB5E-C478-4720-8E15-61F5A805C33E}" type="pres">
      <dgm:prSet presAssocID="{37F6F7D2-D865-4E35-9438-CBF7D1A751EA}" presName="rootText" presStyleLbl="node3" presStyleIdx="22" presStyleCnt="36">
        <dgm:presLayoutVars>
          <dgm:chPref val="3"/>
        </dgm:presLayoutVars>
      </dgm:prSet>
      <dgm:spPr/>
    </dgm:pt>
    <dgm:pt modelId="{C563689E-6510-41A5-A8EF-90B74C6EE449}" type="pres">
      <dgm:prSet presAssocID="{37F6F7D2-D865-4E35-9438-CBF7D1A751EA}" presName="rootConnector" presStyleLbl="node3" presStyleIdx="22" presStyleCnt="36"/>
      <dgm:spPr/>
    </dgm:pt>
    <dgm:pt modelId="{AE77758B-B3DC-4048-B2DD-986ED2630A66}" type="pres">
      <dgm:prSet presAssocID="{37F6F7D2-D865-4E35-9438-CBF7D1A751EA}" presName="hierChild4" presStyleCnt="0"/>
      <dgm:spPr/>
    </dgm:pt>
    <dgm:pt modelId="{675B133A-9739-4B61-B463-A0159114969C}" type="pres">
      <dgm:prSet presAssocID="{37F6F7D2-D865-4E35-9438-CBF7D1A751EA}" presName="hierChild5" presStyleCnt="0"/>
      <dgm:spPr/>
    </dgm:pt>
    <dgm:pt modelId="{5FB8888E-629C-4B0B-9298-0B0C5E2B86F2}" type="pres">
      <dgm:prSet presAssocID="{FF1E2AFD-1899-4ED0-AB6A-B90716D3C8C4}" presName="Name37" presStyleLbl="parChTrans1D3" presStyleIdx="23" presStyleCnt="36"/>
      <dgm:spPr/>
    </dgm:pt>
    <dgm:pt modelId="{2E2B3E30-82B6-4939-8D03-298D08BFD7C4}" type="pres">
      <dgm:prSet presAssocID="{7762CA13-1665-42A5-94D4-591F9BAB00A2}" presName="hierRoot2" presStyleCnt="0">
        <dgm:presLayoutVars>
          <dgm:hierBranch val="init"/>
        </dgm:presLayoutVars>
      </dgm:prSet>
      <dgm:spPr/>
    </dgm:pt>
    <dgm:pt modelId="{ECDE54BE-6B73-47A5-BB3F-51406CAAFBB7}" type="pres">
      <dgm:prSet presAssocID="{7762CA13-1665-42A5-94D4-591F9BAB00A2}" presName="rootComposite" presStyleCnt="0"/>
      <dgm:spPr/>
    </dgm:pt>
    <dgm:pt modelId="{62EEA9C5-0D17-479B-9CA2-280A636CDF09}" type="pres">
      <dgm:prSet presAssocID="{7762CA13-1665-42A5-94D4-591F9BAB00A2}" presName="rootText" presStyleLbl="node3" presStyleIdx="23" presStyleCnt="36">
        <dgm:presLayoutVars>
          <dgm:chPref val="3"/>
        </dgm:presLayoutVars>
      </dgm:prSet>
      <dgm:spPr/>
    </dgm:pt>
    <dgm:pt modelId="{3AE6E95F-5DF6-4CEC-8D1C-E22F224D8A98}" type="pres">
      <dgm:prSet presAssocID="{7762CA13-1665-42A5-94D4-591F9BAB00A2}" presName="rootConnector" presStyleLbl="node3" presStyleIdx="23" presStyleCnt="36"/>
      <dgm:spPr/>
    </dgm:pt>
    <dgm:pt modelId="{C1BC6EEF-8757-40A1-948E-9280B4508C70}" type="pres">
      <dgm:prSet presAssocID="{7762CA13-1665-42A5-94D4-591F9BAB00A2}" presName="hierChild4" presStyleCnt="0"/>
      <dgm:spPr/>
    </dgm:pt>
    <dgm:pt modelId="{8DBC8080-6FFE-4FAD-BF7B-43B0305F4443}" type="pres">
      <dgm:prSet presAssocID="{7762CA13-1665-42A5-94D4-591F9BAB00A2}" presName="hierChild5" presStyleCnt="0"/>
      <dgm:spPr/>
    </dgm:pt>
    <dgm:pt modelId="{2AA2D6A6-D233-4D32-8369-81AC8CB95E9F}" type="pres">
      <dgm:prSet presAssocID="{FEFDB00F-C55B-4AC1-A539-B280CEDF5280}" presName="Name37" presStyleLbl="parChTrans1D3" presStyleIdx="24" presStyleCnt="36"/>
      <dgm:spPr/>
    </dgm:pt>
    <dgm:pt modelId="{DEB16A7D-F8ED-41F0-836F-0A008C7B097A}" type="pres">
      <dgm:prSet presAssocID="{E860843A-ED87-4CBE-A645-978FCDC041B5}" presName="hierRoot2" presStyleCnt="0">
        <dgm:presLayoutVars>
          <dgm:hierBranch val="init"/>
        </dgm:presLayoutVars>
      </dgm:prSet>
      <dgm:spPr/>
    </dgm:pt>
    <dgm:pt modelId="{7E77632E-D0AA-4A74-8115-4E19441341D5}" type="pres">
      <dgm:prSet presAssocID="{E860843A-ED87-4CBE-A645-978FCDC041B5}" presName="rootComposite" presStyleCnt="0"/>
      <dgm:spPr/>
    </dgm:pt>
    <dgm:pt modelId="{D7BA49A3-0C4B-4A28-893D-1AEA6C3F2B7E}" type="pres">
      <dgm:prSet presAssocID="{E860843A-ED87-4CBE-A645-978FCDC041B5}" presName="rootText" presStyleLbl="node3" presStyleIdx="24" presStyleCnt="36">
        <dgm:presLayoutVars>
          <dgm:chPref val="3"/>
        </dgm:presLayoutVars>
      </dgm:prSet>
      <dgm:spPr/>
    </dgm:pt>
    <dgm:pt modelId="{8BEED9F6-9468-4380-847D-9A48768923DB}" type="pres">
      <dgm:prSet presAssocID="{E860843A-ED87-4CBE-A645-978FCDC041B5}" presName="rootConnector" presStyleLbl="node3" presStyleIdx="24" presStyleCnt="36"/>
      <dgm:spPr/>
    </dgm:pt>
    <dgm:pt modelId="{D9113591-0D47-4D11-8E77-853868A62F24}" type="pres">
      <dgm:prSet presAssocID="{E860843A-ED87-4CBE-A645-978FCDC041B5}" presName="hierChild4" presStyleCnt="0"/>
      <dgm:spPr/>
    </dgm:pt>
    <dgm:pt modelId="{C99DAC24-393C-4491-80E9-36A3E06A13BD}" type="pres">
      <dgm:prSet presAssocID="{E860843A-ED87-4CBE-A645-978FCDC041B5}" presName="hierChild5" presStyleCnt="0"/>
      <dgm:spPr/>
    </dgm:pt>
    <dgm:pt modelId="{B9E5FAC9-7904-459D-8BFC-5F0C37D58EBA}" type="pres">
      <dgm:prSet presAssocID="{4EBE996A-4911-4769-8742-AAF520C72A49}" presName="Name37" presStyleLbl="parChTrans1D3" presStyleIdx="25" presStyleCnt="36"/>
      <dgm:spPr/>
    </dgm:pt>
    <dgm:pt modelId="{0E496778-1CBF-4ECC-9BDB-AA32CD810F4C}" type="pres">
      <dgm:prSet presAssocID="{12A82830-712E-4E1F-965F-C5B6B4F3626C}" presName="hierRoot2" presStyleCnt="0">
        <dgm:presLayoutVars>
          <dgm:hierBranch val="init"/>
        </dgm:presLayoutVars>
      </dgm:prSet>
      <dgm:spPr/>
    </dgm:pt>
    <dgm:pt modelId="{1089924C-FC8B-4503-858F-5FF8CADF9750}" type="pres">
      <dgm:prSet presAssocID="{12A82830-712E-4E1F-965F-C5B6B4F3626C}" presName="rootComposite" presStyleCnt="0"/>
      <dgm:spPr/>
    </dgm:pt>
    <dgm:pt modelId="{3396FC44-8DA8-496D-A355-71ACF8B92B45}" type="pres">
      <dgm:prSet presAssocID="{12A82830-712E-4E1F-965F-C5B6B4F3626C}" presName="rootText" presStyleLbl="node3" presStyleIdx="25" presStyleCnt="36">
        <dgm:presLayoutVars>
          <dgm:chPref val="3"/>
        </dgm:presLayoutVars>
      </dgm:prSet>
      <dgm:spPr/>
    </dgm:pt>
    <dgm:pt modelId="{384A97DF-4E07-423B-AB4E-F075558654A0}" type="pres">
      <dgm:prSet presAssocID="{12A82830-712E-4E1F-965F-C5B6B4F3626C}" presName="rootConnector" presStyleLbl="node3" presStyleIdx="25" presStyleCnt="36"/>
      <dgm:spPr/>
    </dgm:pt>
    <dgm:pt modelId="{1E2902D4-8348-495F-85DF-E69A8EC0E28E}" type="pres">
      <dgm:prSet presAssocID="{12A82830-712E-4E1F-965F-C5B6B4F3626C}" presName="hierChild4" presStyleCnt="0"/>
      <dgm:spPr/>
    </dgm:pt>
    <dgm:pt modelId="{87650497-4A37-43BC-B262-820302EB8610}" type="pres">
      <dgm:prSet presAssocID="{12A82830-712E-4E1F-965F-C5B6B4F3626C}" presName="hierChild5" presStyleCnt="0"/>
      <dgm:spPr/>
    </dgm:pt>
    <dgm:pt modelId="{B75689ED-4DC1-49C3-95D2-3EF254D85CF0}" type="pres">
      <dgm:prSet presAssocID="{2F999D22-B8F8-4A22-A2DC-24ECA83C5DC0}" presName="Name37" presStyleLbl="parChTrans1D3" presStyleIdx="26" presStyleCnt="36"/>
      <dgm:spPr/>
    </dgm:pt>
    <dgm:pt modelId="{C764DE0E-BE45-4C1D-9758-6C9F1C7D8B4F}" type="pres">
      <dgm:prSet presAssocID="{CBCB2957-C12F-43B5-A8A1-D64D05A5FD4B}" presName="hierRoot2" presStyleCnt="0">
        <dgm:presLayoutVars>
          <dgm:hierBranch val="init"/>
        </dgm:presLayoutVars>
      </dgm:prSet>
      <dgm:spPr/>
    </dgm:pt>
    <dgm:pt modelId="{FCFF61B4-D7B1-4031-ACD1-C8554D0C0D93}" type="pres">
      <dgm:prSet presAssocID="{CBCB2957-C12F-43B5-A8A1-D64D05A5FD4B}" presName="rootComposite" presStyleCnt="0"/>
      <dgm:spPr/>
    </dgm:pt>
    <dgm:pt modelId="{2E1F5E17-D209-42EF-AE66-D464D9107D26}" type="pres">
      <dgm:prSet presAssocID="{CBCB2957-C12F-43B5-A8A1-D64D05A5FD4B}" presName="rootText" presStyleLbl="node3" presStyleIdx="26" presStyleCnt="36">
        <dgm:presLayoutVars>
          <dgm:chPref val="3"/>
        </dgm:presLayoutVars>
      </dgm:prSet>
      <dgm:spPr/>
    </dgm:pt>
    <dgm:pt modelId="{C05C8832-50E8-4568-AB21-3BC6844AD5FC}" type="pres">
      <dgm:prSet presAssocID="{CBCB2957-C12F-43B5-A8A1-D64D05A5FD4B}" presName="rootConnector" presStyleLbl="node3" presStyleIdx="26" presStyleCnt="36"/>
      <dgm:spPr/>
    </dgm:pt>
    <dgm:pt modelId="{E023F5DA-EABC-46AB-BC7C-42DF41D9ABA7}" type="pres">
      <dgm:prSet presAssocID="{CBCB2957-C12F-43B5-A8A1-D64D05A5FD4B}" presName="hierChild4" presStyleCnt="0"/>
      <dgm:spPr/>
    </dgm:pt>
    <dgm:pt modelId="{440EABE2-B54C-4897-8132-6F9E3B28157E}" type="pres">
      <dgm:prSet presAssocID="{CBCB2957-C12F-43B5-A8A1-D64D05A5FD4B}" presName="hierChild5" presStyleCnt="0"/>
      <dgm:spPr/>
    </dgm:pt>
    <dgm:pt modelId="{5F634EFE-A5ED-4DBC-823C-D460795A96D9}" type="pres">
      <dgm:prSet presAssocID="{99951E36-76C3-4D55-88B0-EE6D3B6953C8}" presName="hierChild5" presStyleCnt="0"/>
      <dgm:spPr/>
    </dgm:pt>
    <dgm:pt modelId="{B5D437D3-B398-470D-9437-E04C4CA5F4EF}" type="pres">
      <dgm:prSet presAssocID="{65955B40-0CDF-4BA0-BC74-64907A01ECA5}" presName="Name37" presStyleLbl="parChTrans1D2" presStyleIdx="6" presStyleCnt="7"/>
      <dgm:spPr/>
    </dgm:pt>
    <dgm:pt modelId="{F670159D-81E3-455C-AFEC-5071C1861E83}" type="pres">
      <dgm:prSet presAssocID="{6157B2B1-BB87-4C2E-AC0D-7FAA3DDFC6C9}" presName="hierRoot2" presStyleCnt="0">
        <dgm:presLayoutVars>
          <dgm:hierBranch val="init"/>
        </dgm:presLayoutVars>
      </dgm:prSet>
      <dgm:spPr/>
    </dgm:pt>
    <dgm:pt modelId="{C27AD687-EDBB-4527-998F-7C1209273F30}" type="pres">
      <dgm:prSet presAssocID="{6157B2B1-BB87-4C2E-AC0D-7FAA3DDFC6C9}" presName="rootComposite" presStyleCnt="0"/>
      <dgm:spPr/>
    </dgm:pt>
    <dgm:pt modelId="{1AFF8D0A-7EFD-48C6-863B-56F81007BE61}" type="pres">
      <dgm:prSet presAssocID="{6157B2B1-BB87-4C2E-AC0D-7FAA3DDFC6C9}" presName="rootText" presStyleLbl="node2" presStyleIdx="6" presStyleCnt="7">
        <dgm:presLayoutVars>
          <dgm:chPref val="3"/>
        </dgm:presLayoutVars>
      </dgm:prSet>
      <dgm:spPr/>
    </dgm:pt>
    <dgm:pt modelId="{C6D7AA38-564F-47D3-A2B1-8E1E0CCBCEEA}" type="pres">
      <dgm:prSet presAssocID="{6157B2B1-BB87-4C2E-AC0D-7FAA3DDFC6C9}" presName="rootConnector" presStyleLbl="node2" presStyleIdx="6" presStyleCnt="7"/>
      <dgm:spPr/>
    </dgm:pt>
    <dgm:pt modelId="{E04E53C4-660A-4813-A40E-F5825E868B8D}" type="pres">
      <dgm:prSet presAssocID="{6157B2B1-BB87-4C2E-AC0D-7FAA3DDFC6C9}" presName="hierChild4" presStyleCnt="0"/>
      <dgm:spPr/>
    </dgm:pt>
    <dgm:pt modelId="{59939B8B-B497-4C12-8DD7-3FCA30C3AB9A}" type="pres">
      <dgm:prSet presAssocID="{AECABB89-CB56-4248-BDEC-4475DC7DFE9E}" presName="Name37" presStyleLbl="parChTrans1D3" presStyleIdx="27" presStyleCnt="36"/>
      <dgm:spPr/>
    </dgm:pt>
    <dgm:pt modelId="{7D502C06-8385-4206-AA8E-AE35D3C392D5}" type="pres">
      <dgm:prSet presAssocID="{0D36B150-A64A-403C-B891-8296315695B9}" presName="hierRoot2" presStyleCnt="0">
        <dgm:presLayoutVars>
          <dgm:hierBranch val="init"/>
        </dgm:presLayoutVars>
      </dgm:prSet>
      <dgm:spPr/>
    </dgm:pt>
    <dgm:pt modelId="{E6C01BB3-5175-4A0B-89A2-D6F45930B84B}" type="pres">
      <dgm:prSet presAssocID="{0D36B150-A64A-403C-B891-8296315695B9}" presName="rootComposite" presStyleCnt="0"/>
      <dgm:spPr/>
    </dgm:pt>
    <dgm:pt modelId="{8C2711EB-3DD7-4FCF-B8D0-EEBC77FB4955}" type="pres">
      <dgm:prSet presAssocID="{0D36B150-A64A-403C-B891-8296315695B9}" presName="rootText" presStyleLbl="node3" presStyleIdx="27" presStyleCnt="36" custScaleY="73382">
        <dgm:presLayoutVars>
          <dgm:chPref val="3"/>
        </dgm:presLayoutVars>
      </dgm:prSet>
      <dgm:spPr/>
    </dgm:pt>
    <dgm:pt modelId="{6186F3AE-9091-4A1D-B2EC-A913185648EF}" type="pres">
      <dgm:prSet presAssocID="{0D36B150-A64A-403C-B891-8296315695B9}" presName="rootConnector" presStyleLbl="node3" presStyleIdx="27" presStyleCnt="36"/>
      <dgm:spPr/>
    </dgm:pt>
    <dgm:pt modelId="{847F405F-16E3-48F7-899F-B53A739CB610}" type="pres">
      <dgm:prSet presAssocID="{0D36B150-A64A-403C-B891-8296315695B9}" presName="hierChild4" presStyleCnt="0"/>
      <dgm:spPr/>
    </dgm:pt>
    <dgm:pt modelId="{06D02CE6-20F5-4040-93EA-D8FC5E8BAD92}" type="pres">
      <dgm:prSet presAssocID="{0D36B150-A64A-403C-B891-8296315695B9}" presName="hierChild5" presStyleCnt="0"/>
      <dgm:spPr/>
    </dgm:pt>
    <dgm:pt modelId="{8E3C7DC0-A58D-4EC4-8130-9C8A558F0D78}" type="pres">
      <dgm:prSet presAssocID="{E7A217C3-DFA9-4E6F-9594-A4E5E01097DA}" presName="Name37" presStyleLbl="parChTrans1D3" presStyleIdx="28" presStyleCnt="36"/>
      <dgm:spPr/>
    </dgm:pt>
    <dgm:pt modelId="{1D76C8C9-28AA-433C-9133-1DA0A878DDA4}" type="pres">
      <dgm:prSet presAssocID="{64E8A34D-4020-45FE-9104-6CC74848513E}" presName="hierRoot2" presStyleCnt="0">
        <dgm:presLayoutVars>
          <dgm:hierBranch val="init"/>
        </dgm:presLayoutVars>
      </dgm:prSet>
      <dgm:spPr/>
    </dgm:pt>
    <dgm:pt modelId="{78308404-E4EE-4B62-9245-40DA1F1F2253}" type="pres">
      <dgm:prSet presAssocID="{64E8A34D-4020-45FE-9104-6CC74848513E}" presName="rootComposite" presStyleCnt="0"/>
      <dgm:spPr/>
    </dgm:pt>
    <dgm:pt modelId="{6BABA99F-0CE2-4E59-A454-C3877598991C}" type="pres">
      <dgm:prSet presAssocID="{64E8A34D-4020-45FE-9104-6CC74848513E}" presName="rootText" presStyleLbl="node3" presStyleIdx="28" presStyleCnt="36" custScaleY="40524">
        <dgm:presLayoutVars>
          <dgm:chPref val="3"/>
        </dgm:presLayoutVars>
      </dgm:prSet>
      <dgm:spPr/>
    </dgm:pt>
    <dgm:pt modelId="{C41FBFB1-604A-414F-AC9B-E48E1E6F0F85}" type="pres">
      <dgm:prSet presAssocID="{64E8A34D-4020-45FE-9104-6CC74848513E}" presName="rootConnector" presStyleLbl="node3" presStyleIdx="28" presStyleCnt="36"/>
      <dgm:spPr/>
    </dgm:pt>
    <dgm:pt modelId="{E8BEB011-AA52-47B4-828F-BC9E953356EC}" type="pres">
      <dgm:prSet presAssocID="{64E8A34D-4020-45FE-9104-6CC74848513E}" presName="hierChild4" presStyleCnt="0"/>
      <dgm:spPr/>
    </dgm:pt>
    <dgm:pt modelId="{23FED5E2-1470-442E-AE79-4B135B6DB4AD}" type="pres">
      <dgm:prSet presAssocID="{64E8A34D-4020-45FE-9104-6CC74848513E}" presName="hierChild5" presStyleCnt="0"/>
      <dgm:spPr/>
    </dgm:pt>
    <dgm:pt modelId="{E1207414-52A4-4031-96E4-AA4FDD584587}" type="pres">
      <dgm:prSet presAssocID="{32C631B1-6004-4428-BC9B-E624A4C0DFD9}" presName="Name37" presStyleLbl="parChTrans1D3" presStyleIdx="29" presStyleCnt="36"/>
      <dgm:spPr/>
    </dgm:pt>
    <dgm:pt modelId="{5CCFE186-7431-4126-BBDD-8AC6796B3FA2}" type="pres">
      <dgm:prSet presAssocID="{ED8ADCAF-3B81-474B-AD4C-9EEBA35B8211}" presName="hierRoot2" presStyleCnt="0">
        <dgm:presLayoutVars>
          <dgm:hierBranch val="init"/>
        </dgm:presLayoutVars>
      </dgm:prSet>
      <dgm:spPr/>
    </dgm:pt>
    <dgm:pt modelId="{4FAF2CFF-A215-470D-923E-C33567901D48}" type="pres">
      <dgm:prSet presAssocID="{ED8ADCAF-3B81-474B-AD4C-9EEBA35B8211}" presName="rootComposite" presStyleCnt="0"/>
      <dgm:spPr/>
    </dgm:pt>
    <dgm:pt modelId="{60E0455E-3813-4320-8C1B-5A80F1358D5B}" type="pres">
      <dgm:prSet presAssocID="{ED8ADCAF-3B81-474B-AD4C-9EEBA35B8211}" presName="rootText" presStyleLbl="node3" presStyleIdx="29" presStyleCnt="36" custScaleY="66118">
        <dgm:presLayoutVars>
          <dgm:chPref val="3"/>
        </dgm:presLayoutVars>
      </dgm:prSet>
      <dgm:spPr/>
    </dgm:pt>
    <dgm:pt modelId="{136D7B2C-376C-43FF-BB83-FFA43B2B3CAE}" type="pres">
      <dgm:prSet presAssocID="{ED8ADCAF-3B81-474B-AD4C-9EEBA35B8211}" presName="rootConnector" presStyleLbl="node3" presStyleIdx="29" presStyleCnt="36"/>
      <dgm:spPr/>
    </dgm:pt>
    <dgm:pt modelId="{5D6702BA-8019-4BA8-872A-0E0F6EC7F934}" type="pres">
      <dgm:prSet presAssocID="{ED8ADCAF-3B81-474B-AD4C-9EEBA35B8211}" presName="hierChild4" presStyleCnt="0"/>
      <dgm:spPr/>
    </dgm:pt>
    <dgm:pt modelId="{E22FE377-5180-4304-B15F-C2AA1E03E580}" type="pres">
      <dgm:prSet presAssocID="{ED8ADCAF-3B81-474B-AD4C-9EEBA35B8211}" presName="hierChild5" presStyleCnt="0"/>
      <dgm:spPr/>
    </dgm:pt>
    <dgm:pt modelId="{7BB6C738-BCE9-4F2B-A7E3-7F77B0AEA7FF}" type="pres">
      <dgm:prSet presAssocID="{97D7F067-3299-4E64-97A5-9D1FF693F87E}" presName="Name37" presStyleLbl="parChTrans1D3" presStyleIdx="30" presStyleCnt="36"/>
      <dgm:spPr/>
    </dgm:pt>
    <dgm:pt modelId="{75CE69E6-D570-4F22-8068-A347CFC03921}" type="pres">
      <dgm:prSet presAssocID="{C8F25B6D-9817-4A55-A773-2CF6FD2F5271}" presName="hierRoot2" presStyleCnt="0">
        <dgm:presLayoutVars>
          <dgm:hierBranch val="init"/>
        </dgm:presLayoutVars>
      </dgm:prSet>
      <dgm:spPr/>
    </dgm:pt>
    <dgm:pt modelId="{D3256F07-ABBB-487C-9F29-87770233D26A}" type="pres">
      <dgm:prSet presAssocID="{C8F25B6D-9817-4A55-A773-2CF6FD2F5271}" presName="rootComposite" presStyleCnt="0"/>
      <dgm:spPr/>
    </dgm:pt>
    <dgm:pt modelId="{681A1BEC-9D5C-469B-A78D-D3ECB77A1063}" type="pres">
      <dgm:prSet presAssocID="{C8F25B6D-9817-4A55-A773-2CF6FD2F5271}" presName="rootText" presStyleLbl="node3" presStyleIdx="30" presStyleCnt="36" custScaleY="52590">
        <dgm:presLayoutVars>
          <dgm:chPref val="3"/>
        </dgm:presLayoutVars>
      </dgm:prSet>
      <dgm:spPr/>
    </dgm:pt>
    <dgm:pt modelId="{4ED66E8B-BE93-4C50-B5EF-BDC200BAF95C}" type="pres">
      <dgm:prSet presAssocID="{C8F25B6D-9817-4A55-A773-2CF6FD2F5271}" presName="rootConnector" presStyleLbl="node3" presStyleIdx="30" presStyleCnt="36"/>
      <dgm:spPr/>
    </dgm:pt>
    <dgm:pt modelId="{3AA46AB2-CD05-4B73-9F64-61CCABA7BDFA}" type="pres">
      <dgm:prSet presAssocID="{C8F25B6D-9817-4A55-A773-2CF6FD2F5271}" presName="hierChild4" presStyleCnt="0"/>
      <dgm:spPr/>
    </dgm:pt>
    <dgm:pt modelId="{06CC3059-2E53-4535-A817-3DC72B91A7AD}" type="pres">
      <dgm:prSet presAssocID="{C8F25B6D-9817-4A55-A773-2CF6FD2F5271}" presName="hierChild5" presStyleCnt="0"/>
      <dgm:spPr/>
    </dgm:pt>
    <dgm:pt modelId="{DD5E9DDF-CB50-482B-9A9A-7F62F3D2FF96}" type="pres">
      <dgm:prSet presAssocID="{307A416E-2496-4C38-883A-735FA8844D5E}" presName="Name37" presStyleLbl="parChTrans1D3" presStyleIdx="31" presStyleCnt="36"/>
      <dgm:spPr/>
    </dgm:pt>
    <dgm:pt modelId="{B71686FC-AB44-49B2-9D1E-F89BE822EC6E}" type="pres">
      <dgm:prSet presAssocID="{DA06D8A6-BA34-4469-BB88-733EFB6B483D}" presName="hierRoot2" presStyleCnt="0">
        <dgm:presLayoutVars>
          <dgm:hierBranch val="init"/>
        </dgm:presLayoutVars>
      </dgm:prSet>
      <dgm:spPr/>
    </dgm:pt>
    <dgm:pt modelId="{9A72AD5A-90C1-4F14-BF46-34514D0AE0EA}" type="pres">
      <dgm:prSet presAssocID="{DA06D8A6-BA34-4469-BB88-733EFB6B483D}" presName="rootComposite" presStyleCnt="0"/>
      <dgm:spPr/>
    </dgm:pt>
    <dgm:pt modelId="{72514382-12C6-4F59-AD2F-D5C353DEECF9}" type="pres">
      <dgm:prSet presAssocID="{DA06D8A6-BA34-4469-BB88-733EFB6B483D}" presName="rootText" presStyleLbl="node3" presStyleIdx="31" presStyleCnt="36" custScaleY="65450">
        <dgm:presLayoutVars>
          <dgm:chPref val="3"/>
        </dgm:presLayoutVars>
      </dgm:prSet>
      <dgm:spPr/>
    </dgm:pt>
    <dgm:pt modelId="{1FE1B0E4-0D37-4DDC-89D9-128643CF2E29}" type="pres">
      <dgm:prSet presAssocID="{DA06D8A6-BA34-4469-BB88-733EFB6B483D}" presName="rootConnector" presStyleLbl="node3" presStyleIdx="31" presStyleCnt="36"/>
      <dgm:spPr/>
    </dgm:pt>
    <dgm:pt modelId="{9E95017C-881F-43A4-8D86-6484E11D1803}" type="pres">
      <dgm:prSet presAssocID="{DA06D8A6-BA34-4469-BB88-733EFB6B483D}" presName="hierChild4" presStyleCnt="0"/>
      <dgm:spPr/>
    </dgm:pt>
    <dgm:pt modelId="{EA66FA16-BF7F-4FFC-8C8E-BFBC52ABF4E1}" type="pres">
      <dgm:prSet presAssocID="{DA06D8A6-BA34-4469-BB88-733EFB6B483D}" presName="hierChild5" presStyleCnt="0"/>
      <dgm:spPr/>
    </dgm:pt>
    <dgm:pt modelId="{F4311B25-E4A4-4C49-AD13-3C1FCA0AD4BF}" type="pres">
      <dgm:prSet presAssocID="{0ADA00FE-0CEE-4B82-A088-1862D961F2B7}" presName="Name37" presStyleLbl="parChTrans1D3" presStyleIdx="32" presStyleCnt="36"/>
      <dgm:spPr/>
    </dgm:pt>
    <dgm:pt modelId="{1F3F20E5-9D97-47BF-A94E-92FE22951B63}" type="pres">
      <dgm:prSet presAssocID="{F59D0335-2772-450D-9975-88EA1387538F}" presName="hierRoot2" presStyleCnt="0">
        <dgm:presLayoutVars>
          <dgm:hierBranch val="init"/>
        </dgm:presLayoutVars>
      </dgm:prSet>
      <dgm:spPr/>
    </dgm:pt>
    <dgm:pt modelId="{DDE5C544-19F0-4BC5-BD4A-84CB58CBC524}" type="pres">
      <dgm:prSet presAssocID="{F59D0335-2772-450D-9975-88EA1387538F}" presName="rootComposite" presStyleCnt="0"/>
      <dgm:spPr/>
    </dgm:pt>
    <dgm:pt modelId="{3DB801D0-1405-4BCF-BDA7-0687023E925E}" type="pres">
      <dgm:prSet presAssocID="{F59D0335-2772-450D-9975-88EA1387538F}" presName="rootText" presStyleLbl="node3" presStyleIdx="32" presStyleCnt="36" custScaleY="62550">
        <dgm:presLayoutVars>
          <dgm:chPref val="3"/>
        </dgm:presLayoutVars>
      </dgm:prSet>
      <dgm:spPr/>
    </dgm:pt>
    <dgm:pt modelId="{4EC36324-0B2A-497C-9DAE-672FD63F5348}" type="pres">
      <dgm:prSet presAssocID="{F59D0335-2772-450D-9975-88EA1387538F}" presName="rootConnector" presStyleLbl="node3" presStyleIdx="32" presStyleCnt="36"/>
      <dgm:spPr/>
    </dgm:pt>
    <dgm:pt modelId="{FABDAB37-D3AB-4A14-A5AC-6BF5F77C0C9C}" type="pres">
      <dgm:prSet presAssocID="{F59D0335-2772-450D-9975-88EA1387538F}" presName="hierChild4" presStyleCnt="0"/>
      <dgm:spPr/>
    </dgm:pt>
    <dgm:pt modelId="{DF423B9D-8BAE-448D-A56E-EEBA26458FFD}" type="pres">
      <dgm:prSet presAssocID="{F59D0335-2772-450D-9975-88EA1387538F}" presName="hierChild5" presStyleCnt="0"/>
      <dgm:spPr/>
    </dgm:pt>
    <dgm:pt modelId="{CE6245C9-70AE-46DF-ABBB-67470CF90030}" type="pres">
      <dgm:prSet presAssocID="{8819F33B-B596-4785-89C4-6D42F2A66D50}" presName="Name37" presStyleLbl="parChTrans1D3" presStyleIdx="33" presStyleCnt="36"/>
      <dgm:spPr/>
    </dgm:pt>
    <dgm:pt modelId="{51B1CE1E-7382-40C1-AFA3-F71DD9728B45}" type="pres">
      <dgm:prSet presAssocID="{5A70CF55-944E-416D-80D7-54C77BFDEF96}" presName="hierRoot2" presStyleCnt="0">
        <dgm:presLayoutVars>
          <dgm:hierBranch val="init"/>
        </dgm:presLayoutVars>
      </dgm:prSet>
      <dgm:spPr/>
    </dgm:pt>
    <dgm:pt modelId="{BA347C63-DCD9-4A7B-B39D-E1F8D3F90409}" type="pres">
      <dgm:prSet presAssocID="{5A70CF55-944E-416D-80D7-54C77BFDEF96}" presName="rootComposite" presStyleCnt="0"/>
      <dgm:spPr/>
    </dgm:pt>
    <dgm:pt modelId="{EB64C3F0-B5EE-4F9A-AF2C-C227C177D8EB}" type="pres">
      <dgm:prSet presAssocID="{5A70CF55-944E-416D-80D7-54C77BFDEF96}" presName="rootText" presStyleLbl="node3" presStyleIdx="33" presStyleCnt="36" custScaleY="68248">
        <dgm:presLayoutVars>
          <dgm:chPref val="3"/>
        </dgm:presLayoutVars>
      </dgm:prSet>
      <dgm:spPr/>
    </dgm:pt>
    <dgm:pt modelId="{B39D0FD2-2C4B-41AE-BFE7-F49286C21796}" type="pres">
      <dgm:prSet presAssocID="{5A70CF55-944E-416D-80D7-54C77BFDEF96}" presName="rootConnector" presStyleLbl="node3" presStyleIdx="33" presStyleCnt="36"/>
      <dgm:spPr/>
    </dgm:pt>
    <dgm:pt modelId="{F8EF51DC-5D45-4A02-B7EA-71FF374F35D1}" type="pres">
      <dgm:prSet presAssocID="{5A70CF55-944E-416D-80D7-54C77BFDEF96}" presName="hierChild4" presStyleCnt="0"/>
      <dgm:spPr/>
    </dgm:pt>
    <dgm:pt modelId="{EDB6881C-C72D-4940-8748-5C93000DD535}" type="pres">
      <dgm:prSet presAssocID="{5A70CF55-944E-416D-80D7-54C77BFDEF96}" presName="hierChild5" presStyleCnt="0"/>
      <dgm:spPr/>
    </dgm:pt>
    <dgm:pt modelId="{C354AB2F-08F2-4806-939C-E1FA28DEDFD9}" type="pres">
      <dgm:prSet presAssocID="{68B73325-2B03-4940-90CB-5D85B6D5DE8B}" presName="Name37" presStyleLbl="parChTrans1D3" presStyleIdx="34" presStyleCnt="36"/>
      <dgm:spPr/>
    </dgm:pt>
    <dgm:pt modelId="{B0562501-D666-4C79-9816-2C3F5A255D97}" type="pres">
      <dgm:prSet presAssocID="{DCC9A7D1-1CC3-4D52-8679-BFF719CB4073}" presName="hierRoot2" presStyleCnt="0">
        <dgm:presLayoutVars>
          <dgm:hierBranch val="init"/>
        </dgm:presLayoutVars>
      </dgm:prSet>
      <dgm:spPr/>
    </dgm:pt>
    <dgm:pt modelId="{07C89670-89A6-4219-8EB7-02DE6D54416D}" type="pres">
      <dgm:prSet presAssocID="{DCC9A7D1-1CC3-4D52-8679-BFF719CB4073}" presName="rootComposite" presStyleCnt="0"/>
      <dgm:spPr/>
    </dgm:pt>
    <dgm:pt modelId="{895826A2-54E4-4453-B576-54B6682358E4}" type="pres">
      <dgm:prSet presAssocID="{DCC9A7D1-1CC3-4D52-8679-BFF719CB4073}" presName="rootText" presStyleLbl="node3" presStyleIdx="34" presStyleCnt="36" custScaleY="66682">
        <dgm:presLayoutVars>
          <dgm:chPref val="3"/>
        </dgm:presLayoutVars>
      </dgm:prSet>
      <dgm:spPr/>
    </dgm:pt>
    <dgm:pt modelId="{808684AB-A8B4-430E-B83D-D9B3648B70C7}" type="pres">
      <dgm:prSet presAssocID="{DCC9A7D1-1CC3-4D52-8679-BFF719CB4073}" presName="rootConnector" presStyleLbl="node3" presStyleIdx="34" presStyleCnt="36"/>
      <dgm:spPr/>
    </dgm:pt>
    <dgm:pt modelId="{70ABCC26-8FEF-4825-90DD-0DECF1598FFC}" type="pres">
      <dgm:prSet presAssocID="{DCC9A7D1-1CC3-4D52-8679-BFF719CB4073}" presName="hierChild4" presStyleCnt="0"/>
      <dgm:spPr/>
    </dgm:pt>
    <dgm:pt modelId="{77205E9C-1ADD-462F-B2CD-284E33DCD4F1}" type="pres">
      <dgm:prSet presAssocID="{DCC9A7D1-1CC3-4D52-8679-BFF719CB4073}" presName="hierChild5" presStyleCnt="0"/>
      <dgm:spPr/>
    </dgm:pt>
    <dgm:pt modelId="{42D4FEBC-FDFA-4CC0-8BD4-8DC3853B7CCA}" type="pres">
      <dgm:prSet presAssocID="{6022B2E3-9090-4C2D-8440-75615DC1E509}" presName="Name37" presStyleLbl="parChTrans1D3" presStyleIdx="35" presStyleCnt="36"/>
      <dgm:spPr/>
    </dgm:pt>
    <dgm:pt modelId="{4344CB87-0A98-4612-9848-AB688EDD33B6}" type="pres">
      <dgm:prSet presAssocID="{97F9DA3A-D39D-4F37-8D30-5E9872F4D510}" presName="hierRoot2" presStyleCnt="0">
        <dgm:presLayoutVars>
          <dgm:hierBranch val="init"/>
        </dgm:presLayoutVars>
      </dgm:prSet>
      <dgm:spPr/>
    </dgm:pt>
    <dgm:pt modelId="{03358024-8EFD-421A-B6E7-8779821154E6}" type="pres">
      <dgm:prSet presAssocID="{97F9DA3A-D39D-4F37-8D30-5E9872F4D510}" presName="rootComposite" presStyleCnt="0"/>
      <dgm:spPr/>
    </dgm:pt>
    <dgm:pt modelId="{7F8B776B-1BEA-4C0B-BF8B-DD264B1099F5}" type="pres">
      <dgm:prSet presAssocID="{97F9DA3A-D39D-4F37-8D30-5E9872F4D510}" presName="rootText" presStyleLbl="node3" presStyleIdx="35" presStyleCnt="36" custScaleY="46891">
        <dgm:presLayoutVars>
          <dgm:chPref val="3"/>
        </dgm:presLayoutVars>
      </dgm:prSet>
      <dgm:spPr/>
    </dgm:pt>
    <dgm:pt modelId="{D57C09FF-0955-41C9-8C1D-44D11054D27A}" type="pres">
      <dgm:prSet presAssocID="{97F9DA3A-D39D-4F37-8D30-5E9872F4D510}" presName="rootConnector" presStyleLbl="node3" presStyleIdx="35" presStyleCnt="36"/>
      <dgm:spPr/>
    </dgm:pt>
    <dgm:pt modelId="{A44B8068-F36D-4230-B1B4-DB6DA4312E18}" type="pres">
      <dgm:prSet presAssocID="{97F9DA3A-D39D-4F37-8D30-5E9872F4D510}" presName="hierChild4" presStyleCnt="0"/>
      <dgm:spPr/>
    </dgm:pt>
    <dgm:pt modelId="{4DB841AA-0B2F-453C-84B1-96AD8449D6BB}" type="pres">
      <dgm:prSet presAssocID="{97F9DA3A-D39D-4F37-8D30-5E9872F4D510}" presName="hierChild5" presStyleCnt="0"/>
      <dgm:spPr/>
    </dgm:pt>
    <dgm:pt modelId="{2ABA56ED-486F-4E6E-BE9B-8B2D23EC3784}" type="pres">
      <dgm:prSet presAssocID="{6157B2B1-BB87-4C2E-AC0D-7FAA3DDFC6C9}" presName="hierChild5" presStyleCnt="0"/>
      <dgm:spPr/>
    </dgm:pt>
    <dgm:pt modelId="{A8D606F5-BA46-444C-A971-8557B6DA0CEC}" type="pres">
      <dgm:prSet presAssocID="{8A6C221C-3062-420E-A3E0-B696CE43AE7A}" presName="hierChild3" presStyleCnt="0"/>
      <dgm:spPr/>
    </dgm:pt>
  </dgm:ptLst>
  <dgm:cxnLst>
    <dgm:cxn modelId="{B1991C02-BE6D-4224-B6FA-017088145179}" srcId="{541FCAE3-F9FE-42BD-85F3-397593A9BF57}" destId="{C81EDB87-082A-4598-854C-53B28ABF76E6}" srcOrd="2" destOrd="0" parTransId="{ABC9EB35-E634-4B6D-80D9-24B1601F5992}" sibTransId="{F58140EB-9DF7-4AB8-81A2-0CFEA5F3D0AD}"/>
    <dgm:cxn modelId="{5A329702-512D-4FDD-9460-70535FF0DEA1}" type="presOf" srcId="{68C33A09-C236-4F5A-BC2B-64085A99B2F8}" destId="{6ECA7804-7A5D-4F74-B80A-3AFD6BE2AF29}" srcOrd="0" destOrd="0" presId="urn:microsoft.com/office/officeart/2005/8/layout/orgChart1"/>
    <dgm:cxn modelId="{A8E57C04-2194-42FA-9170-1B251FC1F5DB}" type="presOf" srcId="{06086C31-30D3-498E-9782-01893CEB8DC0}" destId="{17A97502-82AB-422E-9D5C-0A1CA1216F7F}" srcOrd="1" destOrd="0" presId="urn:microsoft.com/office/officeart/2005/8/layout/orgChart1"/>
    <dgm:cxn modelId="{757EE707-BF44-4199-A8C7-5E5D341935E1}" srcId="{99951E36-76C3-4D55-88B0-EE6D3B6953C8}" destId="{7762CA13-1665-42A5-94D4-591F9BAB00A2}" srcOrd="1" destOrd="0" parTransId="{FF1E2AFD-1899-4ED0-AB6A-B90716D3C8C4}" sibTransId="{3C191D24-6F4E-43E7-AC24-17A3EE49B9A4}"/>
    <dgm:cxn modelId="{DB575809-7111-492E-9469-00E7C365433F}" type="presOf" srcId="{37F6F7D2-D865-4E35-9438-CBF7D1A751EA}" destId="{C563689E-6510-41A5-A8EF-90B74C6EE449}" srcOrd="1" destOrd="0" presId="urn:microsoft.com/office/officeart/2005/8/layout/orgChart1"/>
    <dgm:cxn modelId="{F69FE90B-FEE1-4488-B218-D78F0C2607BD}" type="presOf" srcId="{298EE00C-1ADD-4F6E-AF63-4E6CFE224744}" destId="{C4E61082-2821-4536-928A-EFDC9C8703B5}" srcOrd="0" destOrd="0" presId="urn:microsoft.com/office/officeart/2005/8/layout/orgChart1"/>
    <dgm:cxn modelId="{E4666B0D-BEF9-4E14-BC1A-F603A6D0AC4A}" srcId="{BDCD66B6-C9A7-4A91-8FC4-579841B18AB4}" destId="{F45691CC-B689-4E0C-9A64-9056B0C9E580}" srcOrd="0" destOrd="0" parTransId="{7598A61C-9CBE-47D5-87FE-EF5BCA224483}" sibTransId="{010635BB-046D-4436-A565-94790ADB7BED}"/>
    <dgm:cxn modelId="{FB371C10-1732-42A4-8FD5-51B107817841}" type="presOf" srcId="{A87AADB1-8094-48E3-B34B-2E86A7C73E0F}" destId="{BBB487C7-6F43-4E3E-9C62-8302A4C5035B}" srcOrd="1" destOrd="0" presId="urn:microsoft.com/office/officeart/2005/8/layout/orgChart1"/>
    <dgm:cxn modelId="{727BD710-8813-4937-9546-D479474BAC6D}" type="presOf" srcId="{91672C39-2EE5-4B45-8A91-9CF9CF435CB6}" destId="{C85DAE87-9DA9-49F0-92BA-8A01DE9DA201}" srcOrd="0" destOrd="0" presId="urn:microsoft.com/office/officeart/2005/8/layout/orgChart1"/>
    <dgm:cxn modelId="{0013A611-B9D3-430C-92C4-43F3EBC4FA0C}" type="presOf" srcId="{38B082CF-2E6E-435C-A85B-19F86A60A5F2}" destId="{6E87BE87-403F-4830-9604-8BE75E36A931}" srcOrd="0" destOrd="0" presId="urn:microsoft.com/office/officeart/2005/8/layout/orgChart1"/>
    <dgm:cxn modelId="{AA49E811-BDBE-4C59-AD7E-4467CE49CD9B}" type="presOf" srcId="{C04855F5-EA52-4EC6-9DF9-DA1D41A3FA66}" destId="{8550F7F5-13B1-40BC-A29D-A2968FC08B80}" srcOrd="0" destOrd="0" presId="urn:microsoft.com/office/officeart/2005/8/layout/orgChart1"/>
    <dgm:cxn modelId="{333A8B12-3A0B-42E8-AD9D-F3A0F72D409A}" type="presOf" srcId="{9446E678-ED17-43BA-A594-02ADDECC6D30}" destId="{87F1C1EC-E15A-4502-9056-E6B97DCC3CF7}" srcOrd="1" destOrd="0" presId="urn:microsoft.com/office/officeart/2005/8/layout/orgChart1"/>
    <dgm:cxn modelId="{72A14013-0B66-408F-AED5-6BD67D513059}" type="presOf" srcId="{BDCD66B6-C9A7-4A91-8FC4-579841B18AB4}" destId="{F7BB207B-8904-4046-A4FC-73B6575879B2}" srcOrd="0" destOrd="0" presId="urn:microsoft.com/office/officeart/2005/8/layout/orgChart1"/>
    <dgm:cxn modelId="{985A9D15-FD10-4333-BA6C-EB1873908EC8}" srcId="{C04855F5-EA52-4EC6-9DF9-DA1D41A3FA66}" destId="{0DE2E22F-448C-4C91-A5C8-FF0381D9950E}" srcOrd="0" destOrd="0" parTransId="{58524EF6-8BB4-470E-97C0-371F6ED52E1C}" sibTransId="{BC707225-289E-4BFF-AAD8-4118A58AAA09}"/>
    <dgm:cxn modelId="{BFC64C16-6744-4531-B95E-D900441DA242}" type="presOf" srcId="{C04855F5-EA52-4EC6-9DF9-DA1D41A3FA66}" destId="{B694C04E-0D3C-4261-B588-548E2986F034}" srcOrd="1" destOrd="0" presId="urn:microsoft.com/office/officeart/2005/8/layout/orgChart1"/>
    <dgm:cxn modelId="{3D3D8918-DF20-4B76-AC47-ED2DD7F90A61}" type="presOf" srcId="{2659E9C9-9B9E-4F67-91A1-8E04058C1814}" destId="{39318BC3-A38C-485F-9584-088DB54F84CC}" srcOrd="0" destOrd="0" presId="urn:microsoft.com/office/officeart/2005/8/layout/orgChart1"/>
    <dgm:cxn modelId="{D69A9C1C-C66E-4012-AA69-698705EE2E66}" type="presOf" srcId="{D00B34AA-32D1-45A0-BF69-447A7B865272}" destId="{BFB84007-7E06-4FD3-A859-3AED71DEEAAC}" srcOrd="0" destOrd="0" presId="urn:microsoft.com/office/officeart/2005/8/layout/orgChart1"/>
    <dgm:cxn modelId="{68827F1E-3C19-4810-ACAE-1D926D0C0504}" type="presOf" srcId="{8705A643-1460-4DD2-8122-40656E5E0C6F}" destId="{86CD95AB-D5FA-429A-8559-93437343CE63}" srcOrd="0" destOrd="0" presId="urn:microsoft.com/office/officeart/2005/8/layout/orgChart1"/>
    <dgm:cxn modelId="{ADD9BB1F-287D-456A-A13F-B49C6004D363}" type="presOf" srcId="{C81EDB87-082A-4598-854C-53B28ABF76E6}" destId="{DECB5BC6-170F-4EC1-9F9B-DCAD7AAC74AE}" srcOrd="0" destOrd="0" presId="urn:microsoft.com/office/officeart/2005/8/layout/orgChart1"/>
    <dgm:cxn modelId="{829EF11F-50BD-4192-B14C-4AB1E059D9EC}" type="presOf" srcId="{2C11832E-C5D0-4A24-81AA-48691BD0A651}" destId="{85C211C4-76FE-4F24-BAB2-68B255A8D840}" srcOrd="0" destOrd="0" presId="urn:microsoft.com/office/officeart/2005/8/layout/orgChart1"/>
    <dgm:cxn modelId="{7E92C223-31C0-4941-A0A7-AE11FDDA92A8}" type="presOf" srcId="{B904581D-0983-417E-80B7-8A2DF966D66C}" destId="{53CCB218-3EBE-4FF2-9040-DC705D38A859}" srcOrd="1" destOrd="0" presId="urn:microsoft.com/office/officeart/2005/8/layout/orgChart1"/>
    <dgm:cxn modelId="{27F71725-A3AA-4FF2-8B29-661BB0D7DFE8}" type="presOf" srcId="{0ADA00FE-0CEE-4B82-A088-1862D961F2B7}" destId="{F4311B25-E4A4-4C49-AD13-3C1FCA0AD4BF}" srcOrd="0" destOrd="0" presId="urn:microsoft.com/office/officeart/2005/8/layout/orgChart1"/>
    <dgm:cxn modelId="{B9063C25-08DB-4BE5-87D4-8297AD8BC1E4}" type="presOf" srcId="{FE6089F2-0B39-4920-B80D-BD56742EAC31}" destId="{721C857A-AAFC-409C-871F-818B02CC4CD0}" srcOrd="0" destOrd="0" presId="urn:microsoft.com/office/officeart/2005/8/layout/orgChart1"/>
    <dgm:cxn modelId="{93C90126-41C1-45DD-B46E-8AFBED5A4057}" type="presOf" srcId="{270EE268-B003-4714-B32A-B7BAEC13B189}" destId="{832B5C28-837C-4B63-BAF7-ED6D57694931}" srcOrd="1" destOrd="0" presId="urn:microsoft.com/office/officeart/2005/8/layout/orgChart1"/>
    <dgm:cxn modelId="{BD09A926-A49A-438E-967C-9C0D94D65611}" type="presOf" srcId="{270EE268-B003-4714-B32A-B7BAEC13B189}" destId="{6AF74568-2063-49B9-8979-9358DACCC701}" srcOrd="0" destOrd="0" presId="urn:microsoft.com/office/officeart/2005/8/layout/orgChart1"/>
    <dgm:cxn modelId="{ADECD026-96BA-4122-BDB5-80A66465DBF8}" type="presOf" srcId="{5A70CF55-944E-416D-80D7-54C77BFDEF96}" destId="{EB64C3F0-B5EE-4F9A-AF2C-C227C177D8EB}" srcOrd="0" destOrd="0" presId="urn:microsoft.com/office/officeart/2005/8/layout/orgChart1"/>
    <dgm:cxn modelId="{D6FC6C27-6E4D-419C-B32E-FEF784203353}" type="presOf" srcId="{2FCFE4BB-BD34-4A81-AEB9-DCDE6A9898DD}" destId="{0B5392CE-72E9-4922-930C-FBA2ACD20F47}" srcOrd="1" destOrd="0" presId="urn:microsoft.com/office/officeart/2005/8/layout/orgChart1"/>
    <dgm:cxn modelId="{9DB09D29-1377-46E8-9994-3EEB2B3D54EA}" srcId="{BDCD66B6-C9A7-4A91-8FC4-579841B18AB4}" destId="{F34E5894-CED9-4960-ADA0-B862A0D56385}" srcOrd="3" destOrd="0" parTransId="{6D57C8B8-784C-4364-AFA9-605C566BE2F2}" sibTransId="{9596D21B-246B-451A-9DA3-8040A363B92A}"/>
    <dgm:cxn modelId="{C0CAB12A-A0C4-43DD-908A-41F044E78469}" type="presOf" srcId="{58524EF6-8BB4-470E-97C0-371F6ED52E1C}" destId="{12CE9A8B-A1A1-454E-9966-6993E7281363}" srcOrd="0" destOrd="0" presId="urn:microsoft.com/office/officeart/2005/8/layout/orgChart1"/>
    <dgm:cxn modelId="{0643F02B-FF2A-41BF-92AB-52CF1B26F100}" srcId="{99951E36-76C3-4D55-88B0-EE6D3B6953C8}" destId="{E860843A-ED87-4CBE-A645-978FCDC041B5}" srcOrd="2" destOrd="0" parTransId="{FEFDB00F-C55B-4AC1-A539-B280CEDF5280}" sibTransId="{898E3817-E72B-4D05-9C4B-F6ADF9E8C435}"/>
    <dgm:cxn modelId="{08A7322C-0DB4-4038-AEA9-DAEDF5276086}" type="presOf" srcId="{CF2CB018-4274-42FD-BF2C-482931BA38F5}" destId="{02E98323-0F7A-4952-BDB1-79ACD711D57F}" srcOrd="0" destOrd="0" presId="urn:microsoft.com/office/officeart/2005/8/layout/orgChart1"/>
    <dgm:cxn modelId="{D01B882C-F6A8-4A94-BC71-B4A5598D43E9}" srcId="{6157B2B1-BB87-4C2E-AC0D-7FAA3DDFC6C9}" destId="{64E8A34D-4020-45FE-9104-6CC74848513E}" srcOrd="1" destOrd="0" parTransId="{E7A217C3-DFA9-4E6F-9594-A4E5E01097DA}" sibTransId="{6DC32B4F-2FA5-41AA-8DE4-E2BCD88887A1}"/>
    <dgm:cxn modelId="{554A0F2D-89F3-4BC2-AF0A-14049F0BE6B4}" type="presOf" srcId="{F59D0335-2772-450D-9975-88EA1387538F}" destId="{3DB801D0-1405-4BCF-BDA7-0687023E925E}" srcOrd="0" destOrd="0" presId="urn:microsoft.com/office/officeart/2005/8/layout/orgChart1"/>
    <dgm:cxn modelId="{4F6B342E-C832-4332-86D4-F159CCD22709}" type="presOf" srcId="{7762CA13-1665-42A5-94D4-591F9BAB00A2}" destId="{3AE6E95F-5DF6-4CEC-8D1C-E22F224D8A98}" srcOrd="1" destOrd="0" presId="urn:microsoft.com/office/officeart/2005/8/layout/orgChart1"/>
    <dgm:cxn modelId="{A6B0642E-7408-4406-A8E9-1D08F86AD221}" srcId="{C04855F5-EA52-4EC6-9DF9-DA1D41A3FA66}" destId="{23689127-0B26-4361-9167-E76FD3E0FCDC}" srcOrd="3" destOrd="0" parTransId="{B897560B-9B67-4AEB-9B07-48E1E6070F62}" sibTransId="{9D76A20F-2DA7-42BF-A5BB-A931A43860D5}"/>
    <dgm:cxn modelId="{57B7102F-C983-4A7B-BE37-D1F8C2BBD76E}" type="presOf" srcId="{65955B40-0CDF-4BA0-BC74-64907A01ECA5}" destId="{B5D437D3-B398-470D-9437-E04C4CA5F4EF}" srcOrd="0" destOrd="0" presId="urn:microsoft.com/office/officeart/2005/8/layout/orgChart1"/>
    <dgm:cxn modelId="{A5BE4330-6CDA-4F30-9D70-DB8756F4D94A}" type="presOf" srcId="{12A82830-712E-4E1F-965F-C5B6B4F3626C}" destId="{3396FC44-8DA8-496D-A355-71ACF8B92B45}" srcOrd="0" destOrd="0" presId="urn:microsoft.com/office/officeart/2005/8/layout/orgChart1"/>
    <dgm:cxn modelId="{FCE92F32-E56B-439F-8759-FF68B224DF5B}" type="presOf" srcId="{DA06D8A6-BA34-4469-BB88-733EFB6B483D}" destId="{72514382-12C6-4F59-AD2F-D5C353DEECF9}" srcOrd="0" destOrd="0" presId="urn:microsoft.com/office/officeart/2005/8/layout/orgChart1"/>
    <dgm:cxn modelId="{C5E7AB35-A9F7-41D3-8604-0628F8158A7E}" type="presOf" srcId="{E860843A-ED87-4CBE-A645-978FCDC041B5}" destId="{D7BA49A3-0C4B-4A28-893D-1AEA6C3F2B7E}" srcOrd="0" destOrd="0" presId="urn:microsoft.com/office/officeart/2005/8/layout/orgChart1"/>
    <dgm:cxn modelId="{477F8A37-36CA-46C6-BB14-46B4B24D5EA2}" type="presOf" srcId="{622477EE-92C0-4DED-8BCC-9377BFFADCD2}" destId="{7A3957A7-EF99-4374-A51C-85429F7996A8}" srcOrd="0" destOrd="0" presId="urn:microsoft.com/office/officeart/2005/8/layout/orgChart1"/>
    <dgm:cxn modelId="{C13AFA37-F2E4-4981-B17B-4F0FBAAE7F20}" srcId="{7F24865B-3E33-4BCA-9C61-5A38B5E0DE3B}" destId="{9446E678-ED17-43BA-A594-02ADDECC6D30}" srcOrd="1" destOrd="0" parTransId="{388FDD16-13E1-4982-9CB4-1C93BB0F4078}" sibTransId="{31F749FD-2569-4445-9A9B-25ACF2DE5D1F}"/>
    <dgm:cxn modelId="{557F763C-3698-45EE-B01E-93A8A788CE8C}" type="presOf" srcId="{ED4B6BCD-63C9-4FD2-A6C7-E8CB71BD6F46}" destId="{762F1C3A-8968-42BE-8C9E-377A60A10D52}" srcOrd="1" destOrd="0" presId="urn:microsoft.com/office/officeart/2005/8/layout/orgChart1"/>
    <dgm:cxn modelId="{8DBCA93C-A938-40A9-829D-D8579A580F45}" type="presOf" srcId="{61485B22-B3CB-48CB-A631-611A4CE9497C}" destId="{EE7E54FB-B0A1-4E9F-99E6-75F040A6C7F1}" srcOrd="0" destOrd="0" presId="urn:microsoft.com/office/officeart/2005/8/layout/orgChart1"/>
    <dgm:cxn modelId="{DA68B73C-28D5-45AA-812F-7123E5B2EA39}" srcId="{C04855F5-EA52-4EC6-9DF9-DA1D41A3FA66}" destId="{CF2CB018-4274-42FD-BF2C-482931BA38F5}" srcOrd="7" destOrd="0" parTransId="{6FEA6D4B-2C8D-4554-A8A0-4957A2C44858}" sibTransId="{A65520BE-CCFD-4964-9DF5-6523D276569B}"/>
    <dgm:cxn modelId="{E53A463D-185A-46B3-A08D-CC2DCDAA5920}" type="presOf" srcId="{CBCB2957-C12F-43B5-A8A1-D64D05A5FD4B}" destId="{C05C8832-50E8-4568-AB21-3BC6844AD5FC}" srcOrd="1" destOrd="0" presId="urn:microsoft.com/office/officeart/2005/8/layout/orgChart1"/>
    <dgm:cxn modelId="{3DF5873D-63F9-4345-8056-F6AA05E50B68}" srcId="{6157B2B1-BB87-4C2E-AC0D-7FAA3DDFC6C9}" destId="{DCC9A7D1-1CC3-4D52-8679-BFF719CB4073}" srcOrd="7" destOrd="0" parTransId="{68B73325-2B03-4940-90CB-5D85B6D5DE8B}" sibTransId="{9CDAFA8A-D9FF-41C1-8BBA-A7FC960133C8}"/>
    <dgm:cxn modelId="{8878A53D-0378-400C-88EF-DA6CD68EAB09}" srcId="{D00B34AA-32D1-45A0-BF69-447A7B865272}" destId="{8A6C221C-3062-420E-A3E0-B696CE43AE7A}" srcOrd="0" destOrd="0" parTransId="{913EC162-01E5-45FA-81BC-753746797716}" sibTransId="{B4AFAFD2-6581-4326-A0D6-CFC470251F70}"/>
    <dgm:cxn modelId="{498BB23D-44CE-4D38-B3F5-739BB77EA2B4}" srcId="{BDCD66B6-C9A7-4A91-8FC4-579841B18AB4}" destId="{B904581D-0983-417E-80B7-8A2DF966D66C}" srcOrd="4" destOrd="0" parTransId="{4B8558F5-84E9-4AA6-9D23-F93B49A533F9}" sibTransId="{A34FEE32-643A-41B3-9563-5B5F814CC950}"/>
    <dgm:cxn modelId="{7F8CF73E-A95D-4E74-B6E8-5D24645A40C3}" srcId="{C04855F5-EA52-4EC6-9DF9-DA1D41A3FA66}" destId="{4461509D-A794-4D96-A357-1ABF8AF0EB18}" srcOrd="4" destOrd="0" parTransId="{91672C39-2EE5-4B45-8A91-9CF9CF435CB6}" sibTransId="{B451BA6B-79D5-4BDA-9BC4-5A56C921E430}"/>
    <dgm:cxn modelId="{A100F93E-80DA-4FE2-89FF-ACB1157A98A3}" type="presOf" srcId="{ED4B6BCD-63C9-4FD2-A6C7-E8CB71BD6F46}" destId="{6C92CF63-F123-4309-9C08-19574FB93205}" srcOrd="0" destOrd="0" presId="urn:microsoft.com/office/officeart/2005/8/layout/orgChart1"/>
    <dgm:cxn modelId="{0EAAF33F-E94A-47D2-9C14-876541A0561E}" type="presOf" srcId="{CF2CB018-4274-42FD-BF2C-482931BA38F5}" destId="{F83CC963-DE8C-4F66-88CD-1E67E63883CA}" srcOrd="1" destOrd="0" presId="urn:microsoft.com/office/officeart/2005/8/layout/orgChart1"/>
    <dgm:cxn modelId="{18824A5D-855C-4D3D-8E71-1A00562216AC}" type="presOf" srcId="{C8F25B6D-9817-4A55-A773-2CF6FD2F5271}" destId="{4ED66E8B-BE93-4C50-B5EF-BDC200BAF95C}" srcOrd="1" destOrd="0" presId="urn:microsoft.com/office/officeart/2005/8/layout/orgChart1"/>
    <dgm:cxn modelId="{B573BD5F-47F7-46E3-8390-68003224C643}" type="presOf" srcId="{22DD5A05-845F-4603-92CC-7D2C56351789}" destId="{9263E097-087F-4A49-89B4-E06D0AFEB694}" srcOrd="0" destOrd="0" presId="urn:microsoft.com/office/officeart/2005/8/layout/orgChart1"/>
    <dgm:cxn modelId="{B5DDDC60-8059-46A8-B3FB-DD6F0C60DD5E}" type="presOf" srcId="{4EF6CE01-3F2D-42BD-94EB-7416A269D70C}" destId="{2A5D4AD6-371E-482A-A36D-3B463345A63F}" srcOrd="0" destOrd="0" presId="urn:microsoft.com/office/officeart/2005/8/layout/orgChart1"/>
    <dgm:cxn modelId="{964FE860-88B8-4212-8F9E-6C2096EAC3D3}" type="presOf" srcId="{7598A61C-9CBE-47D5-87FE-EF5BCA224483}" destId="{9AD85D71-35E7-4334-B66C-03569C0A1D4B}" srcOrd="0" destOrd="0" presId="urn:microsoft.com/office/officeart/2005/8/layout/orgChart1"/>
    <dgm:cxn modelId="{D131C441-85DC-4B0F-89F5-61E69E8F9DCE}" type="presOf" srcId="{298EE00C-1ADD-4F6E-AF63-4E6CFE224744}" destId="{B03B950D-835C-4AB9-82EA-7D45EF85D28E}" srcOrd="1" destOrd="0" presId="urn:microsoft.com/office/officeart/2005/8/layout/orgChart1"/>
    <dgm:cxn modelId="{825E0662-2922-478F-B6EC-E2B7C67748B5}" type="presOf" srcId="{622477EE-92C0-4DED-8BCC-9377BFFADCD2}" destId="{FA8F1D23-385F-4AA5-AF24-CCE350FDC968}" srcOrd="1" destOrd="0" presId="urn:microsoft.com/office/officeart/2005/8/layout/orgChart1"/>
    <dgm:cxn modelId="{9FC65F42-771F-4C81-8CFD-D0CC5DEB5D2C}" type="presOf" srcId="{FB77340F-F8D0-4844-A95E-4D7B498FFC48}" destId="{50E8B948-DC58-474D-A2C4-4AFF207A7880}" srcOrd="0" destOrd="0" presId="urn:microsoft.com/office/officeart/2005/8/layout/orgChart1"/>
    <dgm:cxn modelId="{81E57242-263B-4E99-8653-0D5979D5FC7D}" type="presOf" srcId="{B897560B-9B67-4AEB-9B07-48E1E6070F62}" destId="{935C93E7-917D-430A-8015-6292B9CA8903}" srcOrd="0" destOrd="0" presId="urn:microsoft.com/office/officeart/2005/8/layout/orgChart1"/>
    <dgm:cxn modelId="{1B01EC62-4811-4B4D-9684-4B75AABFB75F}" type="presOf" srcId="{DCC9A7D1-1CC3-4D52-8679-BFF719CB4073}" destId="{808684AB-A8B4-430E-B83D-D9B3648B70C7}" srcOrd="1" destOrd="0" presId="urn:microsoft.com/office/officeart/2005/8/layout/orgChart1"/>
    <dgm:cxn modelId="{70674864-444A-4B13-90DC-BD8B4D066815}" srcId="{541FCAE3-F9FE-42BD-85F3-397593A9BF57}" destId="{5BC45CEB-0294-4599-9F28-91D2D2E1D848}" srcOrd="1" destOrd="0" parTransId="{D263712A-B88C-4F04-A27E-CE4EB28F322F}" sibTransId="{B5FB1CDE-2B28-4587-9A81-5AE1F53C608B}"/>
    <dgm:cxn modelId="{E6C39E64-E518-40AD-AC61-0FD4D81988D5}" srcId="{8A6C221C-3062-420E-A3E0-B696CE43AE7A}" destId="{7F24865B-3E33-4BCA-9C61-5A38B5E0DE3B}" srcOrd="1" destOrd="0" parTransId="{8705A643-1460-4DD2-8122-40656E5E0C6F}" sibTransId="{05059D34-0435-49E2-ADBE-61491B4310DC}"/>
    <dgm:cxn modelId="{EEB97D65-6823-40EF-A3FB-ECAB3C74B722}" srcId="{C04855F5-EA52-4EC6-9DF9-DA1D41A3FA66}" destId="{85DC0979-4D19-4F4E-8B34-9D75E65CEC07}" srcOrd="2" destOrd="0" parTransId="{926E8AFF-5A46-45E4-92FC-63752CD8C993}" sibTransId="{2FF5E89A-A39B-4871-8092-6AF3161C026F}"/>
    <dgm:cxn modelId="{7B94B945-958F-4124-9E41-842C8ABA5DA8}" type="presOf" srcId="{7F24865B-3E33-4BCA-9C61-5A38B5E0DE3B}" destId="{55539566-B968-4603-A772-8723964DF8DF}" srcOrd="0" destOrd="0" presId="urn:microsoft.com/office/officeart/2005/8/layout/orgChart1"/>
    <dgm:cxn modelId="{5A73FA65-6DDE-4815-A0BE-B3D8F24EE772}" type="presOf" srcId="{5BC45CEB-0294-4599-9F28-91D2D2E1D848}" destId="{B7C70BB6-C17B-445F-BDEF-507CC09ADCB0}" srcOrd="1" destOrd="0" presId="urn:microsoft.com/office/officeart/2005/8/layout/orgChart1"/>
    <dgm:cxn modelId="{13BA2F46-0FBE-4417-9CC1-675BB528B2D1}" srcId="{6157B2B1-BB87-4C2E-AC0D-7FAA3DDFC6C9}" destId="{F59D0335-2772-450D-9975-88EA1387538F}" srcOrd="5" destOrd="0" parTransId="{0ADA00FE-0CEE-4B82-A088-1862D961F2B7}" sibTransId="{9657CD99-84F8-4571-A499-2CCD8EC37660}"/>
    <dgm:cxn modelId="{9F47E167-8C11-481E-BC62-CD6430B2F9DA}" type="presOf" srcId="{6D57C8B8-784C-4364-AFA9-605C566BE2F2}" destId="{E8F6583A-12E6-4A2B-A07F-B9C209E8255C}" srcOrd="0" destOrd="0" presId="urn:microsoft.com/office/officeart/2005/8/layout/orgChart1"/>
    <dgm:cxn modelId="{77F05268-6D7A-428D-947B-79133CB20BA0}" srcId="{541FCAE3-F9FE-42BD-85F3-397593A9BF57}" destId="{E61D4F7F-982A-4221-AE44-A887AEFFA814}" srcOrd="4" destOrd="0" parTransId="{C8AC15F6-2F36-4CCF-9C89-2CFF89BDED50}" sibTransId="{8683BD82-CAA4-4C0F-9949-53E1B6FCAEA2}"/>
    <dgm:cxn modelId="{B946BE68-3C9A-4D64-9CD9-14298B9FF144}" type="presOf" srcId="{F59D0335-2772-450D-9975-88EA1387538F}" destId="{4EC36324-0B2A-497C-9DAE-672FD63F5348}" srcOrd="1" destOrd="0" presId="urn:microsoft.com/office/officeart/2005/8/layout/orgChart1"/>
    <dgm:cxn modelId="{82F3F269-E150-4439-8904-8E71DFC9A9BB}" type="presOf" srcId="{F9F8FE46-B18B-4C91-809E-62D16672EE2E}" destId="{ADD5CE03-0C27-4EF2-8DCE-79D3C5CF9ED6}" srcOrd="0" destOrd="0" presId="urn:microsoft.com/office/officeart/2005/8/layout/orgChart1"/>
    <dgm:cxn modelId="{ECBBC74A-3144-4E69-B598-4F29CC4E67D8}" type="presOf" srcId="{388FDD16-13E1-4982-9CB4-1C93BB0F4078}" destId="{CBD1B09F-9EAB-4F88-ACDC-CC5778CC53E5}" srcOrd="0" destOrd="0" presId="urn:microsoft.com/office/officeart/2005/8/layout/orgChart1"/>
    <dgm:cxn modelId="{E5D1ED6B-0297-486C-BD51-539125228BC5}" srcId="{541FCAE3-F9FE-42BD-85F3-397593A9BF57}" destId="{2FCFE4BB-BD34-4A81-AEB9-DCDE6A9898DD}" srcOrd="0" destOrd="0" parTransId="{38B082CF-2E6E-435C-A85B-19F86A60A5F2}" sibTransId="{30291EE2-7633-4F38-9FB9-49D4D3BA019F}"/>
    <dgm:cxn modelId="{DCAD886D-DEE2-4D0A-928F-58BE5A20F332}" type="presOf" srcId="{2F999D22-B8F8-4A22-A2DC-24ECA83C5DC0}" destId="{B75689ED-4DC1-49C3-95D2-3EF254D85CF0}" srcOrd="0" destOrd="0" presId="urn:microsoft.com/office/officeart/2005/8/layout/orgChart1"/>
    <dgm:cxn modelId="{6F50896D-1D92-469B-B4F8-99FBFEFD8FE5}" srcId="{9BF37286-1F67-4647-9504-4F088ACD79C5}" destId="{61485B22-B3CB-48CB-A631-611A4CE9497C}" srcOrd="1" destOrd="0" parTransId="{0F315843-9981-435A-954A-69A70E632A42}" sibTransId="{19B6AB38-B9DF-466E-889A-BB9F243063B4}"/>
    <dgm:cxn modelId="{4077E86F-3828-426A-8367-10E359C586D1}" type="presOf" srcId="{0D36B150-A64A-403C-B891-8296315695B9}" destId="{8C2711EB-3DD7-4FCF-B8D0-EEBC77FB4955}" srcOrd="0" destOrd="0" presId="urn:microsoft.com/office/officeart/2005/8/layout/orgChart1"/>
    <dgm:cxn modelId="{4C6CF26F-8733-4025-91F7-122B3872D36C}" type="presOf" srcId="{D263712A-B88C-4F04-A27E-CE4EB28F322F}" destId="{9A104C34-9555-4A06-B714-2217F204C76D}" srcOrd="0" destOrd="0" presId="urn:microsoft.com/office/officeart/2005/8/layout/orgChart1"/>
    <dgm:cxn modelId="{1A716E70-005E-493F-AB24-9FDFB3292733}" srcId="{F3E9925C-1121-4B8E-80D5-4C0E93A54092}" destId="{BDCD66B6-C9A7-4A91-8FC4-579841B18AB4}" srcOrd="0" destOrd="0" parTransId="{40028F25-9CA5-48BE-AAA5-CD11B50A1D8E}" sibTransId="{B0D792B6-5DAA-4FA9-8B7F-78B641B48ABE}"/>
    <dgm:cxn modelId="{1BF75350-5018-4103-B774-99896586385D}" type="presOf" srcId="{F45691CC-B689-4E0C-9A64-9056B0C9E580}" destId="{D3C25A26-F6E0-4C08-B94D-A4BDBD33C99F}" srcOrd="0" destOrd="0" presId="urn:microsoft.com/office/officeart/2005/8/layout/orgChart1"/>
    <dgm:cxn modelId="{344CA370-3380-4E19-94AC-166DEAA42FE4}" type="presOf" srcId="{CBCB2957-C12F-43B5-A8A1-D64D05A5FD4B}" destId="{2E1F5E17-D209-42EF-AE66-D464D9107D26}" srcOrd="0" destOrd="0" presId="urn:microsoft.com/office/officeart/2005/8/layout/orgChart1"/>
    <dgm:cxn modelId="{C795B050-959F-4079-9A42-9F7572F62551}" srcId="{9BF37286-1F67-4647-9504-4F088ACD79C5}" destId="{298EE00C-1ADD-4F6E-AF63-4E6CFE224744}" srcOrd="0" destOrd="0" parTransId="{22DD5A05-845F-4603-92CC-7D2C56351789}" sibTransId="{7EDAB1F4-BD56-456C-9448-026A378914B3}"/>
    <dgm:cxn modelId="{91CCB250-E791-4BEA-A64A-E9F7C451D957}" type="presOf" srcId="{CFDAE16B-3F5C-4078-9B38-83E93D485342}" destId="{BEBB7A63-EFB6-4A2C-9C63-06DCDDA6FFFD}" srcOrd="0" destOrd="0" presId="urn:microsoft.com/office/officeart/2005/8/layout/orgChart1"/>
    <dgm:cxn modelId="{190F1251-A636-439B-AB54-79279C50E4C6}" type="presOf" srcId="{4461509D-A794-4D96-A357-1ABF8AF0EB18}" destId="{4F038156-27EE-4FA9-B453-97F92272C21E}" srcOrd="0" destOrd="0" presId="urn:microsoft.com/office/officeart/2005/8/layout/orgChart1"/>
    <dgm:cxn modelId="{85B48E52-220A-449D-BF33-890649C5AE71}" type="presOf" srcId="{F34E5894-CED9-4960-ADA0-B862A0D56385}" destId="{2E499AEA-B0DB-4F33-82A3-6261D979AE90}" srcOrd="1" destOrd="0" presId="urn:microsoft.com/office/officeart/2005/8/layout/orgChart1"/>
    <dgm:cxn modelId="{1B20DC72-125C-4A19-9F26-8ADAFE1F736C}" type="presOf" srcId="{307A416E-2496-4C38-883A-735FA8844D5E}" destId="{DD5E9DDF-CB50-482B-9A9A-7F62F3D2FF96}" srcOrd="0" destOrd="0" presId="urn:microsoft.com/office/officeart/2005/8/layout/orgChart1"/>
    <dgm:cxn modelId="{3392B173-7BDC-407D-B3DD-A83EE9137CF2}" type="presOf" srcId="{B7A47212-7A1A-4CA2-9FE9-07EA1A55E5BA}" destId="{8F2718BC-9C14-4298-8CA4-D4F684A8A42E}" srcOrd="0" destOrd="0" presId="urn:microsoft.com/office/officeart/2005/8/layout/orgChart1"/>
    <dgm:cxn modelId="{D69B9756-9557-40CD-8932-977643879CF5}" type="presOf" srcId="{8A6C221C-3062-420E-A3E0-B696CE43AE7A}" destId="{272502DA-9B04-4773-A31A-A53D57676529}" srcOrd="1" destOrd="0" presId="urn:microsoft.com/office/officeart/2005/8/layout/orgChart1"/>
    <dgm:cxn modelId="{3C49EF77-C2E9-4FB7-928C-F17213C851D4}" type="presOf" srcId="{E61D4F7F-982A-4221-AE44-A887AEFFA814}" destId="{98E240B5-3BF3-4AF9-80CB-894A6929F1B0}" srcOrd="1" destOrd="0" presId="urn:microsoft.com/office/officeart/2005/8/layout/orgChart1"/>
    <dgm:cxn modelId="{B5FB3C58-B528-4547-9B61-A600011ABAAA}" type="presOf" srcId="{6157B2B1-BB87-4C2E-AC0D-7FAA3DDFC6C9}" destId="{C6D7AA38-564F-47D3-A2B1-8E1E0CCBCEEA}" srcOrd="1" destOrd="0" presId="urn:microsoft.com/office/officeart/2005/8/layout/orgChart1"/>
    <dgm:cxn modelId="{8C61EF59-3B83-4A7E-88A2-DED788A0711B}" type="presOf" srcId="{61485B22-B3CB-48CB-A631-611A4CE9497C}" destId="{95AC37F8-9BAD-4028-A625-7E4C7F003186}" srcOrd="1" destOrd="0" presId="urn:microsoft.com/office/officeart/2005/8/layout/orgChart1"/>
    <dgm:cxn modelId="{8C07DF7A-60EA-4408-B2A8-2752A525CB14}" type="presOf" srcId="{4461509D-A794-4D96-A357-1ABF8AF0EB18}" destId="{BFC0B213-B06A-4DEE-BA2E-97F6E0E6E20C}" srcOrd="1" destOrd="0" presId="urn:microsoft.com/office/officeart/2005/8/layout/orgChart1"/>
    <dgm:cxn modelId="{6F1A367E-F34B-4EEE-8939-A329DD8F9DCE}" type="presOf" srcId="{327541E0-D54F-42B5-B9EA-FFA0073F0A2F}" destId="{DA333D04-348F-4FE3-B334-3EACC2A0EF87}" srcOrd="0" destOrd="0" presId="urn:microsoft.com/office/officeart/2005/8/layout/orgChart1"/>
    <dgm:cxn modelId="{D0003A83-7BCF-4D2D-A194-5498A6D7E014}" srcId="{9BF37286-1F67-4647-9504-4F088ACD79C5}" destId="{ED4B6BCD-63C9-4FD2-A6C7-E8CB71BD6F46}" srcOrd="3" destOrd="0" parTransId="{DB1F7B1B-8FA5-4D0D-9D64-5A4E6E77FCF3}" sibTransId="{F2DD7E1A-EB16-4071-9648-76C071C34BCD}"/>
    <dgm:cxn modelId="{27BA8E84-2BC1-4281-A7D0-C020F280A7D8}" type="presOf" srcId="{6938D640-D316-4305-B2CE-91C95311C952}" destId="{9737A8AB-C915-43B6-965C-FF8220F56386}" srcOrd="0" destOrd="0" presId="urn:microsoft.com/office/officeart/2005/8/layout/orgChart1"/>
    <dgm:cxn modelId="{A38C5186-E475-4A40-986D-8C5ED8DF0E6E}" srcId="{7F24865B-3E33-4BCA-9C61-5A38B5E0DE3B}" destId="{06086C31-30D3-498E-9782-01893CEB8DC0}" srcOrd="2" destOrd="0" parTransId="{327541E0-D54F-42B5-B9EA-FFA0073F0A2F}" sibTransId="{9819D9B5-887C-47CE-80B6-10E439690FA2}"/>
    <dgm:cxn modelId="{D116AF86-D729-4A7F-9FA1-4CCE2BCDAF35}" type="presOf" srcId="{0DE2E22F-448C-4C91-A5C8-FF0381D9950E}" destId="{77C26788-831A-4122-8877-6DD3AE5D3921}" srcOrd="1" destOrd="0" presId="urn:microsoft.com/office/officeart/2005/8/layout/orgChart1"/>
    <dgm:cxn modelId="{63DC5888-9630-46B5-A303-2FC96E69B72A}" type="presOf" srcId="{85DC0979-4D19-4F4E-8B34-9D75E65CEC07}" destId="{02E8B47B-7017-4E08-87D9-F1549C683EF3}" srcOrd="1" destOrd="0" presId="urn:microsoft.com/office/officeart/2005/8/layout/orgChart1"/>
    <dgm:cxn modelId="{70F90B89-ABA6-4371-A9FD-834003029F35}" srcId="{C04855F5-EA52-4EC6-9DF9-DA1D41A3FA66}" destId="{270EE268-B003-4714-B32A-B7BAEC13B189}" srcOrd="5" destOrd="0" parTransId="{5BFDE572-E211-479F-A1F5-C6852996D035}" sibTransId="{05731FBC-E6D6-4017-961F-F5386D503224}"/>
    <dgm:cxn modelId="{145DA389-FCBD-4CC1-A238-283CA42F7352}" type="presOf" srcId="{F3E9925C-1121-4B8E-80D5-4C0E93A54092}" destId="{70303280-5857-4645-AADF-74773F08C081}" srcOrd="0" destOrd="0" presId="urn:microsoft.com/office/officeart/2005/8/layout/orgChart1"/>
    <dgm:cxn modelId="{A06FB489-E1F0-4097-B8A4-3104BC133072}" type="presOf" srcId="{5A70CF55-944E-416D-80D7-54C77BFDEF96}" destId="{B39D0FD2-2C4B-41AE-BFE7-F49286C21796}" srcOrd="1" destOrd="0" presId="urn:microsoft.com/office/officeart/2005/8/layout/orgChart1"/>
    <dgm:cxn modelId="{6D9BDA89-FBBC-4877-8D41-FA253647808B}" type="presOf" srcId="{3987B093-473F-40E3-979F-9C9D41A72D8B}" destId="{6DC2DA1D-8EBD-4450-9993-944698127653}" srcOrd="0" destOrd="0" presId="urn:microsoft.com/office/officeart/2005/8/layout/orgChart1"/>
    <dgm:cxn modelId="{6F06FC89-AB11-4FC5-B6F6-C99B46149E09}" type="presOf" srcId="{BDCD66B6-C9A7-4A91-8FC4-579841B18AB4}" destId="{E5D55B81-4764-438D-AB00-6709C0C0EAB7}" srcOrd="1" destOrd="0" presId="urn:microsoft.com/office/officeart/2005/8/layout/orgChart1"/>
    <dgm:cxn modelId="{A1850B8B-3F18-45EC-AD17-66C082F39D37}" srcId="{99951E36-76C3-4D55-88B0-EE6D3B6953C8}" destId="{37F6F7D2-D865-4E35-9438-CBF7D1A751EA}" srcOrd="0" destOrd="0" parTransId="{7288E6C4-BA7B-4798-9CAF-3A9CF4469B73}" sibTransId="{6F8A27E5-F759-4A50-B1CA-6EFCABCBC7BA}"/>
    <dgm:cxn modelId="{A845538B-6481-402F-8BA3-77F4AB62BD49}" type="presOf" srcId="{CFDAE16B-3F5C-4078-9B38-83E93D485342}" destId="{30D3876E-70AE-4845-8321-360FF16F996B}" srcOrd="1" destOrd="0" presId="urn:microsoft.com/office/officeart/2005/8/layout/orgChart1"/>
    <dgm:cxn modelId="{DFACC88E-603B-4EBC-8ABB-FA905CEA9511}" srcId="{8A6C221C-3062-420E-A3E0-B696CE43AE7A}" destId="{9BF37286-1F67-4647-9504-4F088ACD79C5}" srcOrd="0" destOrd="0" parTransId="{F9F8FE46-B18B-4C91-809E-62D16672EE2E}" sibTransId="{C972B72D-18DA-4BEE-869A-08B24828C1FD}"/>
    <dgm:cxn modelId="{35C61C90-C440-4C72-8941-388B503E4E61}" type="presOf" srcId="{72E1025A-86B9-4535-B7E8-217AB89D0BD5}" destId="{B6145571-7DC8-4EB4-8D12-2AD041192D99}" srcOrd="1" destOrd="0" presId="urn:microsoft.com/office/officeart/2005/8/layout/orgChart1"/>
    <dgm:cxn modelId="{5C25ED90-3F71-4637-B7D9-0400452952D7}" type="presOf" srcId="{4EBE996A-4911-4769-8742-AAF520C72A49}" destId="{B9E5FAC9-7904-459D-8BFC-5F0C37D58EBA}" srcOrd="0" destOrd="0" presId="urn:microsoft.com/office/officeart/2005/8/layout/orgChart1"/>
    <dgm:cxn modelId="{55838991-633E-4D87-A2A9-65F57121B5D4}" srcId="{8A6C221C-3062-420E-A3E0-B696CE43AE7A}" destId="{6157B2B1-BB87-4C2E-AC0D-7FAA3DDFC6C9}" srcOrd="6" destOrd="0" parTransId="{65955B40-0CDF-4BA0-BC74-64907A01ECA5}" sibTransId="{621B5FC8-E172-46F5-A2D0-BF73036F1BFD}"/>
    <dgm:cxn modelId="{92FBEC94-AC75-4ADA-BBFE-424EF0A48027}" type="presOf" srcId="{AECABB89-CB56-4248-BDEC-4475DC7DFE9E}" destId="{59939B8B-B497-4C12-8DD7-3FCA30C3AB9A}" srcOrd="0" destOrd="0" presId="urn:microsoft.com/office/officeart/2005/8/layout/orgChart1"/>
    <dgm:cxn modelId="{58816C95-4CE0-4228-AF2C-A29BC00CDE9F}" type="presOf" srcId="{B54A337C-6772-4109-BF33-1FFDD0C8438F}" destId="{4E1DEBE8-29DA-4E46-9F85-672E65BF0B3D}" srcOrd="0" destOrd="0" presId="urn:microsoft.com/office/officeart/2005/8/layout/orgChart1"/>
    <dgm:cxn modelId="{C5157795-6811-493A-9493-D2EAEC9DFB12}" type="presOf" srcId="{F3E9925C-1121-4B8E-80D5-4C0E93A54092}" destId="{4A0D6A73-EE88-48C7-A8AE-F5C928F8E2B5}" srcOrd="1" destOrd="0" presId="urn:microsoft.com/office/officeart/2005/8/layout/orgChart1"/>
    <dgm:cxn modelId="{1890F095-6FF8-4E8A-AC04-3C11EA2E1854}" type="presOf" srcId="{F45691CC-B689-4E0C-9A64-9056B0C9E580}" destId="{EABA4662-E845-4FDA-A63C-01F9069AEAD9}" srcOrd="1" destOrd="0" presId="urn:microsoft.com/office/officeart/2005/8/layout/orgChart1"/>
    <dgm:cxn modelId="{C00CC096-C0EF-47E9-B6A7-0D0BFEE5AE84}" type="presOf" srcId="{6FEA6D4B-2C8D-4554-A8A0-4957A2C44858}" destId="{B6038000-FB89-4B52-9E65-CF1C9915E844}" srcOrd="0" destOrd="0" presId="urn:microsoft.com/office/officeart/2005/8/layout/orgChart1"/>
    <dgm:cxn modelId="{5D6B4597-8BBC-4C86-BAE3-AAAA057F1570}" srcId="{6157B2B1-BB87-4C2E-AC0D-7FAA3DDFC6C9}" destId="{0D36B150-A64A-403C-B891-8296315695B9}" srcOrd="0" destOrd="0" parTransId="{AECABB89-CB56-4248-BDEC-4475DC7DFE9E}" sibTransId="{5838B0BC-3BDA-4BE6-95BA-DD755C7CE5B2}"/>
    <dgm:cxn modelId="{AB957A97-60A3-4369-9159-4E7BDCF3FD2E}" type="presOf" srcId="{8819F33B-B596-4785-89C4-6D42F2A66D50}" destId="{CE6245C9-70AE-46DF-ABBB-67470CF90030}" srcOrd="0" destOrd="0" presId="urn:microsoft.com/office/officeart/2005/8/layout/orgChart1"/>
    <dgm:cxn modelId="{F485F09C-66B2-4CC4-B18E-5E65FF33ECD1}" type="presOf" srcId="{66EB64AE-54F1-49E5-BD4F-B93F4ED52A19}" destId="{1ABBA9A6-3653-47C4-A728-2FA8E84473BF}" srcOrd="1" destOrd="0" presId="urn:microsoft.com/office/officeart/2005/8/layout/orgChart1"/>
    <dgm:cxn modelId="{5A28779D-9033-4353-AB6C-9651430979A9}" type="presOf" srcId="{64E8A34D-4020-45FE-9104-6CC74848513E}" destId="{C41FBFB1-604A-414F-AC9B-E48E1E6F0F85}" srcOrd="1" destOrd="0" presId="urn:microsoft.com/office/officeart/2005/8/layout/orgChart1"/>
    <dgm:cxn modelId="{6E1AF89D-E2D4-40B6-B079-7563FB7C2371}" type="presOf" srcId="{12A82830-712E-4E1F-965F-C5B6B4F3626C}" destId="{384A97DF-4E07-423B-AB4E-F075558654A0}" srcOrd="1" destOrd="0" presId="urn:microsoft.com/office/officeart/2005/8/layout/orgChart1"/>
    <dgm:cxn modelId="{F6857FA1-E6B1-4678-BA5D-52BC9CCDD05C}" type="presOf" srcId="{8A6C221C-3062-420E-A3E0-B696CE43AE7A}" destId="{BB81862C-AFF1-455B-BF80-EB220BE12F2F}" srcOrd="0" destOrd="0" presId="urn:microsoft.com/office/officeart/2005/8/layout/orgChart1"/>
    <dgm:cxn modelId="{3A2A5FA3-F8C6-4945-BA99-505CCD38CC54}" type="presOf" srcId="{72E1025A-86B9-4535-B7E8-217AB89D0BD5}" destId="{AE201795-30E0-4161-9DF4-37B9B3E85CAF}" srcOrd="0" destOrd="0" presId="urn:microsoft.com/office/officeart/2005/8/layout/orgChart1"/>
    <dgm:cxn modelId="{1201D2A3-6398-4D79-AABA-97FEB6452EC9}" srcId="{9BF37286-1F67-4647-9504-4F088ACD79C5}" destId="{6938D640-D316-4305-B2CE-91C95311C952}" srcOrd="2" destOrd="0" parTransId="{C43FD967-992D-43BB-95F9-33C203C82BF5}" sibTransId="{F618F88D-07E6-4CD8-B557-79CC96019444}"/>
    <dgm:cxn modelId="{F11308A4-16D6-4599-B855-0D22A705A485}" type="presOf" srcId="{23689127-0B26-4361-9167-E76FD3E0FCDC}" destId="{8E1CB4AD-7354-4A04-B94E-6B3D5FE99ADA}" srcOrd="1" destOrd="0" presId="urn:microsoft.com/office/officeart/2005/8/layout/orgChart1"/>
    <dgm:cxn modelId="{2F5D7CA4-8EE9-4C6C-B55C-0ACC5B3C53E0}" srcId="{6157B2B1-BB87-4C2E-AC0D-7FAA3DDFC6C9}" destId="{ED8ADCAF-3B81-474B-AD4C-9EEBA35B8211}" srcOrd="2" destOrd="0" parTransId="{32C631B1-6004-4428-BC9B-E624A4C0DFD9}" sibTransId="{1A196A44-F7BD-415C-A8B0-CF7C028A6E13}"/>
    <dgm:cxn modelId="{B86FE2A5-5836-4517-BAF1-9C6A19C92AA2}" type="presOf" srcId="{C8AC15F6-2F36-4CCF-9C89-2CFF89BDED50}" destId="{62B33056-0DFE-43CA-A97C-988641D37183}" srcOrd="0" destOrd="0" presId="urn:microsoft.com/office/officeart/2005/8/layout/orgChart1"/>
    <dgm:cxn modelId="{D620F7A5-BF37-4323-924F-6626B87F8646}" type="presOf" srcId="{2FCFE4BB-BD34-4A81-AEB9-DCDE6A9898DD}" destId="{B13850A2-F1F9-479C-8311-C1E2E5DFA10B}" srcOrd="0" destOrd="0" presId="urn:microsoft.com/office/officeart/2005/8/layout/orgChart1"/>
    <dgm:cxn modelId="{E68C06A6-809C-4B90-90D3-3F340621E595}" type="presOf" srcId="{68B73325-2B03-4940-90CB-5D85B6D5DE8B}" destId="{C354AB2F-08F2-4806-939C-E1FA28DEDFD9}" srcOrd="0" destOrd="0" presId="urn:microsoft.com/office/officeart/2005/8/layout/orgChart1"/>
    <dgm:cxn modelId="{CA1D73A7-32E7-4E79-BFAD-8CEC99A53B9D}" type="presOf" srcId="{C81EDB87-082A-4598-854C-53B28ABF76E6}" destId="{D74F8ECC-7FCD-4615-956C-79A68F484766}" srcOrd="1" destOrd="0" presId="urn:microsoft.com/office/officeart/2005/8/layout/orgChart1"/>
    <dgm:cxn modelId="{0030FAA8-39CA-4BF2-BA9D-69C4D51AF654}" type="presOf" srcId="{0F315843-9981-435A-954A-69A70E632A42}" destId="{45F70ADF-9B67-425E-BE4D-CAD2F74B4AF2}" srcOrd="0" destOrd="0" presId="urn:microsoft.com/office/officeart/2005/8/layout/orgChart1"/>
    <dgm:cxn modelId="{20168DAA-2144-4F29-810B-675A8BAF78AA}" type="presOf" srcId="{E7A217C3-DFA9-4E6F-9594-A4E5E01097DA}" destId="{8E3C7DC0-A58D-4EC4-8130-9C8A558F0D78}" srcOrd="0" destOrd="0" presId="urn:microsoft.com/office/officeart/2005/8/layout/orgChart1"/>
    <dgm:cxn modelId="{83678DAA-D7AF-4268-9EC4-33E097F61A84}" type="presOf" srcId="{6022B2E3-9090-4C2D-8440-75615DC1E509}" destId="{42D4FEBC-FDFA-4CC0-8BD4-8DC3853B7CCA}" srcOrd="0" destOrd="0" presId="urn:microsoft.com/office/officeart/2005/8/layout/orgChart1"/>
    <dgm:cxn modelId="{A128CBAA-81D2-4E4E-9C15-B7F856D2000B}" type="presOf" srcId="{97F9DA3A-D39D-4F37-8D30-5E9872F4D510}" destId="{7F8B776B-1BEA-4C0B-BF8B-DD264B1099F5}" srcOrd="0" destOrd="0" presId="urn:microsoft.com/office/officeart/2005/8/layout/orgChart1"/>
    <dgm:cxn modelId="{AC29E9AA-DEA2-4BF5-982C-F4E5F485DD9A}" type="presOf" srcId="{99951E36-76C3-4D55-88B0-EE6D3B6953C8}" destId="{3BCEB462-1FDC-48DF-BCF8-E8CD5F9BD9B8}" srcOrd="1" destOrd="0" presId="urn:microsoft.com/office/officeart/2005/8/layout/orgChart1"/>
    <dgm:cxn modelId="{9BEA85AB-A737-4533-95EE-B0ED8D9A069D}" type="presOf" srcId="{C8F25B6D-9817-4A55-A773-2CF6FD2F5271}" destId="{681A1BEC-9D5C-469B-A78D-D3ECB77A1063}" srcOrd="0" destOrd="0" presId="urn:microsoft.com/office/officeart/2005/8/layout/orgChart1"/>
    <dgm:cxn modelId="{298D8FAB-DF76-4CE3-8CA7-7BA8F0D0DC02}" srcId="{541FCAE3-F9FE-42BD-85F3-397593A9BF57}" destId="{622477EE-92C0-4DED-8BCC-9377BFFADCD2}" srcOrd="3" destOrd="0" parTransId="{18EFC26D-A657-4DAE-BEEC-19F445741A1B}" sibTransId="{B3FBAD75-8199-432C-8F58-2CF69D612003}"/>
    <dgm:cxn modelId="{D6DF32AE-B62F-4001-B90A-D6DB4DF1D322}" type="presOf" srcId="{FF1E2AFD-1899-4ED0-AB6A-B90716D3C8C4}" destId="{5FB8888E-629C-4B0B-9298-0B0C5E2B86F2}" srcOrd="0" destOrd="0" presId="urn:microsoft.com/office/officeart/2005/8/layout/orgChart1"/>
    <dgm:cxn modelId="{D58E46B0-900D-458E-8E53-08C0BFEFC0EF}" type="presOf" srcId="{7288E6C4-BA7B-4798-9CAF-3A9CF4469B73}" destId="{11B430BA-0670-4E7D-B0B9-84A075B8D0AF}" srcOrd="0" destOrd="0" presId="urn:microsoft.com/office/officeart/2005/8/layout/orgChart1"/>
    <dgm:cxn modelId="{956D27B4-D9BB-4876-B45D-A610D08C5FCD}" srcId="{6157B2B1-BB87-4C2E-AC0D-7FAA3DDFC6C9}" destId="{C8F25B6D-9817-4A55-A773-2CF6FD2F5271}" srcOrd="3" destOrd="0" parTransId="{97D7F067-3299-4E64-97A5-9D1FF693F87E}" sibTransId="{E2F2EA5E-D414-43A1-A055-2F17ED2019A0}"/>
    <dgm:cxn modelId="{CE91DFB5-3D05-4B8D-984D-46CD7817800A}" type="presOf" srcId="{37F6F7D2-D865-4E35-9438-CBF7D1A751EA}" destId="{E0E9AB5E-C478-4720-8E15-61F5A805C33E}" srcOrd="0" destOrd="0" presId="urn:microsoft.com/office/officeart/2005/8/layout/orgChart1"/>
    <dgm:cxn modelId="{90CF26B7-FE65-4650-AFB4-DFAE44002D00}" type="presOf" srcId="{7F24865B-3E33-4BCA-9C61-5A38B5E0DE3B}" destId="{934B2A55-64EC-4910-A109-008AAFE5AB52}" srcOrd="1" destOrd="0" presId="urn:microsoft.com/office/officeart/2005/8/layout/orgChart1"/>
    <dgm:cxn modelId="{491649BA-887D-409B-BE72-D70E49D111C0}" srcId="{6157B2B1-BB87-4C2E-AC0D-7FAA3DDFC6C9}" destId="{DA06D8A6-BA34-4469-BB88-733EFB6B483D}" srcOrd="4" destOrd="0" parTransId="{307A416E-2496-4C38-883A-735FA8844D5E}" sibTransId="{04A2AD08-C008-43BB-B54C-8E3B4E4236C5}"/>
    <dgm:cxn modelId="{128BBCBA-8DA7-4448-80BE-09AD9756CDA5}" type="presOf" srcId="{ED8ADCAF-3B81-474B-AD4C-9EEBA35B8211}" destId="{136D7B2C-376C-43FF-BB83-FFA43B2B3CAE}" srcOrd="1" destOrd="0" presId="urn:microsoft.com/office/officeart/2005/8/layout/orgChart1"/>
    <dgm:cxn modelId="{19156EBC-E1C9-44BF-905C-BFB5DB5CA2EA}" srcId="{BDCD66B6-C9A7-4A91-8FC4-579841B18AB4}" destId="{2659E9C9-9B9E-4F67-91A1-8E04058C1814}" srcOrd="2" destOrd="0" parTransId="{4EF6CE01-3F2D-42BD-94EB-7416A269D70C}" sibTransId="{9EE21ADC-7E2B-47FE-9651-B423D145F254}"/>
    <dgm:cxn modelId="{39E87ABC-D45E-4EC3-A8D8-5865271145BB}" type="presOf" srcId="{2659E9C9-9B9E-4F67-91A1-8E04058C1814}" destId="{26844C1A-0187-434C-A2BD-54CACAFF4807}" srcOrd="1" destOrd="0" presId="urn:microsoft.com/office/officeart/2005/8/layout/orgChart1"/>
    <dgm:cxn modelId="{A17907BE-0FF3-45C6-B4A7-F54038DC4200}" type="presOf" srcId="{9740E690-B9C5-4378-94F6-1B9062546282}" destId="{51B456C1-CF7C-4275-9EDE-53EE78A3EBC7}" srcOrd="0" destOrd="0" presId="urn:microsoft.com/office/officeart/2005/8/layout/orgChart1"/>
    <dgm:cxn modelId="{4EFE80BE-AD04-4678-84B2-EC67A519A3D6}" srcId="{8A6C221C-3062-420E-A3E0-B696CE43AE7A}" destId="{541FCAE3-F9FE-42BD-85F3-397593A9BF57}" srcOrd="4" destOrd="0" parTransId="{FE6089F2-0B39-4920-B80D-BD56742EAC31}" sibTransId="{2A23EAFB-5C30-465A-A4FA-90A2FB33F161}"/>
    <dgm:cxn modelId="{4D0541C1-4AAF-43CB-B976-917327F1396E}" type="presOf" srcId="{DB1F7B1B-8FA5-4D0D-9D64-5A4E6E77FCF3}" destId="{674CAD42-5AF5-42C6-BFE5-9DE2402DB381}" srcOrd="0" destOrd="0" presId="urn:microsoft.com/office/officeart/2005/8/layout/orgChart1"/>
    <dgm:cxn modelId="{B3D314C4-12F6-4167-8827-96561F718934}" type="presOf" srcId="{7762CA13-1665-42A5-94D4-591F9BAB00A2}" destId="{62EEA9C5-0D17-479B-9CA2-280A636CDF09}" srcOrd="0" destOrd="0" presId="urn:microsoft.com/office/officeart/2005/8/layout/orgChart1"/>
    <dgm:cxn modelId="{E0CDF7C4-6428-4AC5-B21A-C42BA2ED5FBA}" type="presOf" srcId="{9BF37286-1F67-4647-9504-4F088ACD79C5}" destId="{9473D870-1E7E-4CF9-9D71-5E2856A98E11}" srcOrd="0" destOrd="0" presId="urn:microsoft.com/office/officeart/2005/8/layout/orgChart1"/>
    <dgm:cxn modelId="{7260A1C5-390B-4DB2-9B75-D3D0658B95AC}" type="presOf" srcId="{541FCAE3-F9FE-42BD-85F3-397593A9BF57}" destId="{C7273DF1-4B86-4463-A6FC-A3D4F074D567}" srcOrd="1" destOrd="0" presId="urn:microsoft.com/office/officeart/2005/8/layout/orgChart1"/>
    <dgm:cxn modelId="{F70974C6-3B92-41D8-9DE7-901958D26B71}" srcId="{8A6C221C-3062-420E-A3E0-B696CE43AE7A}" destId="{C04855F5-EA52-4EC6-9DF9-DA1D41A3FA66}" srcOrd="3" destOrd="0" parTransId="{2C11832E-C5D0-4A24-81AA-48691BD0A651}" sibTransId="{20D3EBE6-01E4-493B-893A-FD4695AF5E05}"/>
    <dgm:cxn modelId="{5CADA3C6-AEC8-4254-A378-A3A9C781033B}" type="presOf" srcId="{06086C31-30D3-498E-9782-01893CEB8DC0}" destId="{7EF2AD70-C879-431F-AE44-0728D85B560F}" srcOrd="0" destOrd="0" presId="urn:microsoft.com/office/officeart/2005/8/layout/orgChart1"/>
    <dgm:cxn modelId="{48B027C7-B97D-4890-A151-B4D0E5C34C3A}" type="presOf" srcId="{A87AADB1-8094-48E3-B34B-2E86A7C73E0F}" destId="{A5EB3405-5D46-435D-8DBD-BE70F31DBA49}" srcOrd="0" destOrd="0" presId="urn:microsoft.com/office/officeart/2005/8/layout/orgChart1"/>
    <dgm:cxn modelId="{82735CC7-D7FF-48D6-8692-4B10187399E9}" type="presOf" srcId="{6938D640-D316-4305-B2CE-91C95311C952}" destId="{676ED362-F4E3-4C79-B1CB-3114EECF0F9A}" srcOrd="1" destOrd="0" presId="urn:microsoft.com/office/officeart/2005/8/layout/orgChart1"/>
    <dgm:cxn modelId="{888469C7-2881-40A2-A074-AF4EE68735BF}" type="presOf" srcId="{64E8A34D-4020-45FE-9104-6CC74848513E}" destId="{6BABA99F-0CE2-4E59-A454-C3877598991C}" srcOrd="0" destOrd="0" presId="urn:microsoft.com/office/officeart/2005/8/layout/orgChart1"/>
    <dgm:cxn modelId="{C0A529C9-949A-41DA-BDAE-ED9BF5CFBA66}" type="presOf" srcId="{926E8AFF-5A46-45E4-92FC-63752CD8C993}" destId="{7FFECEFE-83D0-4E8E-A776-48420C79E82F}" srcOrd="0" destOrd="0" presId="urn:microsoft.com/office/officeart/2005/8/layout/orgChart1"/>
    <dgm:cxn modelId="{07B09BC9-D6D0-4E3B-9495-EAD473649504}" type="presOf" srcId="{66EB64AE-54F1-49E5-BD4F-B93F4ED52A19}" destId="{DF6BBF85-56D7-4D94-8C2A-49327F9B8E51}" srcOrd="0" destOrd="0" presId="urn:microsoft.com/office/officeart/2005/8/layout/orgChart1"/>
    <dgm:cxn modelId="{C4ACDAC9-D344-4394-AA50-A7CB8613CD14}" type="presOf" srcId="{ED8ADCAF-3B81-474B-AD4C-9EEBA35B8211}" destId="{60E0455E-3813-4320-8C1B-5A80F1358D5B}" srcOrd="0" destOrd="0" presId="urn:microsoft.com/office/officeart/2005/8/layout/orgChart1"/>
    <dgm:cxn modelId="{2C06DBC9-C8D2-46F7-A0D1-3F4ABBAA4897}" srcId="{9BF37286-1F67-4647-9504-4F088ACD79C5}" destId="{CFDAE16B-3F5C-4078-9B38-83E93D485342}" srcOrd="4" destOrd="0" parTransId="{3987B093-473F-40E3-979F-9C9D41A72D8B}" sibTransId="{46B18E3D-6099-475D-8ADE-5BBFCA7D204A}"/>
    <dgm:cxn modelId="{C966EDCB-78FB-46CB-8282-596E1875A16B}" type="presOf" srcId="{6157B2B1-BB87-4C2E-AC0D-7FAA3DDFC6C9}" destId="{1AFF8D0A-7EFD-48C6-863B-56F81007BE61}" srcOrd="0" destOrd="0" presId="urn:microsoft.com/office/officeart/2005/8/layout/orgChart1"/>
    <dgm:cxn modelId="{E3C98ACC-F87D-4B1A-A859-CAE47CB3C180}" type="presOf" srcId="{B904581D-0983-417E-80B7-8A2DF966D66C}" destId="{4BBA1B9D-7872-44AF-AFF1-CCA19166102E}" srcOrd="0" destOrd="0" presId="urn:microsoft.com/office/officeart/2005/8/layout/orgChart1"/>
    <dgm:cxn modelId="{3B035BCE-AAE7-49F6-8A1E-BD856C858E05}" type="presOf" srcId="{9BF37286-1F67-4647-9504-4F088ACD79C5}" destId="{CA26948C-B51D-4F58-BF0F-9B0CC34D5921}" srcOrd="1" destOrd="0" presId="urn:microsoft.com/office/officeart/2005/8/layout/orgChart1"/>
    <dgm:cxn modelId="{8066FACE-4B19-42E9-BAAF-ABEAF3AE7CA4}" type="presOf" srcId="{0DE2E22F-448C-4C91-A5C8-FF0381D9950E}" destId="{CBE55B3E-7B61-4D9C-A2E9-7A23A3B89384}" srcOrd="0" destOrd="0" presId="urn:microsoft.com/office/officeart/2005/8/layout/orgChart1"/>
    <dgm:cxn modelId="{BAD587CF-E830-4046-A0DB-8213DF9ACE64}" type="presOf" srcId="{18EFC26D-A657-4DAE-BEEC-19F445741A1B}" destId="{E036F529-F271-4CCD-9956-5B4A8E2B3D23}" srcOrd="0" destOrd="0" presId="urn:microsoft.com/office/officeart/2005/8/layout/orgChart1"/>
    <dgm:cxn modelId="{F91093CF-BFA2-4307-A798-D155ED3101AD}" type="presOf" srcId="{85DC0979-4D19-4F4E-8B34-9D75E65CEC07}" destId="{054124A3-38F0-4083-9DC8-2F8A9966452C}" srcOrd="0" destOrd="0" presId="urn:microsoft.com/office/officeart/2005/8/layout/orgChart1"/>
    <dgm:cxn modelId="{9C7D55D2-9C4C-4CA4-8FEB-B298F76DC1A9}" srcId="{99951E36-76C3-4D55-88B0-EE6D3B6953C8}" destId="{12A82830-712E-4E1F-965F-C5B6B4F3626C}" srcOrd="3" destOrd="0" parTransId="{4EBE996A-4911-4769-8742-AAF520C72A49}" sibTransId="{9658AA3C-5377-43AD-8282-3B338F42A0FB}"/>
    <dgm:cxn modelId="{B6E0A7D2-302A-4418-9872-8F946CCAA7FD}" srcId="{BDCD66B6-C9A7-4A91-8FC4-579841B18AB4}" destId="{A87AADB1-8094-48E3-B34B-2E86A7C73E0F}" srcOrd="1" destOrd="0" parTransId="{B7A47212-7A1A-4CA2-9FE9-07EA1A55E5BA}" sibTransId="{3B3ED342-18B8-4E5A-B0AB-633DB1F87FD0}"/>
    <dgm:cxn modelId="{08D3F1D4-10F8-439A-B134-110E9109F8C2}" type="presOf" srcId="{5BFDE572-E211-479F-A1F5-C6852996D035}" destId="{7A8F6C63-6EBB-4AB5-8BDE-8422C264DC0A}" srcOrd="0" destOrd="0" presId="urn:microsoft.com/office/officeart/2005/8/layout/orgChart1"/>
    <dgm:cxn modelId="{5F963ED5-1B92-427A-A47F-F3A81606BAFD}" type="presOf" srcId="{97D7F067-3299-4E64-97A5-9D1FF693F87E}" destId="{7BB6C738-BCE9-4F2B-A7E3-7F77B0AEA7FF}" srcOrd="0" destOrd="0" presId="urn:microsoft.com/office/officeart/2005/8/layout/orgChart1"/>
    <dgm:cxn modelId="{1C753BD6-1856-413F-9FC9-3BA6D33DE1E7}" srcId="{8A6C221C-3062-420E-A3E0-B696CE43AE7A}" destId="{F3E9925C-1121-4B8E-80D5-4C0E93A54092}" srcOrd="2" destOrd="0" parTransId="{F8404CDA-6125-4B6A-99B8-01C15AF9DB21}" sibTransId="{FC115F00-1431-47CD-BEA9-45130DF72CA2}"/>
    <dgm:cxn modelId="{EB11A1D7-2DE9-4A7E-92F1-CD481B027070}" type="presOf" srcId="{F34E5894-CED9-4960-ADA0-B862A0D56385}" destId="{F68B7318-146D-49FA-9C9C-C988D63BF508}" srcOrd="0" destOrd="0" presId="urn:microsoft.com/office/officeart/2005/8/layout/orgChart1"/>
    <dgm:cxn modelId="{474736D8-2602-4FF7-8969-3CCBF5098E17}" type="presOf" srcId="{E61D4F7F-982A-4221-AE44-A887AEFFA814}" destId="{8AC4598B-18CE-425C-BE76-31ED89AB6163}" srcOrd="0" destOrd="0" presId="urn:microsoft.com/office/officeart/2005/8/layout/orgChart1"/>
    <dgm:cxn modelId="{819A40DB-82A7-4CFF-A809-BA82C17196BD}" type="presOf" srcId="{F8404CDA-6125-4B6A-99B8-01C15AF9DB21}" destId="{E9B15AA3-D15F-4B1E-BC7E-61FBE505437C}" srcOrd="0" destOrd="0" presId="urn:microsoft.com/office/officeart/2005/8/layout/orgChart1"/>
    <dgm:cxn modelId="{D4BA43DB-FA89-424E-9226-FC9CE0251B5A}" type="presOf" srcId="{E860843A-ED87-4CBE-A645-978FCDC041B5}" destId="{8BEED9F6-9468-4380-847D-9A48768923DB}" srcOrd="1" destOrd="0" presId="urn:microsoft.com/office/officeart/2005/8/layout/orgChart1"/>
    <dgm:cxn modelId="{FB9476DB-2BAE-4B40-BBB7-8B6089E5AC5E}" type="presOf" srcId="{0D36B150-A64A-403C-B891-8296315695B9}" destId="{6186F3AE-9091-4A1D-B2EC-A913185648EF}" srcOrd="1" destOrd="0" presId="urn:microsoft.com/office/officeart/2005/8/layout/orgChart1"/>
    <dgm:cxn modelId="{6B292DDE-8C2D-4D13-B90E-C10A647B6A79}" srcId="{C04855F5-EA52-4EC6-9DF9-DA1D41A3FA66}" destId="{72E1025A-86B9-4535-B7E8-217AB89D0BD5}" srcOrd="1" destOrd="0" parTransId="{FB77340F-F8D0-4844-A95E-4D7B498FFC48}" sibTransId="{F710E28F-219B-4AE7-9F0A-1C4129F9FDE6}"/>
    <dgm:cxn modelId="{A8649DE0-A613-4429-845B-791CCA291BC7}" type="presOf" srcId="{541FCAE3-F9FE-42BD-85F3-397593A9BF57}" destId="{D3383268-9B10-4676-8F0F-0731F1DE09D3}" srcOrd="0" destOrd="0" presId="urn:microsoft.com/office/officeart/2005/8/layout/orgChart1"/>
    <dgm:cxn modelId="{14339BE1-56E4-4B1F-A5B5-B11866CC1818}" type="presOf" srcId="{23689127-0B26-4361-9167-E76FD3E0FCDC}" destId="{7BC17ADA-B4A5-46FB-8D29-AC8A9071F6C1}" srcOrd="0" destOrd="0" presId="urn:microsoft.com/office/officeart/2005/8/layout/orgChart1"/>
    <dgm:cxn modelId="{A37309E5-B378-4BFD-B3DA-D7FC8577C243}" srcId="{6157B2B1-BB87-4C2E-AC0D-7FAA3DDFC6C9}" destId="{5A70CF55-944E-416D-80D7-54C77BFDEF96}" srcOrd="6" destOrd="0" parTransId="{8819F33B-B596-4785-89C4-6D42F2A66D50}" sibTransId="{62405F72-A319-40FD-BFA1-AB83FD5CF34E}"/>
    <dgm:cxn modelId="{ADD5CCE5-09EB-42B6-A921-5BF6AB6D9169}" srcId="{C04855F5-EA52-4EC6-9DF9-DA1D41A3FA66}" destId="{66EB64AE-54F1-49E5-BD4F-B93F4ED52A19}" srcOrd="6" destOrd="0" parTransId="{68C33A09-C236-4F5A-BC2B-64085A99B2F8}" sibTransId="{D2F32976-F1F3-4F8B-A3C7-B9B61D124089}"/>
    <dgm:cxn modelId="{7761F5E7-B034-4460-A8D0-08C9A3B1F441}" srcId="{8A6C221C-3062-420E-A3E0-B696CE43AE7A}" destId="{99951E36-76C3-4D55-88B0-EE6D3B6953C8}" srcOrd="5" destOrd="0" parTransId="{9740E690-B9C5-4378-94F6-1B9062546282}" sibTransId="{9BC6F198-0235-4D85-B945-5B550EDFBB8B}"/>
    <dgm:cxn modelId="{E83515E9-55F4-4643-AFFA-7CA3438519FA}" type="presOf" srcId="{40028F25-9CA5-48BE-AAA5-CD11B50A1D8E}" destId="{75696749-CC95-468B-8501-6360FC85E5F5}" srcOrd="0" destOrd="0" presId="urn:microsoft.com/office/officeart/2005/8/layout/orgChart1"/>
    <dgm:cxn modelId="{61F463E9-9927-4E73-BF52-1503D5CC752B}" type="presOf" srcId="{32C631B1-6004-4428-BC9B-E624A4C0DFD9}" destId="{E1207414-52A4-4031-96E4-AA4FDD584587}" srcOrd="0" destOrd="0" presId="urn:microsoft.com/office/officeart/2005/8/layout/orgChart1"/>
    <dgm:cxn modelId="{8C08DAEC-ECFE-4500-AF04-7C12671625E3}" type="presOf" srcId="{035F1812-B389-49FB-83F7-D63E7C620C16}" destId="{852CCB60-1B05-490A-8B7D-3920513ED83C}" srcOrd="0" destOrd="0" presId="urn:microsoft.com/office/officeart/2005/8/layout/orgChart1"/>
    <dgm:cxn modelId="{92CFE8EC-5931-4D2A-820B-3F20F5600FF2}" type="presOf" srcId="{5BC45CEB-0294-4599-9F28-91D2D2E1D848}" destId="{5DEC5CA0-0965-4536-9396-C9E3972D6DAE}" srcOrd="0" destOrd="0" presId="urn:microsoft.com/office/officeart/2005/8/layout/orgChart1"/>
    <dgm:cxn modelId="{69B304EE-8E86-491B-9176-2E51A07355BC}" type="presOf" srcId="{DA06D8A6-BA34-4469-BB88-733EFB6B483D}" destId="{1FE1B0E4-0D37-4DDC-89D9-128643CF2E29}" srcOrd="1" destOrd="0" presId="urn:microsoft.com/office/officeart/2005/8/layout/orgChart1"/>
    <dgm:cxn modelId="{C3E3E0EF-B7BF-49F1-8DD7-F89EC22548C4}" type="presOf" srcId="{FEFDB00F-C55B-4AC1-A539-B280CEDF5280}" destId="{2AA2D6A6-D233-4D32-8369-81AC8CB95E9F}" srcOrd="0" destOrd="0" presId="urn:microsoft.com/office/officeart/2005/8/layout/orgChart1"/>
    <dgm:cxn modelId="{D5CEA0F0-BE36-43DE-9D14-E433BC389A85}" type="presOf" srcId="{4B8558F5-84E9-4AA6-9D23-F93B49A533F9}" destId="{981AFC00-1A7F-4E1C-95FC-E27DB4C39BC9}" srcOrd="0" destOrd="0" presId="urn:microsoft.com/office/officeart/2005/8/layout/orgChart1"/>
    <dgm:cxn modelId="{17CE03F1-B6CA-44F2-AFF5-87D295B41651}" type="presOf" srcId="{99951E36-76C3-4D55-88B0-EE6D3B6953C8}" destId="{F7C30423-C578-4133-A398-59A4BC1B9111}" srcOrd="0" destOrd="0" presId="urn:microsoft.com/office/officeart/2005/8/layout/orgChart1"/>
    <dgm:cxn modelId="{6E2419F3-0BDA-4306-9858-0490A5A605E1}" type="presOf" srcId="{035F1812-B389-49FB-83F7-D63E7C620C16}" destId="{60B2DE31-2144-4DB4-BE74-1BFED66AE985}" srcOrd="1" destOrd="0" presId="urn:microsoft.com/office/officeart/2005/8/layout/orgChart1"/>
    <dgm:cxn modelId="{BBA503F4-0C90-4327-B191-406E7D5BFBB5}" srcId="{6157B2B1-BB87-4C2E-AC0D-7FAA3DDFC6C9}" destId="{97F9DA3A-D39D-4F37-8D30-5E9872F4D510}" srcOrd="8" destOrd="0" parTransId="{6022B2E3-9090-4C2D-8440-75615DC1E509}" sibTransId="{6305A252-B954-4F1C-BFB5-F7C3782F78C6}"/>
    <dgm:cxn modelId="{EC5816F4-B8B7-41C8-9C86-D2882BE4B1B3}" type="presOf" srcId="{9446E678-ED17-43BA-A594-02ADDECC6D30}" destId="{4C4EBF20-3923-4FA1-AE1D-DC723E79D0D9}" srcOrd="0" destOrd="0" presId="urn:microsoft.com/office/officeart/2005/8/layout/orgChart1"/>
    <dgm:cxn modelId="{DD57F0F4-5F92-48E2-94E0-65EDF6EAC6B8}" srcId="{7F24865B-3E33-4BCA-9C61-5A38B5E0DE3B}" destId="{035F1812-B389-49FB-83F7-D63E7C620C16}" srcOrd="0" destOrd="0" parTransId="{B54A337C-6772-4109-BF33-1FFDD0C8438F}" sibTransId="{3C8F1B6F-59AA-415A-B274-6288881DCF82}"/>
    <dgm:cxn modelId="{CE7CA9F9-026A-42A8-92A4-CF1E081BA9D6}" type="presOf" srcId="{ABC9EB35-E634-4B6D-80D9-24B1601F5992}" destId="{881FDECB-6B69-4C15-A5FE-2AE618304171}" srcOrd="0" destOrd="0" presId="urn:microsoft.com/office/officeart/2005/8/layout/orgChart1"/>
    <dgm:cxn modelId="{BFD598FC-AB8B-4227-A381-BB2B28A91B2A}" type="presOf" srcId="{97F9DA3A-D39D-4F37-8D30-5E9872F4D510}" destId="{D57C09FF-0955-41C9-8C1D-44D11054D27A}" srcOrd="1" destOrd="0" presId="urn:microsoft.com/office/officeart/2005/8/layout/orgChart1"/>
    <dgm:cxn modelId="{3DE63FFD-5904-4598-B3A5-5B462C115239}" srcId="{99951E36-76C3-4D55-88B0-EE6D3B6953C8}" destId="{CBCB2957-C12F-43B5-A8A1-D64D05A5FD4B}" srcOrd="4" destOrd="0" parTransId="{2F999D22-B8F8-4A22-A2DC-24ECA83C5DC0}" sibTransId="{998F3F87-4B60-4E27-BAE0-5C5AAB1A793D}"/>
    <dgm:cxn modelId="{C03286FD-7538-4E45-9A84-3DD25A5CC28F}" type="presOf" srcId="{C43FD967-992D-43BB-95F9-33C203C82BF5}" destId="{B6240BC8-7615-43D1-93F0-857C450B6FBB}" srcOrd="0" destOrd="0" presId="urn:microsoft.com/office/officeart/2005/8/layout/orgChart1"/>
    <dgm:cxn modelId="{D12CBCFE-D60A-4926-86E1-5A77AAA8BBAC}" type="presOf" srcId="{DCC9A7D1-1CC3-4D52-8679-BFF719CB4073}" destId="{895826A2-54E4-4453-B576-54B6682358E4}" srcOrd="0" destOrd="0" presId="urn:microsoft.com/office/officeart/2005/8/layout/orgChart1"/>
    <dgm:cxn modelId="{DE23E9C7-B6DE-4B3C-A93B-18D44A802877}" type="presParOf" srcId="{BFB84007-7E06-4FD3-A859-3AED71DEEAAC}" destId="{D3F4AFEA-F778-4176-8E76-4861882C1141}" srcOrd="0" destOrd="0" presId="urn:microsoft.com/office/officeart/2005/8/layout/orgChart1"/>
    <dgm:cxn modelId="{D7572C6A-ACD0-4C75-AC04-FE587071781E}" type="presParOf" srcId="{D3F4AFEA-F778-4176-8E76-4861882C1141}" destId="{7B7E75C8-18D8-4CD3-A066-7E0946E7A684}" srcOrd="0" destOrd="0" presId="urn:microsoft.com/office/officeart/2005/8/layout/orgChart1"/>
    <dgm:cxn modelId="{4F7A18C4-01CB-43C3-8DB8-821D3BA14A0D}" type="presParOf" srcId="{7B7E75C8-18D8-4CD3-A066-7E0946E7A684}" destId="{BB81862C-AFF1-455B-BF80-EB220BE12F2F}" srcOrd="0" destOrd="0" presId="urn:microsoft.com/office/officeart/2005/8/layout/orgChart1"/>
    <dgm:cxn modelId="{C7A94364-84DA-425E-800A-0456848C90C2}" type="presParOf" srcId="{7B7E75C8-18D8-4CD3-A066-7E0946E7A684}" destId="{272502DA-9B04-4773-A31A-A53D57676529}" srcOrd="1" destOrd="0" presId="urn:microsoft.com/office/officeart/2005/8/layout/orgChart1"/>
    <dgm:cxn modelId="{FE02F2EF-F3F7-409C-B9D0-3D7984626EB6}" type="presParOf" srcId="{D3F4AFEA-F778-4176-8E76-4861882C1141}" destId="{BFEFB68F-E799-44B6-832D-AADDDE47B354}" srcOrd="1" destOrd="0" presId="urn:microsoft.com/office/officeart/2005/8/layout/orgChart1"/>
    <dgm:cxn modelId="{A7660B9E-AC12-483A-B24C-9F52C4184293}" type="presParOf" srcId="{BFEFB68F-E799-44B6-832D-AADDDE47B354}" destId="{ADD5CE03-0C27-4EF2-8DCE-79D3C5CF9ED6}" srcOrd="0" destOrd="0" presId="urn:microsoft.com/office/officeart/2005/8/layout/orgChart1"/>
    <dgm:cxn modelId="{8FFA87A9-65CB-4629-B87B-2AEEEFBF7BB0}" type="presParOf" srcId="{BFEFB68F-E799-44B6-832D-AADDDE47B354}" destId="{6443E43C-8878-4DA3-A1E6-C269A5DDFC0F}" srcOrd="1" destOrd="0" presId="urn:microsoft.com/office/officeart/2005/8/layout/orgChart1"/>
    <dgm:cxn modelId="{E7B63D97-5383-4483-AC44-D4219AD03FF0}" type="presParOf" srcId="{6443E43C-8878-4DA3-A1E6-C269A5DDFC0F}" destId="{BFBF9854-7EE6-427E-9379-91D9C268244A}" srcOrd="0" destOrd="0" presId="urn:microsoft.com/office/officeart/2005/8/layout/orgChart1"/>
    <dgm:cxn modelId="{8B4C615E-4F58-43EE-823C-E5B9401804C4}" type="presParOf" srcId="{BFBF9854-7EE6-427E-9379-91D9C268244A}" destId="{9473D870-1E7E-4CF9-9D71-5E2856A98E11}" srcOrd="0" destOrd="0" presId="urn:microsoft.com/office/officeart/2005/8/layout/orgChart1"/>
    <dgm:cxn modelId="{8FCB2635-963F-422D-A184-6DFAC53D8FA7}" type="presParOf" srcId="{BFBF9854-7EE6-427E-9379-91D9C268244A}" destId="{CA26948C-B51D-4F58-BF0F-9B0CC34D5921}" srcOrd="1" destOrd="0" presId="urn:microsoft.com/office/officeart/2005/8/layout/orgChart1"/>
    <dgm:cxn modelId="{BC2D5851-2027-4A31-802F-A4518E0934E1}" type="presParOf" srcId="{6443E43C-8878-4DA3-A1E6-C269A5DDFC0F}" destId="{089A6367-0D48-4ED8-8193-29A7719FA2C4}" srcOrd="1" destOrd="0" presId="urn:microsoft.com/office/officeart/2005/8/layout/orgChart1"/>
    <dgm:cxn modelId="{5C26CF15-6648-469D-B82E-B36A83880B66}" type="presParOf" srcId="{089A6367-0D48-4ED8-8193-29A7719FA2C4}" destId="{9263E097-087F-4A49-89B4-E06D0AFEB694}" srcOrd="0" destOrd="0" presId="urn:microsoft.com/office/officeart/2005/8/layout/orgChart1"/>
    <dgm:cxn modelId="{37A42E7C-C9D3-42E7-9623-44881E024EC6}" type="presParOf" srcId="{089A6367-0D48-4ED8-8193-29A7719FA2C4}" destId="{C4271C49-5A16-47BB-89DA-B881A8A9A39B}" srcOrd="1" destOrd="0" presId="urn:microsoft.com/office/officeart/2005/8/layout/orgChart1"/>
    <dgm:cxn modelId="{6093C8D7-E773-4A69-8C74-D5DBCBBBAD78}" type="presParOf" srcId="{C4271C49-5A16-47BB-89DA-B881A8A9A39B}" destId="{DA1D43E3-4E8D-4461-A9EF-B8E95726D211}" srcOrd="0" destOrd="0" presId="urn:microsoft.com/office/officeart/2005/8/layout/orgChart1"/>
    <dgm:cxn modelId="{5DD07221-D80F-4696-BD55-CA4D3A205408}" type="presParOf" srcId="{DA1D43E3-4E8D-4461-A9EF-B8E95726D211}" destId="{C4E61082-2821-4536-928A-EFDC9C8703B5}" srcOrd="0" destOrd="0" presId="urn:microsoft.com/office/officeart/2005/8/layout/orgChart1"/>
    <dgm:cxn modelId="{EFE24210-ACF4-4055-833F-4625F3AA472C}" type="presParOf" srcId="{DA1D43E3-4E8D-4461-A9EF-B8E95726D211}" destId="{B03B950D-835C-4AB9-82EA-7D45EF85D28E}" srcOrd="1" destOrd="0" presId="urn:microsoft.com/office/officeart/2005/8/layout/orgChart1"/>
    <dgm:cxn modelId="{CE3ACA84-7CF2-48C1-9952-7F87E0A452E5}" type="presParOf" srcId="{C4271C49-5A16-47BB-89DA-B881A8A9A39B}" destId="{35A698A5-325E-4BF3-845A-AD34753C1B4F}" srcOrd="1" destOrd="0" presId="urn:microsoft.com/office/officeart/2005/8/layout/orgChart1"/>
    <dgm:cxn modelId="{A033CDEE-3CA8-46CF-AB9A-3BE070B77140}" type="presParOf" srcId="{C4271C49-5A16-47BB-89DA-B881A8A9A39B}" destId="{EFFA29EA-BD43-42D9-8D72-B61EF6584C0D}" srcOrd="2" destOrd="0" presId="urn:microsoft.com/office/officeart/2005/8/layout/orgChart1"/>
    <dgm:cxn modelId="{BC33D7AC-671F-4894-85AF-559C3CC5B436}" type="presParOf" srcId="{089A6367-0D48-4ED8-8193-29A7719FA2C4}" destId="{45F70ADF-9B67-425E-BE4D-CAD2F74B4AF2}" srcOrd="2" destOrd="0" presId="urn:microsoft.com/office/officeart/2005/8/layout/orgChart1"/>
    <dgm:cxn modelId="{841FC7BE-45EA-4AC1-96B0-3B7C1C0FFA46}" type="presParOf" srcId="{089A6367-0D48-4ED8-8193-29A7719FA2C4}" destId="{654940F9-5F17-4CFC-BC5A-6F4CE2C9F717}" srcOrd="3" destOrd="0" presId="urn:microsoft.com/office/officeart/2005/8/layout/orgChart1"/>
    <dgm:cxn modelId="{D66CED76-A6A0-462E-83E5-76C1D226932E}" type="presParOf" srcId="{654940F9-5F17-4CFC-BC5A-6F4CE2C9F717}" destId="{8240E7E0-1E94-4241-BFD4-767AD7905BF2}" srcOrd="0" destOrd="0" presId="urn:microsoft.com/office/officeart/2005/8/layout/orgChart1"/>
    <dgm:cxn modelId="{136F89A0-10E1-4B5E-896E-8B53BB69FF5A}" type="presParOf" srcId="{8240E7E0-1E94-4241-BFD4-767AD7905BF2}" destId="{EE7E54FB-B0A1-4E9F-99E6-75F040A6C7F1}" srcOrd="0" destOrd="0" presId="urn:microsoft.com/office/officeart/2005/8/layout/orgChart1"/>
    <dgm:cxn modelId="{9977D6EB-B32C-4134-AADE-90D51169A8EB}" type="presParOf" srcId="{8240E7E0-1E94-4241-BFD4-767AD7905BF2}" destId="{95AC37F8-9BAD-4028-A625-7E4C7F003186}" srcOrd="1" destOrd="0" presId="urn:microsoft.com/office/officeart/2005/8/layout/orgChart1"/>
    <dgm:cxn modelId="{82F7A125-20C7-4CDB-916E-35DD3C123EA5}" type="presParOf" srcId="{654940F9-5F17-4CFC-BC5A-6F4CE2C9F717}" destId="{9200355C-2FB7-4BC9-9D04-53A1A60717E0}" srcOrd="1" destOrd="0" presId="urn:microsoft.com/office/officeart/2005/8/layout/orgChart1"/>
    <dgm:cxn modelId="{4EB95BBA-066E-469B-AC3B-953B42EA6182}" type="presParOf" srcId="{654940F9-5F17-4CFC-BC5A-6F4CE2C9F717}" destId="{2E39BB5D-5EAA-4A2E-9DF5-9EBA14175AD9}" srcOrd="2" destOrd="0" presId="urn:microsoft.com/office/officeart/2005/8/layout/orgChart1"/>
    <dgm:cxn modelId="{57DC241F-736B-4839-B677-5B448585F96F}" type="presParOf" srcId="{089A6367-0D48-4ED8-8193-29A7719FA2C4}" destId="{B6240BC8-7615-43D1-93F0-857C450B6FBB}" srcOrd="4" destOrd="0" presId="urn:microsoft.com/office/officeart/2005/8/layout/orgChart1"/>
    <dgm:cxn modelId="{E4A7C7E4-5AFF-48A2-B6E7-8DF7A4B59EF8}" type="presParOf" srcId="{089A6367-0D48-4ED8-8193-29A7719FA2C4}" destId="{FCFB2A31-5F00-4B14-B1A2-4B908DE145CA}" srcOrd="5" destOrd="0" presId="urn:microsoft.com/office/officeart/2005/8/layout/orgChart1"/>
    <dgm:cxn modelId="{2DC79443-19EF-4D1C-B880-9D4A39ED1790}" type="presParOf" srcId="{FCFB2A31-5F00-4B14-B1A2-4B908DE145CA}" destId="{412D51EE-FC4D-4E9D-A31C-A49845FA71B8}" srcOrd="0" destOrd="0" presId="urn:microsoft.com/office/officeart/2005/8/layout/orgChart1"/>
    <dgm:cxn modelId="{AA9FBC1A-0606-4FDC-9F92-F8C644714ECF}" type="presParOf" srcId="{412D51EE-FC4D-4E9D-A31C-A49845FA71B8}" destId="{9737A8AB-C915-43B6-965C-FF8220F56386}" srcOrd="0" destOrd="0" presId="urn:microsoft.com/office/officeart/2005/8/layout/orgChart1"/>
    <dgm:cxn modelId="{3D8F7E5D-D548-415E-A9B5-F6DAAB8F9FF4}" type="presParOf" srcId="{412D51EE-FC4D-4E9D-A31C-A49845FA71B8}" destId="{676ED362-F4E3-4C79-B1CB-3114EECF0F9A}" srcOrd="1" destOrd="0" presId="urn:microsoft.com/office/officeart/2005/8/layout/orgChart1"/>
    <dgm:cxn modelId="{2BAE1B66-B76F-4D12-A480-0D906BA53595}" type="presParOf" srcId="{FCFB2A31-5F00-4B14-B1A2-4B908DE145CA}" destId="{EC1AE978-9F47-4D99-A19A-0D515B471A58}" srcOrd="1" destOrd="0" presId="urn:microsoft.com/office/officeart/2005/8/layout/orgChart1"/>
    <dgm:cxn modelId="{BE42DD13-1036-4FFF-BD44-242C31B9EDD3}" type="presParOf" srcId="{FCFB2A31-5F00-4B14-B1A2-4B908DE145CA}" destId="{50596889-3C00-4603-A7EA-0DB654C269B6}" srcOrd="2" destOrd="0" presId="urn:microsoft.com/office/officeart/2005/8/layout/orgChart1"/>
    <dgm:cxn modelId="{8E393F9F-FFE0-457F-96B0-8728A1831D5E}" type="presParOf" srcId="{089A6367-0D48-4ED8-8193-29A7719FA2C4}" destId="{674CAD42-5AF5-42C6-BFE5-9DE2402DB381}" srcOrd="6" destOrd="0" presId="urn:microsoft.com/office/officeart/2005/8/layout/orgChart1"/>
    <dgm:cxn modelId="{E5E5CF42-6975-4688-B69B-A18327E069AB}" type="presParOf" srcId="{089A6367-0D48-4ED8-8193-29A7719FA2C4}" destId="{51879686-96E8-4326-90DD-2A6CD0408B4B}" srcOrd="7" destOrd="0" presId="urn:microsoft.com/office/officeart/2005/8/layout/orgChart1"/>
    <dgm:cxn modelId="{0F739B1E-86F3-44EB-A1CF-D5F55D164BC8}" type="presParOf" srcId="{51879686-96E8-4326-90DD-2A6CD0408B4B}" destId="{2B20276C-D42A-464D-B2F9-2F02E90682DA}" srcOrd="0" destOrd="0" presId="urn:microsoft.com/office/officeart/2005/8/layout/orgChart1"/>
    <dgm:cxn modelId="{93EC6467-8966-4C11-8C88-E79D0591D762}" type="presParOf" srcId="{2B20276C-D42A-464D-B2F9-2F02E90682DA}" destId="{6C92CF63-F123-4309-9C08-19574FB93205}" srcOrd="0" destOrd="0" presId="urn:microsoft.com/office/officeart/2005/8/layout/orgChart1"/>
    <dgm:cxn modelId="{79B6F228-4C6F-4DDE-BCBE-78521494FD7D}" type="presParOf" srcId="{2B20276C-D42A-464D-B2F9-2F02E90682DA}" destId="{762F1C3A-8968-42BE-8C9E-377A60A10D52}" srcOrd="1" destOrd="0" presId="urn:microsoft.com/office/officeart/2005/8/layout/orgChart1"/>
    <dgm:cxn modelId="{279EA105-062E-4444-B790-899F768B6108}" type="presParOf" srcId="{51879686-96E8-4326-90DD-2A6CD0408B4B}" destId="{E09E8DC9-6D2A-4E5D-9360-3011D527F9A7}" srcOrd="1" destOrd="0" presId="urn:microsoft.com/office/officeart/2005/8/layout/orgChart1"/>
    <dgm:cxn modelId="{C52F1967-0DD2-44B5-A853-EC837204ACDF}" type="presParOf" srcId="{51879686-96E8-4326-90DD-2A6CD0408B4B}" destId="{E315865E-069B-4192-ACA6-5F6377202106}" srcOrd="2" destOrd="0" presId="urn:microsoft.com/office/officeart/2005/8/layout/orgChart1"/>
    <dgm:cxn modelId="{6BC624F4-1002-43D6-845D-4ECE8BB7E3AE}" type="presParOf" srcId="{089A6367-0D48-4ED8-8193-29A7719FA2C4}" destId="{6DC2DA1D-8EBD-4450-9993-944698127653}" srcOrd="8" destOrd="0" presId="urn:microsoft.com/office/officeart/2005/8/layout/orgChart1"/>
    <dgm:cxn modelId="{C4D178A3-3AAA-4CA9-A101-CCF52B7E4780}" type="presParOf" srcId="{089A6367-0D48-4ED8-8193-29A7719FA2C4}" destId="{94C22098-4F8E-4B87-828B-7930A4DAF59B}" srcOrd="9" destOrd="0" presId="urn:microsoft.com/office/officeart/2005/8/layout/orgChart1"/>
    <dgm:cxn modelId="{6E310D53-613A-4DB8-9FA6-DC7BB7670F20}" type="presParOf" srcId="{94C22098-4F8E-4B87-828B-7930A4DAF59B}" destId="{DCBE4409-181B-4F5B-AEFB-D9E0DA1F426B}" srcOrd="0" destOrd="0" presId="urn:microsoft.com/office/officeart/2005/8/layout/orgChart1"/>
    <dgm:cxn modelId="{9E30F524-9878-425B-BA3F-E0DCAD14F1DB}" type="presParOf" srcId="{DCBE4409-181B-4F5B-AEFB-D9E0DA1F426B}" destId="{BEBB7A63-EFB6-4A2C-9C63-06DCDDA6FFFD}" srcOrd="0" destOrd="0" presId="urn:microsoft.com/office/officeart/2005/8/layout/orgChart1"/>
    <dgm:cxn modelId="{0D5F3015-59C7-4D67-932A-7AF78556460F}" type="presParOf" srcId="{DCBE4409-181B-4F5B-AEFB-D9E0DA1F426B}" destId="{30D3876E-70AE-4845-8321-360FF16F996B}" srcOrd="1" destOrd="0" presId="urn:microsoft.com/office/officeart/2005/8/layout/orgChart1"/>
    <dgm:cxn modelId="{9DF4DF3C-81BD-43D6-9241-1739DA782A27}" type="presParOf" srcId="{94C22098-4F8E-4B87-828B-7930A4DAF59B}" destId="{D9C856BE-DB4D-4236-8CC1-583B5FE12DBE}" srcOrd="1" destOrd="0" presId="urn:microsoft.com/office/officeart/2005/8/layout/orgChart1"/>
    <dgm:cxn modelId="{170F7001-BC72-443E-B982-5FF4D8FE8803}" type="presParOf" srcId="{94C22098-4F8E-4B87-828B-7930A4DAF59B}" destId="{83009F40-73D7-45C9-887F-45EE776DA7F5}" srcOrd="2" destOrd="0" presId="urn:microsoft.com/office/officeart/2005/8/layout/orgChart1"/>
    <dgm:cxn modelId="{392B11A2-A14D-4629-AD8D-2C04B2DF06B1}" type="presParOf" srcId="{6443E43C-8878-4DA3-A1E6-C269A5DDFC0F}" destId="{DF6E73A0-53DE-484B-BF8A-307749F01949}" srcOrd="2" destOrd="0" presId="urn:microsoft.com/office/officeart/2005/8/layout/orgChart1"/>
    <dgm:cxn modelId="{957A0834-DC56-48E6-ACE8-9C12646E8007}" type="presParOf" srcId="{BFEFB68F-E799-44B6-832D-AADDDE47B354}" destId="{86CD95AB-D5FA-429A-8559-93437343CE63}" srcOrd="2" destOrd="0" presId="urn:microsoft.com/office/officeart/2005/8/layout/orgChart1"/>
    <dgm:cxn modelId="{935DEADF-093B-4286-8B4C-1022ABFCA2F2}" type="presParOf" srcId="{BFEFB68F-E799-44B6-832D-AADDDE47B354}" destId="{F16215FA-BE83-474E-900B-ACE735328424}" srcOrd="3" destOrd="0" presId="urn:microsoft.com/office/officeart/2005/8/layout/orgChart1"/>
    <dgm:cxn modelId="{2DC054D1-44F9-40D6-8357-7036482C339B}" type="presParOf" srcId="{F16215FA-BE83-474E-900B-ACE735328424}" destId="{2EAD46CB-5753-4561-A5AD-6DC8570D6C8D}" srcOrd="0" destOrd="0" presId="urn:microsoft.com/office/officeart/2005/8/layout/orgChart1"/>
    <dgm:cxn modelId="{6934BD44-8EC1-49D0-BC53-6AC9A433279A}" type="presParOf" srcId="{2EAD46CB-5753-4561-A5AD-6DC8570D6C8D}" destId="{55539566-B968-4603-A772-8723964DF8DF}" srcOrd="0" destOrd="0" presId="urn:microsoft.com/office/officeart/2005/8/layout/orgChart1"/>
    <dgm:cxn modelId="{8040121E-2E3B-488A-9544-C3FE76897023}" type="presParOf" srcId="{2EAD46CB-5753-4561-A5AD-6DC8570D6C8D}" destId="{934B2A55-64EC-4910-A109-008AAFE5AB52}" srcOrd="1" destOrd="0" presId="urn:microsoft.com/office/officeart/2005/8/layout/orgChart1"/>
    <dgm:cxn modelId="{0662AD80-2E06-4C74-912D-DF1D1B2EB4CF}" type="presParOf" srcId="{F16215FA-BE83-474E-900B-ACE735328424}" destId="{E8764B84-8BB9-45AB-9717-DBF7BE306948}" srcOrd="1" destOrd="0" presId="urn:microsoft.com/office/officeart/2005/8/layout/orgChart1"/>
    <dgm:cxn modelId="{0719BF7E-1FA4-4845-A5DE-1DC0D692317A}" type="presParOf" srcId="{E8764B84-8BB9-45AB-9717-DBF7BE306948}" destId="{4E1DEBE8-29DA-4E46-9F85-672E65BF0B3D}" srcOrd="0" destOrd="0" presId="urn:microsoft.com/office/officeart/2005/8/layout/orgChart1"/>
    <dgm:cxn modelId="{8558F891-00BC-4CD5-887D-BD0BB4541048}" type="presParOf" srcId="{E8764B84-8BB9-45AB-9717-DBF7BE306948}" destId="{01D83E83-7F22-4A63-A10B-07E622E64AB6}" srcOrd="1" destOrd="0" presId="urn:microsoft.com/office/officeart/2005/8/layout/orgChart1"/>
    <dgm:cxn modelId="{01E012E5-6CE9-4624-A408-020EE57A33BF}" type="presParOf" srcId="{01D83E83-7F22-4A63-A10B-07E622E64AB6}" destId="{44AAD58F-A4FD-493A-BC57-F8EE66672AD9}" srcOrd="0" destOrd="0" presId="urn:microsoft.com/office/officeart/2005/8/layout/orgChart1"/>
    <dgm:cxn modelId="{E1131983-A71E-4FAE-A760-799F19E90F26}" type="presParOf" srcId="{44AAD58F-A4FD-493A-BC57-F8EE66672AD9}" destId="{852CCB60-1B05-490A-8B7D-3920513ED83C}" srcOrd="0" destOrd="0" presId="urn:microsoft.com/office/officeart/2005/8/layout/orgChart1"/>
    <dgm:cxn modelId="{96206C3A-C2DB-422D-B737-6403ECA35F60}" type="presParOf" srcId="{44AAD58F-A4FD-493A-BC57-F8EE66672AD9}" destId="{60B2DE31-2144-4DB4-BE74-1BFED66AE985}" srcOrd="1" destOrd="0" presId="urn:microsoft.com/office/officeart/2005/8/layout/orgChart1"/>
    <dgm:cxn modelId="{979893FD-22D5-43ED-BC8A-20654D46E093}" type="presParOf" srcId="{01D83E83-7F22-4A63-A10B-07E622E64AB6}" destId="{631AF08D-D6BF-4DE5-AEF7-C4801C741DFA}" srcOrd="1" destOrd="0" presId="urn:microsoft.com/office/officeart/2005/8/layout/orgChart1"/>
    <dgm:cxn modelId="{57F875ED-B7FE-4C69-AC13-91294FA69895}" type="presParOf" srcId="{01D83E83-7F22-4A63-A10B-07E622E64AB6}" destId="{6036C303-51DF-42A5-9EE3-13DA6FDD8669}" srcOrd="2" destOrd="0" presId="urn:microsoft.com/office/officeart/2005/8/layout/orgChart1"/>
    <dgm:cxn modelId="{4509364F-70CB-495A-8C1D-3A36DB634241}" type="presParOf" srcId="{E8764B84-8BB9-45AB-9717-DBF7BE306948}" destId="{CBD1B09F-9EAB-4F88-ACDC-CC5778CC53E5}" srcOrd="2" destOrd="0" presId="urn:microsoft.com/office/officeart/2005/8/layout/orgChart1"/>
    <dgm:cxn modelId="{6C3844FE-4348-4A23-B43F-ACA3C6D2ED0F}" type="presParOf" srcId="{E8764B84-8BB9-45AB-9717-DBF7BE306948}" destId="{8F60FE3C-8F3B-4E88-AE1F-729297F919E0}" srcOrd="3" destOrd="0" presId="urn:microsoft.com/office/officeart/2005/8/layout/orgChart1"/>
    <dgm:cxn modelId="{A3B5591F-F029-4312-8E8B-05040CB25D1A}" type="presParOf" srcId="{8F60FE3C-8F3B-4E88-AE1F-729297F919E0}" destId="{405AE209-01F4-4F01-BAF3-18D133FB08E6}" srcOrd="0" destOrd="0" presId="urn:microsoft.com/office/officeart/2005/8/layout/orgChart1"/>
    <dgm:cxn modelId="{F3B7A0BC-84D1-4CFC-9F9D-DF8C65C48C6E}" type="presParOf" srcId="{405AE209-01F4-4F01-BAF3-18D133FB08E6}" destId="{4C4EBF20-3923-4FA1-AE1D-DC723E79D0D9}" srcOrd="0" destOrd="0" presId="urn:microsoft.com/office/officeart/2005/8/layout/orgChart1"/>
    <dgm:cxn modelId="{2705F64E-5211-4AE4-B25B-6F104127A4FE}" type="presParOf" srcId="{405AE209-01F4-4F01-BAF3-18D133FB08E6}" destId="{87F1C1EC-E15A-4502-9056-E6B97DCC3CF7}" srcOrd="1" destOrd="0" presId="urn:microsoft.com/office/officeart/2005/8/layout/orgChart1"/>
    <dgm:cxn modelId="{33F7BCA0-8448-4AD3-9948-BC157455F331}" type="presParOf" srcId="{8F60FE3C-8F3B-4E88-AE1F-729297F919E0}" destId="{E0090A24-6CEF-4B57-B629-5C1C424544B0}" srcOrd="1" destOrd="0" presId="urn:microsoft.com/office/officeart/2005/8/layout/orgChart1"/>
    <dgm:cxn modelId="{13329CAE-85ED-4D8B-A2EB-08D8F1C6BBF3}" type="presParOf" srcId="{8F60FE3C-8F3B-4E88-AE1F-729297F919E0}" destId="{DD0F430A-7C9B-4E34-B42D-7F21064CEBD2}" srcOrd="2" destOrd="0" presId="urn:microsoft.com/office/officeart/2005/8/layout/orgChart1"/>
    <dgm:cxn modelId="{6FEAD7D1-C556-47D7-8632-18821F555462}" type="presParOf" srcId="{E8764B84-8BB9-45AB-9717-DBF7BE306948}" destId="{DA333D04-348F-4FE3-B334-3EACC2A0EF87}" srcOrd="4" destOrd="0" presId="urn:microsoft.com/office/officeart/2005/8/layout/orgChart1"/>
    <dgm:cxn modelId="{6AC4199A-91A1-413C-A7E5-2B0C044D8C6A}" type="presParOf" srcId="{E8764B84-8BB9-45AB-9717-DBF7BE306948}" destId="{D80ACBE7-B52F-4F4F-A5D8-4031809324CB}" srcOrd="5" destOrd="0" presId="urn:microsoft.com/office/officeart/2005/8/layout/orgChart1"/>
    <dgm:cxn modelId="{7FA650BE-7781-4398-9975-862CF99B1180}" type="presParOf" srcId="{D80ACBE7-B52F-4F4F-A5D8-4031809324CB}" destId="{53A34CF2-D60D-41D0-B749-2A33B3F5E44D}" srcOrd="0" destOrd="0" presId="urn:microsoft.com/office/officeart/2005/8/layout/orgChart1"/>
    <dgm:cxn modelId="{D518E71B-71C9-4BFA-8B63-00E5A7B8A96A}" type="presParOf" srcId="{53A34CF2-D60D-41D0-B749-2A33B3F5E44D}" destId="{7EF2AD70-C879-431F-AE44-0728D85B560F}" srcOrd="0" destOrd="0" presId="urn:microsoft.com/office/officeart/2005/8/layout/orgChart1"/>
    <dgm:cxn modelId="{F1C6B303-EF55-4F2F-928E-2D1187ED6818}" type="presParOf" srcId="{53A34CF2-D60D-41D0-B749-2A33B3F5E44D}" destId="{17A97502-82AB-422E-9D5C-0A1CA1216F7F}" srcOrd="1" destOrd="0" presId="urn:microsoft.com/office/officeart/2005/8/layout/orgChart1"/>
    <dgm:cxn modelId="{85748E4F-85AE-4AA3-B49D-07184D9603F7}" type="presParOf" srcId="{D80ACBE7-B52F-4F4F-A5D8-4031809324CB}" destId="{D20A8B10-62B7-4104-9DCC-1A483412E132}" srcOrd="1" destOrd="0" presId="urn:microsoft.com/office/officeart/2005/8/layout/orgChart1"/>
    <dgm:cxn modelId="{A5DC42E3-A6DC-494D-8AA6-80B1198EE0AD}" type="presParOf" srcId="{D80ACBE7-B52F-4F4F-A5D8-4031809324CB}" destId="{CBE4A1AC-2B52-4A30-ADA7-13C411A073C4}" srcOrd="2" destOrd="0" presId="urn:microsoft.com/office/officeart/2005/8/layout/orgChart1"/>
    <dgm:cxn modelId="{E3151324-0F72-416C-9B50-B1D3486AD173}" type="presParOf" srcId="{F16215FA-BE83-474E-900B-ACE735328424}" destId="{015093DB-686C-4E1E-964D-989B1FA436ED}" srcOrd="2" destOrd="0" presId="urn:microsoft.com/office/officeart/2005/8/layout/orgChart1"/>
    <dgm:cxn modelId="{AD6F233D-0FBD-4119-904D-66DCDC792501}" type="presParOf" srcId="{BFEFB68F-E799-44B6-832D-AADDDE47B354}" destId="{E9B15AA3-D15F-4B1E-BC7E-61FBE505437C}" srcOrd="4" destOrd="0" presId="urn:microsoft.com/office/officeart/2005/8/layout/orgChart1"/>
    <dgm:cxn modelId="{66087CC3-2212-43B5-BFA8-96BB794DC3E3}" type="presParOf" srcId="{BFEFB68F-E799-44B6-832D-AADDDE47B354}" destId="{E3CFCFA8-1CD1-4B7A-82ED-37D1FA1F0B3C}" srcOrd="5" destOrd="0" presId="urn:microsoft.com/office/officeart/2005/8/layout/orgChart1"/>
    <dgm:cxn modelId="{818DDEFD-CC62-4C1A-9EDB-7FF86EDDF05A}" type="presParOf" srcId="{E3CFCFA8-1CD1-4B7A-82ED-37D1FA1F0B3C}" destId="{8FACF9C6-677F-4BB5-97C6-7E7EACA73B7B}" srcOrd="0" destOrd="0" presId="urn:microsoft.com/office/officeart/2005/8/layout/orgChart1"/>
    <dgm:cxn modelId="{6DA9A8E3-4A23-44BA-9498-E1066FF2E2FB}" type="presParOf" srcId="{8FACF9C6-677F-4BB5-97C6-7E7EACA73B7B}" destId="{70303280-5857-4645-AADF-74773F08C081}" srcOrd="0" destOrd="0" presId="urn:microsoft.com/office/officeart/2005/8/layout/orgChart1"/>
    <dgm:cxn modelId="{00FC643F-068B-43FD-86C7-3532C389020E}" type="presParOf" srcId="{8FACF9C6-677F-4BB5-97C6-7E7EACA73B7B}" destId="{4A0D6A73-EE88-48C7-A8AE-F5C928F8E2B5}" srcOrd="1" destOrd="0" presId="urn:microsoft.com/office/officeart/2005/8/layout/orgChart1"/>
    <dgm:cxn modelId="{E5D471AA-F461-42A6-ACB8-9614CA7C51D6}" type="presParOf" srcId="{E3CFCFA8-1CD1-4B7A-82ED-37D1FA1F0B3C}" destId="{E1C5C4D4-E19A-463A-B829-BBAB8F7F7500}" srcOrd="1" destOrd="0" presId="urn:microsoft.com/office/officeart/2005/8/layout/orgChart1"/>
    <dgm:cxn modelId="{F7C8F0F8-3DF5-4B0C-85E9-9F32A2DA2E8E}" type="presParOf" srcId="{E1C5C4D4-E19A-463A-B829-BBAB8F7F7500}" destId="{75696749-CC95-468B-8501-6360FC85E5F5}" srcOrd="0" destOrd="0" presId="urn:microsoft.com/office/officeart/2005/8/layout/orgChart1"/>
    <dgm:cxn modelId="{EA3CCE43-EEEF-4EF4-B66E-9D9DEF74333E}" type="presParOf" srcId="{E1C5C4D4-E19A-463A-B829-BBAB8F7F7500}" destId="{7B800687-781A-45E7-909A-2F8572293B3C}" srcOrd="1" destOrd="0" presId="urn:microsoft.com/office/officeart/2005/8/layout/orgChart1"/>
    <dgm:cxn modelId="{A68DCB8E-A49F-49B5-B511-D4EBE88623C5}" type="presParOf" srcId="{7B800687-781A-45E7-909A-2F8572293B3C}" destId="{797C38FD-237B-4AE2-BC08-9DB75265E393}" srcOrd="0" destOrd="0" presId="urn:microsoft.com/office/officeart/2005/8/layout/orgChart1"/>
    <dgm:cxn modelId="{22A05B27-0290-4E5E-B2D8-E5502DED5C2B}" type="presParOf" srcId="{797C38FD-237B-4AE2-BC08-9DB75265E393}" destId="{F7BB207B-8904-4046-A4FC-73B6575879B2}" srcOrd="0" destOrd="0" presId="urn:microsoft.com/office/officeart/2005/8/layout/orgChart1"/>
    <dgm:cxn modelId="{B5907833-2924-43C0-A4AE-02379C68D846}" type="presParOf" srcId="{797C38FD-237B-4AE2-BC08-9DB75265E393}" destId="{E5D55B81-4764-438D-AB00-6709C0C0EAB7}" srcOrd="1" destOrd="0" presId="urn:microsoft.com/office/officeart/2005/8/layout/orgChart1"/>
    <dgm:cxn modelId="{F4B2E329-C6FC-4ED4-AE91-BF40103DC019}" type="presParOf" srcId="{7B800687-781A-45E7-909A-2F8572293B3C}" destId="{361670CB-14E7-4818-A10E-FF1D0570C189}" srcOrd="1" destOrd="0" presId="urn:microsoft.com/office/officeart/2005/8/layout/orgChart1"/>
    <dgm:cxn modelId="{23AC5DD5-60EB-4DB8-8696-4E6AEEB78B85}" type="presParOf" srcId="{361670CB-14E7-4818-A10E-FF1D0570C189}" destId="{9AD85D71-35E7-4334-B66C-03569C0A1D4B}" srcOrd="0" destOrd="0" presId="urn:microsoft.com/office/officeart/2005/8/layout/orgChart1"/>
    <dgm:cxn modelId="{A0FD8F6A-E54D-4BCC-A690-E82AAD81B9DB}" type="presParOf" srcId="{361670CB-14E7-4818-A10E-FF1D0570C189}" destId="{89AD6FA1-67C4-408F-8039-C36578F6C729}" srcOrd="1" destOrd="0" presId="urn:microsoft.com/office/officeart/2005/8/layout/orgChart1"/>
    <dgm:cxn modelId="{0924A086-6730-47DC-8B7A-FF811CE51438}" type="presParOf" srcId="{89AD6FA1-67C4-408F-8039-C36578F6C729}" destId="{B72AB39C-3B45-47C7-9731-2E58F910B79C}" srcOrd="0" destOrd="0" presId="urn:microsoft.com/office/officeart/2005/8/layout/orgChart1"/>
    <dgm:cxn modelId="{86B43338-8DAB-4800-97B2-91576AC9A793}" type="presParOf" srcId="{B72AB39C-3B45-47C7-9731-2E58F910B79C}" destId="{D3C25A26-F6E0-4C08-B94D-A4BDBD33C99F}" srcOrd="0" destOrd="0" presId="urn:microsoft.com/office/officeart/2005/8/layout/orgChart1"/>
    <dgm:cxn modelId="{5444C043-17D3-47E3-B642-0E32A9480122}" type="presParOf" srcId="{B72AB39C-3B45-47C7-9731-2E58F910B79C}" destId="{EABA4662-E845-4FDA-A63C-01F9069AEAD9}" srcOrd="1" destOrd="0" presId="urn:microsoft.com/office/officeart/2005/8/layout/orgChart1"/>
    <dgm:cxn modelId="{70A8BA34-4DEE-4906-AC95-672DAF7116CE}" type="presParOf" srcId="{89AD6FA1-67C4-408F-8039-C36578F6C729}" destId="{E49599A6-8763-4291-842B-BA28F97A46A9}" srcOrd="1" destOrd="0" presId="urn:microsoft.com/office/officeart/2005/8/layout/orgChart1"/>
    <dgm:cxn modelId="{4A540DBC-C936-493A-81D9-9448BD06CD96}" type="presParOf" srcId="{89AD6FA1-67C4-408F-8039-C36578F6C729}" destId="{422DDD23-499F-4BCC-986E-3E4AC61F13AA}" srcOrd="2" destOrd="0" presId="urn:microsoft.com/office/officeart/2005/8/layout/orgChart1"/>
    <dgm:cxn modelId="{CD9E6D14-B1B9-4AC9-AE60-640B58FE1991}" type="presParOf" srcId="{361670CB-14E7-4818-A10E-FF1D0570C189}" destId="{8F2718BC-9C14-4298-8CA4-D4F684A8A42E}" srcOrd="2" destOrd="0" presId="urn:microsoft.com/office/officeart/2005/8/layout/orgChart1"/>
    <dgm:cxn modelId="{4450F979-1006-4B80-9661-A784EEB74DEA}" type="presParOf" srcId="{361670CB-14E7-4818-A10E-FF1D0570C189}" destId="{47B2E4D6-C6E8-4F6F-83D2-BFC7E1D630B3}" srcOrd="3" destOrd="0" presId="urn:microsoft.com/office/officeart/2005/8/layout/orgChart1"/>
    <dgm:cxn modelId="{1FB7479F-63C6-4A99-8BDE-FD5B530C6DFD}" type="presParOf" srcId="{47B2E4D6-C6E8-4F6F-83D2-BFC7E1D630B3}" destId="{CE345E7B-0A87-4FE1-9BC1-803491613AB4}" srcOrd="0" destOrd="0" presId="urn:microsoft.com/office/officeart/2005/8/layout/orgChart1"/>
    <dgm:cxn modelId="{03127FCB-7EFA-43CE-B3ED-A083667CD5AB}" type="presParOf" srcId="{CE345E7B-0A87-4FE1-9BC1-803491613AB4}" destId="{A5EB3405-5D46-435D-8DBD-BE70F31DBA49}" srcOrd="0" destOrd="0" presId="urn:microsoft.com/office/officeart/2005/8/layout/orgChart1"/>
    <dgm:cxn modelId="{D1E494E8-1423-40F7-B590-C8D3E72076E7}" type="presParOf" srcId="{CE345E7B-0A87-4FE1-9BC1-803491613AB4}" destId="{BBB487C7-6F43-4E3E-9C62-8302A4C5035B}" srcOrd="1" destOrd="0" presId="urn:microsoft.com/office/officeart/2005/8/layout/orgChart1"/>
    <dgm:cxn modelId="{15C545C1-C370-4729-B130-EEACBC7EF002}" type="presParOf" srcId="{47B2E4D6-C6E8-4F6F-83D2-BFC7E1D630B3}" destId="{6311B135-2960-4EBA-BD51-8A7519AE4738}" srcOrd="1" destOrd="0" presId="urn:microsoft.com/office/officeart/2005/8/layout/orgChart1"/>
    <dgm:cxn modelId="{47E6A5DB-69EB-4E63-8DB3-76279BBE1910}" type="presParOf" srcId="{47B2E4D6-C6E8-4F6F-83D2-BFC7E1D630B3}" destId="{F16E714C-70DF-4AD5-9A74-4C180BC6FF96}" srcOrd="2" destOrd="0" presId="urn:microsoft.com/office/officeart/2005/8/layout/orgChart1"/>
    <dgm:cxn modelId="{580DAA74-5407-4269-860F-DB710DD4C3CA}" type="presParOf" srcId="{361670CB-14E7-4818-A10E-FF1D0570C189}" destId="{2A5D4AD6-371E-482A-A36D-3B463345A63F}" srcOrd="4" destOrd="0" presId="urn:microsoft.com/office/officeart/2005/8/layout/orgChart1"/>
    <dgm:cxn modelId="{2DC21946-CAAB-45C6-B937-631B963445F1}" type="presParOf" srcId="{361670CB-14E7-4818-A10E-FF1D0570C189}" destId="{4AD25B34-3526-46BC-950F-D73D4CD2EE60}" srcOrd="5" destOrd="0" presId="urn:microsoft.com/office/officeart/2005/8/layout/orgChart1"/>
    <dgm:cxn modelId="{7E38D741-3DD6-4520-8514-AB2DDE254457}" type="presParOf" srcId="{4AD25B34-3526-46BC-950F-D73D4CD2EE60}" destId="{57F5F681-6B6B-46F9-940D-FD7CC56AAC9A}" srcOrd="0" destOrd="0" presId="urn:microsoft.com/office/officeart/2005/8/layout/orgChart1"/>
    <dgm:cxn modelId="{9A9A9EA3-59E7-4F70-87FF-A06AF017E269}" type="presParOf" srcId="{57F5F681-6B6B-46F9-940D-FD7CC56AAC9A}" destId="{39318BC3-A38C-485F-9584-088DB54F84CC}" srcOrd="0" destOrd="0" presId="urn:microsoft.com/office/officeart/2005/8/layout/orgChart1"/>
    <dgm:cxn modelId="{6455FE5B-E331-4AEA-898D-A094F379D7F3}" type="presParOf" srcId="{57F5F681-6B6B-46F9-940D-FD7CC56AAC9A}" destId="{26844C1A-0187-434C-A2BD-54CACAFF4807}" srcOrd="1" destOrd="0" presId="urn:microsoft.com/office/officeart/2005/8/layout/orgChart1"/>
    <dgm:cxn modelId="{E27C8E3B-EAF0-4194-ACA2-F033D499DF0E}" type="presParOf" srcId="{4AD25B34-3526-46BC-950F-D73D4CD2EE60}" destId="{DA9F26E2-E9FE-43B8-8B9F-E7B611DA53B4}" srcOrd="1" destOrd="0" presId="urn:microsoft.com/office/officeart/2005/8/layout/orgChart1"/>
    <dgm:cxn modelId="{5E151363-6283-428B-B955-2E0622AF9E37}" type="presParOf" srcId="{4AD25B34-3526-46BC-950F-D73D4CD2EE60}" destId="{9FDE9993-FD48-4B31-B412-A425786C3289}" srcOrd="2" destOrd="0" presId="urn:microsoft.com/office/officeart/2005/8/layout/orgChart1"/>
    <dgm:cxn modelId="{98904653-3C0F-4B88-9C9B-5C0E99E53DD6}" type="presParOf" srcId="{361670CB-14E7-4818-A10E-FF1D0570C189}" destId="{E8F6583A-12E6-4A2B-A07F-B9C209E8255C}" srcOrd="6" destOrd="0" presId="urn:microsoft.com/office/officeart/2005/8/layout/orgChart1"/>
    <dgm:cxn modelId="{27D1DB6F-E8E8-466B-B485-0AB6A5E8816A}" type="presParOf" srcId="{361670CB-14E7-4818-A10E-FF1D0570C189}" destId="{5B6A8CDA-B97F-4EAA-9935-DB2D0D9DDF8C}" srcOrd="7" destOrd="0" presId="urn:microsoft.com/office/officeart/2005/8/layout/orgChart1"/>
    <dgm:cxn modelId="{7CB802D6-4751-4194-B1A3-5E8592A36FD5}" type="presParOf" srcId="{5B6A8CDA-B97F-4EAA-9935-DB2D0D9DDF8C}" destId="{D4EFD0FB-FEC6-4BF2-AC8E-35D639D24B13}" srcOrd="0" destOrd="0" presId="urn:microsoft.com/office/officeart/2005/8/layout/orgChart1"/>
    <dgm:cxn modelId="{7947F442-49BD-4B69-8EC9-3A63CFA0C7E9}" type="presParOf" srcId="{D4EFD0FB-FEC6-4BF2-AC8E-35D639D24B13}" destId="{F68B7318-146D-49FA-9C9C-C988D63BF508}" srcOrd="0" destOrd="0" presId="urn:microsoft.com/office/officeart/2005/8/layout/orgChart1"/>
    <dgm:cxn modelId="{0F23E8FC-C096-4A64-9A7A-5EBAFD16F95A}" type="presParOf" srcId="{D4EFD0FB-FEC6-4BF2-AC8E-35D639D24B13}" destId="{2E499AEA-B0DB-4F33-82A3-6261D979AE90}" srcOrd="1" destOrd="0" presId="urn:microsoft.com/office/officeart/2005/8/layout/orgChart1"/>
    <dgm:cxn modelId="{F1C3FB2A-57FA-4E51-B95E-F66D856283BE}" type="presParOf" srcId="{5B6A8CDA-B97F-4EAA-9935-DB2D0D9DDF8C}" destId="{EC7B2BDC-0726-4382-A30C-F10371B7AABD}" srcOrd="1" destOrd="0" presId="urn:microsoft.com/office/officeart/2005/8/layout/orgChart1"/>
    <dgm:cxn modelId="{372C7686-1BD4-4291-99E6-BB2A10A5C5C3}" type="presParOf" srcId="{5B6A8CDA-B97F-4EAA-9935-DB2D0D9DDF8C}" destId="{F18FF357-07A9-4413-B963-55FA5C5FD977}" srcOrd="2" destOrd="0" presId="urn:microsoft.com/office/officeart/2005/8/layout/orgChart1"/>
    <dgm:cxn modelId="{5A63E083-164E-489E-A54D-4A21761C9DF6}" type="presParOf" srcId="{361670CB-14E7-4818-A10E-FF1D0570C189}" destId="{981AFC00-1A7F-4E1C-95FC-E27DB4C39BC9}" srcOrd="8" destOrd="0" presId="urn:microsoft.com/office/officeart/2005/8/layout/orgChart1"/>
    <dgm:cxn modelId="{E5AD919D-3131-4DCE-9D17-C4E47FB194F6}" type="presParOf" srcId="{361670CB-14E7-4818-A10E-FF1D0570C189}" destId="{37F9CDBD-9E73-4D04-BC80-3994286C15BC}" srcOrd="9" destOrd="0" presId="urn:microsoft.com/office/officeart/2005/8/layout/orgChart1"/>
    <dgm:cxn modelId="{2420ADAD-40C8-4346-888B-36FC0A71EB2F}" type="presParOf" srcId="{37F9CDBD-9E73-4D04-BC80-3994286C15BC}" destId="{741FC1EF-2E6B-4631-B33D-454607C92E14}" srcOrd="0" destOrd="0" presId="urn:microsoft.com/office/officeart/2005/8/layout/orgChart1"/>
    <dgm:cxn modelId="{DB12874B-C754-4D50-8DA9-76B4E388C9F4}" type="presParOf" srcId="{741FC1EF-2E6B-4631-B33D-454607C92E14}" destId="{4BBA1B9D-7872-44AF-AFF1-CCA19166102E}" srcOrd="0" destOrd="0" presId="urn:microsoft.com/office/officeart/2005/8/layout/orgChart1"/>
    <dgm:cxn modelId="{D286B3AA-7820-4364-B87D-9C8756E2CA0A}" type="presParOf" srcId="{741FC1EF-2E6B-4631-B33D-454607C92E14}" destId="{53CCB218-3EBE-4FF2-9040-DC705D38A859}" srcOrd="1" destOrd="0" presId="urn:microsoft.com/office/officeart/2005/8/layout/orgChart1"/>
    <dgm:cxn modelId="{4E6BB2CC-874D-4D29-B436-2B4AC3C50861}" type="presParOf" srcId="{37F9CDBD-9E73-4D04-BC80-3994286C15BC}" destId="{0C845168-CE8B-4A8F-88F9-B2256EE7F69C}" srcOrd="1" destOrd="0" presId="urn:microsoft.com/office/officeart/2005/8/layout/orgChart1"/>
    <dgm:cxn modelId="{EBFD1029-4C3B-4593-88C4-E0510E897303}" type="presParOf" srcId="{37F9CDBD-9E73-4D04-BC80-3994286C15BC}" destId="{FCB8C64C-5BD8-4887-890A-9887DCF7471E}" srcOrd="2" destOrd="0" presId="urn:microsoft.com/office/officeart/2005/8/layout/orgChart1"/>
    <dgm:cxn modelId="{F2558B94-EBB3-46B6-9BDC-E76D23A70E36}" type="presParOf" srcId="{7B800687-781A-45E7-909A-2F8572293B3C}" destId="{7427CE9F-89DC-4C1B-AF85-E8EABEBAF95B}" srcOrd="2" destOrd="0" presId="urn:microsoft.com/office/officeart/2005/8/layout/orgChart1"/>
    <dgm:cxn modelId="{56D16AB5-EF7E-46EC-9A9E-3B6705CB0473}" type="presParOf" srcId="{E3CFCFA8-1CD1-4B7A-82ED-37D1FA1F0B3C}" destId="{C23281E1-2CE6-4B8F-9216-40746249A525}" srcOrd="2" destOrd="0" presId="urn:microsoft.com/office/officeart/2005/8/layout/orgChart1"/>
    <dgm:cxn modelId="{07489F25-6FF7-4C82-95B9-1BC813B79399}" type="presParOf" srcId="{BFEFB68F-E799-44B6-832D-AADDDE47B354}" destId="{85C211C4-76FE-4F24-BAB2-68B255A8D840}" srcOrd="6" destOrd="0" presId="urn:microsoft.com/office/officeart/2005/8/layout/orgChart1"/>
    <dgm:cxn modelId="{9AF0BC6C-ED35-42E9-9CF5-C0425CC03044}" type="presParOf" srcId="{BFEFB68F-E799-44B6-832D-AADDDE47B354}" destId="{0AF39B08-F99F-4A4C-9BA6-FA594861BF56}" srcOrd="7" destOrd="0" presId="urn:microsoft.com/office/officeart/2005/8/layout/orgChart1"/>
    <dgm:cxn modelId="{609879EB-174D-48ED-8FDF-19BC3F9FC9D2}" type="presParOf" srcId="{0AF39B08-F99F-4A4C-9BA6-FA594861BF56}" destId="{8A5B70BF-1C98-44D4-86AC-C606DB027A90}" srcOrd="0" destOrd="0" presId="urn:microsoft.com/office/officeart/2005/8/layout/orgChart1"/>
    <dgm:cxn modelId="{713D6EF3-1997-43AE-B6B3-C1317A9C2990}" type="presParOf" srcId="{8A5B70BF-1C98-44D4-86AC-C606DB027A90}" destId="{8550F7F5-13B1-40BC-A29D-A2968FC08B80}" srcOrd="0" destOrd="0" presId="urn:microsoft.com/office/officeart/2005/8/layout/orgChart1"/>
    <dgm:cxn modelId="{6A02A737-E36F-425D-9013-DE0FFB07E35A}" type="presParOf" srcId="{8A5B70BF-1C98-44D4-86AC-C606DB027A90}" destId="{B694C04E-0D3C-4261-B588-548E2986F034}" srcOrd="1" destOrd="0" presId="urn:microsoft.com/office/officeart/2005/8/layout/orgChart1"/>
    <dgm:cxn modelId="{78BBF4EE-7BAC-49DE-95C1-2D6AD09A1A5A}" type="presParOf" srcId="{0AF39B08-F99F-4A4C-9BA6-FA594861BF56}" destId="{A2BE7AC6-4344-4D86-A5CE-13E57CC5669B}" srcOrd="1" destOrd="0" presId="urn:microsoft.com/office/officeart/2005/8/layout/orgChart1"/>
    <dgm:cxn modelId="{685EEBA1-23DC-4470-A2D4-B9B0BA2EFA07}" type="presParOf" srcId="{A2BE7AC6-4344-4D86-A5CE-13E57CC5669B}" destId="{12CE9A8B-A1A1-454E-9966-6993E7281363}" srcOrd="0" destOrd="0" presId="urn:microsoft.com/office/officeart/2005/8/layout/orgChart1"/>
    <dgm:cxn modelId="{9C416298-36D3-4EB4-BFAF-F099750514C7}" type="presParOf" srcId="{A2BE7AC6-4344-4D86-A5CE-13E57CC5669B}" destId="{B1E72251-4337-4697-A764-36719311066F}" srcOrd="1" destOrd="0" presId="urn:microsoft.com/office/officeart/2005/8/layout/orgChart1"/>
    <dgm:cxn modelId="{41BDC5B1-9812-4ED1-A671-4B15FC53A912}" type="presParOf" srcId="{B1E72251-4337-4697-A764-36719311066F}" destId="{140B687B-7D4C-4A74-9514-586F37B41154}" srcOrd="0" destOrd="0" presId="urn:microsoft.com/office/officeart/2005/8/layout/orgChart1"/>
    <dgm:cxn modelId="{64330C0F-5EC4-4426-83B1-E72308861047}" type="presParOf" srcId="{140B687B-7D4C-4A74-9514-586F37B41154}" destId="{CBE55B3E-7B61-4D9C-A2E9-7A23A3B89384}" srcOrd="0" destOrd="0" presId="urn:microsoft.com/office/officeart/2005/8/layout/orgChart1"/>
    <dgm:cxn modelId="{62046382-5678-4249-B605-81A00DF0A828}" type="presParOf" srcId="{140B687B-7D4C-4A74-9514-586F37B41154}" destId="{77C26788-831A-4122-8877-6DD3AE5D3921}" srcOrd="1" destOrd="0" presId="urn:microsoft.com/office/officeart/2005/8/layout/orgChart1"/>
    <dgm:cxn modelId="{1C06B6A9-E8B7-4714-9DA4-0B742E524EC2}" type="presParOf" srcId="{B1E72251-4337-4697-A764-36719311066F}" destId="{190195E7-74FB-458A-A7A7-CBFDCD10619C}" srcOrd="1" destOrd="0" presId="urn:microsoft.com/office/officeart/2005/8/layout/orgChart1"/>
    <dgm:cxn modelId="{7AADEB2D-D967-49B9-A3B9-36C002DD1EE7}" type="presParOf" srcId="{B1E72251-4337-4697-A764-36719311066F}" destId="{250F744F-783F-41DF-9A7B-524F479AEAD6}" srcOrd="2" destOrd="0" presId="urn:microsoft.com/office/officeart/2005/8/layout/orgChart1"/>
    <dgm:cxn modelId="{88DCC871-FB32-4694-A4F3-B2C44A94ACBD}" type="presParOf" srcId="{A2BE7AC6-4344-4D86-A5CE-13E57CC5669B}" destId="{50E8B948-DC58-474D-A2C4-4AFF207A7880}" srcOrd="2" destOrd="0" presId="urn:microsoft.com/office/officeart/2005/8/layout/orgChart1"/>
    <dgm:cxn modelId="{1E2B092F-DC7B-4F68-972A-28EEF367E05C}" type="presParOf" srcId="{A2BE7AC6-4344-4D86-A5CE-13E57CC5669B}" destId="{DB287A1F-652E-4D17-8538-DD3C9FB47242}" srcOrd="3" destOrd="0" presId="urn:microsoft.com/office/officeart/2005/8/layout/orgChart1"/>
    <dgm:cxn modelId="{28765F82-6B3C-4D55-A9FE-2E0F94DD6E88}" type="presParOf" srcId="{DB287A1F-652E-4D17-8538-DD3C9FB47242}" destId="{DF3250DA-F675-4B18-8117-0ED85963E9BE}" srcOrd="0" destOrd="0" presId="urn:microsoft.com/office/officeart/2005/8/layout/orgChart1"/>
    <dgm:cxn modelId="{68C0A8F2-A433-4E8D-8ACD-E3FF973FE533}" type="presParOf" srcId="{DF3250DA-F675-4B18-8117-0ED85963E9BE}" destId="{AE201795-30E0-4161-9DF4-37B9B3E85CAF}" srcOrd="0" destOrd="0" presId="urn:microsoft.com/office/officeart/2005/8/layout/orgChart1"/>
    <dgm:cxn modelId="{C3918E4B-FB6A-48FD-B1CD-A780ADC86274}" type="presParOf" srcId="{DF3250DA-F675-4B18-8117-0ED85963E9BE}" destId="{B6145571-7DC8-4EB4-8D12-2AD041192D99}" srcOrd="1" destOrd="0" presId="urn:microsoft.com/office/officeart/2005/8/layout/orgChart1"/>
    <dgm:cxn modelId="{D2EA6D0E-7CBD-458F-95FE-B128F41C93C5}" type="presParOf" srcId="{DB287A1F-652E-4D17-8538-DD3C9FB47242}" destId="{5D96998C-B568-441F-9C98-EED2FA7D5091}" srcOrd="1" destOrd="0" presId="urn:microsoft.com/office/officeart/2005/8/layout/orgChart1"/>
    <dgm:cxn modelId="{2FC92F59-C5E5-4B0A-BA7F-B16D73096246}" type="presParOf" srcId="{DB287A1F-652E-4D17-8538-DD3C9FB47242}" destId="{5329B971-03E7-4A1B-A242-DC36FCB0B977}" srcOrd="2" destOrd="0" presId="urn:microsoft.com/office/officeart/2005/8/layout/orgChart1"/>
    <dgm:cxn modelId="{B7B5BCEB-5321-41BA-A6C0-35E1B9C3AF7B}" type="presParOf" srcId="{A2BE7AC6-4344-4D86-A5CE-13E57CC5669B}" destId="{7FFECEFE-83D0-4E8E-A776-48420C79E82F}" srcOrd="4" destOrd="0" presId="urn:microsoft.com/office/officeart/2005/8/layout/orgChart1"/>
    <dgm:cxn modelId="{9CDD3142-D462-4EFE-BD61-94B612BD85F7}" type="presParOf" srcId="{A2BE7AC6-4344-4D86-A5CE-13E57CC5669B}" destId="{5DF006C3-DD0F-4FB6-A1DA-902D83F87E59}" srcOrd="5" destOrd="0" presId="urn:microsoft.com/office/officeart/2005/8/layout/orgChart1"/>
    <dgm:cxn modelId="{62A4E2B7-3830-46EB-B469-A91082D1DCFF}" type="presParOf" srcId="{5DF006C3-DD0F-4FB6-A1DA-902D83F87E59}" destId="{8114CFA1-3882-46F0-AE8B-16FD877FE26B}" srcOrd="0" destOrd="0" presId="urn:microsoft.com/office/officeart/2005/8/layout/orgChart1"/>
    <dgm:cxn modelId="{17703DED-A60D-40DA-888B-327C58131BFA}" type="presParOf" srcId="{8114CFA1-3882-46F0-AE8B-16FD877FE26B}" destId="{054124A3-38F0-4083-9DC8-2F8A9966452C}" srcOrd="0" destOrd="0" presId="urn:microsoft.com/office/officeart/2005/8/layout/orgChart1"/>
    <dgm:cxn modelId="{D57B6C12-998B-4113-AC98-D3C8F5E8A4D4}" type="presParOf" srcId="{8114CFA1-3882-46F0-AE8B-16FD877FE26B}" destId="{02E8B47B-7017-4E08-87D9-F1549C683EF3}" srcOrd="1" destOrd="0" presId="urn:microsoft.com/office/officeart/2005/8/layout/orgChart1"/>
    <dgm:cxn modelId="{60C68964-EE11-47F8-AA81-DCCA82E95E23}" type="presParOf" srcId="{5DF006C3-DD0F-4FB6-A1DA-902D83F87E59}" destId="{63073318-B1A7-47AC-9297-8C50B2C104D4}" srcOrd="1" destOrd="0" presId="urn:microsoft.com/office/officeart/2005/8/layout/orgChart1"/>
    <dgm:cxn modelId="{04180656-BA91-4772-8C09-A636721D36E5}" type="presParOf" srcId="{5DF006C3-DD0F-4FB6-A1DA-902D83F87E59}" destId="{DCE7E671-C08D-4EDD-A1D3-58354F2D969B}" srcOrd="2" destOrd="0" presId="urn:microsoft.com/office/officeart/2005/8/layout/orgChart1"/>
    <dgm:cxn modelId="{EC8B6A91-75AC-425E-8399-BCDFB0780E08}" type="presParOf" srcId="{A2BE7AC6-4344-4D86-A5CE-13E57CC5669B}" destId="{935C93E7-917D-430A-8015-6292B9CA8903}" srcOrd="6" destOrd="0" presId="urn:microsoft.com/office/officeart/2005/8/layout/orgChart1"/>
    <dgm:cxn modelId="{6909DAB1-FA88-412D-8064-63A4AB37D305}" type="presParOf" srcId="{A2BE7AC6-4344-4D86-A5CE-13E57CC5669B}" destId="{5C3B60A8-575B-4995-9FCC-94A9FEA064A9}" srcOrd="7" destOrd="0" presId="urn:microsoft.com/office/officeart/2005/8/layout/orgChart1"/>
    <dgm:cxn modelId="{BF0E4BB6-BE80-4737-87DF-1995D9F62A00}" type="presParOf" srcId="{5C3B60A8-575B-4995-9FCC-94A9FEA064A9}" destId="{026766E6-2684-43D5-A731-2D9CA4EA6183}" srcOrd="0" destOrd="0" presId="urn:microsoft.com/office/officeart/2005/8/layout/orgChart1"/>
    <dgm:cxn modelId="{A59BDE1E-252A-48C5-8A02-282B27A1F960}" type="presParOf" srcId="{026766E6-2684-43D5-A731-2D9CA4EA6183}" destId="{7BC17ADA-B4A5-46FB-8D29-AC8A9071F6C1}" srcOrd="0" destOrd="0" presId="urn:microsoft.com/office/officeart/2005/8/layout/orgChart1"/>
    <dgm:cxn modelId="{A5AEE085-0594-40D3-989D-6BE41AD56C58}" type="presParOf" srcId="{026766E6-2684-43D5-A731-2D9CA4EA6183}" destId="{8E1CB4AD-7354-4A04-B94E-6B3D5FE99ADA}" srcOrd="1" destOrd="0" presId="urn:microsoft.com/office/officeart/2005/8/layout/orgChart1"/>
    <dgm:cxn modelId="{7A745949-6D87-4ABB-BF9B-0357F10B4501}" type="presParOf" srcId="{5C3B60A8-575B-4995-9FCC-94A9FEA064A9}" destId="{96998DFF-B79B-4C50-A4F3-06B7710CB6AB}" srcOrd="1" destOrd="0" presId="urn:microsoft.com/office/officeart/2005/8/layout/orgChart1"/>
    <dgm:cxn modelId="{9D818E9A-E8D7-4CEC-B6F3-A461963A7E8B}" type="presParOf" srcId="{5C3B60A8-575B-4995-9FCC-94A9FEA064A9}" destId="{0A3169A6-48D5-483E-99FF-1849CA709EB4}" srcOrd="2" destOrd="0" presId="urn:microsoft.com/office/officeart/2005/8/layout/orgChart1"/>
    <dgm:cxn modelId="{CF5CD7DC-3FEC-4B1A-8C29-64073FF903F1}" type="presParOf" srcId="{A2BE7AC6-4344-4D86-A5CE-13E57CC5669B}" destId="{C85DAE87-9DA9-49F0-92BA-8A01DE9DA201}" srcOrd="8" destOrd="0" presId="urn:microsoft.com/office/officeart/2005/8/layout/orgChart1"/>
    <dgm:cxn modelId="{6C950B82-B73B-4890-AA6C-AF73F5A3A3CA}" type="presParOf" srcId="{A2BE7AC6-4344-4D86-A5CE-13E57CC5669B}" destId="{9486D161-E1E3-46FF-80E2-9BA7C30F1B8D}" srcOrd="9" destOrd="0" presId="urn:microsoft.com/office/officeart/2005/8/layout/orgChart1"/>
    <dgm:cxn modelId="{B0642A7B-CDAC-40A3-9D41-02714C132946}" type="presParOf" srcId="{9486D161-E1E3-46FF-80E2-9BA7C30F1B8D}" destId="{77BB0DA1-F962-44C0-A749-B33EB7C0912E}" srcOrd="0" destOrd="0" presId="urn:microsoft.com/office/officeart/2005/8/layout/orgChart1"/>
    <dgm:cxn modelId="{353BE609-5688-46BE-8C55-68FE805A8253}" type="presParOf" srcId="{77BB0DA1-F962-44C0-A749-B33EB7C0912E}" destId="{4F038156-27EE-4FA9-B453-97F92272C21E}" srcOrd="0" destOrd="0" presId="urn:microsoft.com/office/officeart/2005/8/layout/orgChart1"/>
    <dgm:cxn modelId="{0E92A582-B5F4-4832-A2FB-383A92AA7CF5}" type="presParOf" srcId="{77BB0DA1-F962-44C0-A749-B33EB7C0912E}" destId="{BFC0B213-B06A-4DEE-BA2E-97F6E0E6E20C}" srcOrd="1" destOrd="0" presId="urn:microsoft.com/office/officeart/2005/8/layout/orgChart1"/>
    <dgm:cxn modelId="{4C9FEBAC-E6A3-4F50-9E0A-8CB4D0754AEC}" type="presParOf" srcId="{9486D161-E1E3-46FF-80E2-9BA7C30F1B8D}" destId="{03470B65-BABE-4555-ACEA-6E11CA64EB95}" srcOrd="1" destOrd="0" presId="urn:microsoft.com/office/officeart/2005/8/layout/orgChart1"/>
    <dgm:cxn modelId="{30F56635-9176-422E-B000-07010CA1E838}" type="presParOf" srcId="{9486D161-E1E3-46FF-80E2-9BA7C30F1B8D}" destId="{61198FA3-2B99-41BB-BA10-18919CB996BB}" srcOrd="2" destOrd="0" presId="urn:microsoft.com/office/officeart/2005/8/layout/orgChart1"/>
    <dgm:cxn modelId="{8CAFA869-CCB4-4409-B7FE-413EAD17A257}" type="presParOf" srcId="{A2BE7AC6-4344-4D86-A5CE-13E57CC5669B}" destId="{7A8F6C63-6EBB-4AB5-8BDE-8422C264DC0A}" srcOrd="10" destOrd="0" presId="urn:microsoft.com/office/officeart/2005/8/layout/orgChart1"/>
    <dgm:cxn modelId="{66A8DF6E-DC4B-4B5E-A29E-B6157DBE16D3}" type="presParOf" srcId="{A2BE7AC6-4344-4D86-A5CE-13E57CC5669B}" destId="{252D9ABB-EA9B-4559-89E4-48A22298E7B5}" srcOrd="11" destOrd="0" presId="urn:microsoft.com/office/officeart/2005/8/layout/orgChart1"/>
    <dgm:cxn modelId="{E3707098-38F8-4EEB-A428-6BA617EC57D5}" type="presParOf" srcId="{252D9ABB-EA9B-4559-89E4-48A22298E7B5}" destId="{98D9829D-552D-4F59-97D0-E056DA51E579}" srcOrd="0" destOrd="0" presId="urn:microsoft.com/office/officeart/2005/8/layout/orgChart1"/>
    <dgm:cxn modelId="{A2CDC654-EAB3-483D-BA25-90FB799277B9}" type="presParOf" srcId="{98D9829D-552D-4F59-97D0-E056DA51E579}" destId="{6AF74568-2063-49B9-8979-9358DACCC701}" srcOrd="0" destOrd="0" presId="urn:microsoft.com/office/officeart/2005/8/layout/orgChart1"/>
    <dgm:cxn modelId="{63D922C1-CF0C-4B2C-BAA7-D926C0DA6A98}" type="presParOf" srcId="{98D9829D-552D-4F59-97D0-E056DA51E579}" destId="{832B5C28-837C-4B63-BAF7-ED6D57694931}" srcOrd="1" destOrd="0" presId="urn:microsoft.com/office/officeart/2005/8/layout/orgChart1"/>
    <dgm:cxn modelId="{68B353AA-F970-49A0-B861-457466C7ECA5}" type="presParOf" srcId="{252D9ABB-EA9B-4559-89E4-48A22298E7B5}" destId="{0428F76B-BB57-466B-8773-13D8EB8356DB}" srcOrd="1" destOrd="0" presId="urn:microsoft.com/office/officeart/2005/8/layout/orgChart1"/>
    <dgm:cxn modelId="{51946BAE-9225-4E58-8C2D-FAAA5BC7CE1E}" type="presParOf" srcId="{252D9ABB-EA9B-4559-89E4-48A22298E7B5}" destId="{1A706E06-DFDB-4892-BC84-4913A3C74A54}" srcOrd="2" destOrd="0" presId="urn:microsoft.com/office/officeart/2005/8/layout/orgChart1"/>
    <dgm:cxn modelId="{E0096585-7DA3-48AF-B806-2213D1F74E39}" type="presParOf" srcId="{A2BE7AC6-4344-4D86-A5CE-13E57CC5669B}" destId="{6ECA7804-7A5D-4F74-B80A-3AFD6BE2AF29}" srcOrd="12" destOrd="0" presId="urn:microsoft.com/office/officeart/2005/8/layout/orgChart1"/>
    <dgm:cxn modelId="{DFE1470D-62E3-42A9-BB63-D321E6BDF560}" type="presParOf" srcId="{A2BE7AC6-4344-4D86-A5CE-13E57CC5669B}" destId="{12037EE9-63A4-43FC-B4E6-72E7D88D8C0C}" srcOrd="13" destOrd="0" presId="urn:microsoft.com/office/officeart/2005/8/layout/orgChart1"/>
    <dgm:cxn modelId="{8854C3EC-6DCE-496E-B300-0A526C0B32DD}" type="presParOf" srcId="{12037EE9-63A4-43FC-B4E6-72E7D88D8C0C}" destId="{A0E4BD42-80CC-4059-8657-735A0016A168}" srcOrd="0" destOrd="0" presId="urn:microsoft.com/office/officeart/2005/8/layout/orgChart1"/>
    <dgm:cxn modelId="{831FE55B-515A-452E-9A8A-0C50E685A8DC}" type="presParOf" srcId="{A0E4BD42-80CC-4059-8657-735A0016A168}" destId="{DF6BBF85-56D7-4D94-8C2A-49327F9B8E51}" srcOrd="0" destOrd="0" presId="urn:microsoft.com/office/officeart/2005/8/layout/orgChart1"/>
    <dgm:cxn modelId="{F56BEDCC-BC0F-4B1A-9A3F-E6DC742A7151}" type="presParOf" srcId="{A0E4BD42-80CC-4059-8657-735A0016A168}" destId="{1ABBA9A6-3653-47C4-A728-2FA8E84473BF}" srcOrd="1" destOrd="0" presId="urn:microsoft.com/office/officeart/2005/8/layout/orgChart1"/>
    <dgm:cxn modelId="{2BCBD4D6-EACD-4D3C-B896-DD7FE8B10868}" type="presParOf" srcId="{12037EE9-63A4-43FC-B4E6-72E7D88D8C0C}" destId="{C6E8E529-0D33-4B36-9D50-BFFA761A2727}" srcOrd="1" destOrd="0" presId="urn:microsoft.com/office/officeart/2005/8/layout/orgChart1"/>
    <dgm:cxn modelId="{827FCD17-6E7F-42C3-B8B7-8D6419662B2A}" type="presParOf" srcId="{12037EE9-63A4-43FC-B4E6-72E7D88D8C0C}" destId="{9AABC25E-ADE5-4607-8217-E428F32C8B33}" srcOrd="2" destOrd="0" presId="urn:microsoft.com/office/officeart/2005/8/layout/orgChart1"/>
    <dgm:cxn modelId="{E4FD229E-AC6B-4746-88E2-755991FCC8E8}" type="presParOf" srcId="{A2BE7AC6-4344-4D86-A5CE-13E57CC5669B}" destId="{B6038000-FB89-4B52-9E65-CF1C9915E844}" srcOrd="14" destOrd="0" presId="urn:microsoft.com/office/officeart/2005/8/layout/orgChart1"/>
    <dgm:cxn modelId="{A185EE0B-C0C0-47C1-90D5-349B42CC4854}" type="presParOf" srcId="{A2BE7AC6-4344-4D86-A5CE-13E57CC5669B}" destId="{AAAC748A-C54C-4340-B0AF-77C8CAB0A5F3}" srcOrd="15" destOrd="0" presId="urn:microsoft.com/office/officeart/2005/8/layout/orgChart1"/>
    <dgm:cxn modelId="{459EF076-EC11-4D1B-AB53-D60A2E563721}" type="presParOf" srcId="{AAAC748A-C54C-4340-B0AF-77C8CAB0A5F3}" destId="{290A1368-6176-4E05-BE0F-0AA14773FE2B}" srcOrd="0" destOrd="0" presId="urn:microsoft.com/office/officeart/2005/8/layout/orgChart1"/>
    <dgm:cxn modelId="{3F707035-A8B3-44C0-8000-A9456F391E84}" type="presParOf" srcId="{290A1368-6176-4E05-BE0F-0AA14773FE2B}" destId="{02E98323-0F7A-4952-BDB1-79ACD711D57F}" srcOrd="0" destOrd="0" presId="urn:microsoft.com/office/officeart/2005/8/layout/orgChart1"/>
    <dgm:cxn modelId="{9F246C8E-295A-450F-A18C-97B0214E2F70}" type="presParOf" srcId="{290A1368-6176-4E05-BE0F-0AA14773FE2B}" destId="{F83CC963-DE8C-4F66-88CD-1E67E63883CA}" srcOrd="1" destOrd="0" presId="urn:microsoft.com/office/officeart/2005/8/layout/orgChart1"/>
    <dgm:cxn modelId="{E6EEE7D0-42CD-4F09-82BD-0E23838372B9}" type="presParOf" srcId="{AAAC748A-C54C-4340-B0AF-77C8CAB0A5F3}" destId="{5A38156C-96EB-4BD3-8F97-9983C8129896}" srcOrd="1" destOrd="0" presId="urn:microsoft.com/office/officeart/2005/8/layout/orgChart1"/>
    <dgm:cxn modelId="{34310350-4AEC-4C34-AA35-62751EA252F0}" type="presParOf" srcId="{AAAC748A-C54C-4340-B0AF-77C8CAB0A5F3}" destId="{71179090-0A3C-4DDB-A7B2-53B2EEEF9E37}" srcOrd="2" destOrd="0" presId="urn:microsoft.com/office/officeart/2005/8/layout/orgChart1"/>
    <dgm:cxn modelId="{86876903-0FA1-41B8-83F5-0647DE84277E}" type="presParOf" srcId="{0AF39B08-F99F-4A4C-9BA6-FA594861BF56}" destId="{A0D9CE24-333D-4AD4-93DE-0DE44DF56633}" srcOrd="2" destOrd="0" presId="urn:microsoft.com/office/officeart/2005/8/layout/orgChart1"/>
    <dgm:cxn modelId="{BE0A8E32-C61B-4B37-807C-4EBDD59593D1}" type="presParOf" srcId="{BFEFB68F-E799-44B6-832D-AADDDE47B354}" destId="{721C857A-AAFC-409C-871F-818B02CC4CD0}" srcOrd="8" destOrd="0" presId="urn:microsoft.com/office/officeart/2005/8/layout/orgChart1"/>
    <dgm:cxn modelId="{8BC80872-5BC7-4204-BC49-99EB572EBF24}" type="presParOf" srcId="{BFEFB68F-E799-44B6-832D-AADDDE47B354}" destId="{31BEC733-315D-4F0E-A918-2C844897DA3A}" srcOrd="9" destOrd="0" presId="urn:microsoft.com/office/officeart/2005/8/layout/orgChart1"/>
    <dgm:cxn modelId="{DBBECAF1-A396-4938-AA31-1746B3DAF796}" type="presParOf" srcId="{31BEC733-315D-4F0E-A918-2C844897DA3A}" destId="{EE3A38FF-0E69-40EE-8A95-4B558E0AE95B}" srcOrd="0" destOrd="0" presId="urn:microsoft.com/office/officeart/2005/8/layout/orgChart1"/>
    <dgm:cxn modelId="{906D0929-B87D-471A-8ADE-8DCB4420B9AF}" type="presParOf" srcId="{EE3A38FF-0E69-40EE-8A95-4B558E0AE95B}" destId="{D3383268-9B10-4676-8F0F-0731F1DE09D3}" srcOrd="0" destOrd="0" presId="urn:microsoft.com/office/officeart/2005/8/layout/orgChart1"/>
    <dgm:cxn modelId="{CE2C0098-B3A2-4933-B646-FA2E0A44F3F2}" type="presParOf" srcId="{EE3A38FF-0E69-40EE-8A95-4B558E0AE95B}" destId="{C7273DF1-4B86-4463-A6FC-A3D4F074D567}" srcOrd="1" destOrd="0" presId="urn:microsoft.com/office/officeart/2005/8/layout/orgChart1"/>
    <dgm:cxn modelId="{10145E2F-FD70-405F-9AB7-B2333E9E23A5}" type="presParOf" srcId="{31BEC733-315D-4F0E-A918-2C844897DA3A}" destId="{93AD375E-1FB9-4B1E-BEB2-2438CD4FF25D}" srcOrd="1" destOrd="0" presId="urn:microsoft.com/office/officeart/2005/8/layout/orgChart1"/>
    <dgm:cxn modelId="{DAB192B8-4372-4F42-A0E8-E9EA768FBA56}" type="presParOf" srcId="{93AD375E-1FB9-4B1E-BEB2-2438CD4FF25D}" destId="{6E87BE87-403F-4830-9604-8BE75E36A931}" srcOrd="0" destOrd="0" presId="urn:microsoft.com/office/officeart/2005/8/layout/orgChart1"/>
    <dgm:cxn modelId="{00C3767E-BFFB-4F39-A5F8-6894B9A9C4C3}" type="presParOf" srcId="{93AD375E-1FB9-4B1E-BEB2-2438CD4FF25D}" destId="{DE9AF386-84B2-4FD5-A87F-6171018DBE93}" srcOrd="1" destOrd="0" presId="urn:microsoft.com/office/officeart/2005/8/layout/orgChart1"/>
    <dgm:cxn modelId="{A303833B-8D5E-4796-8E24-394B07969124}" type="presParOf" srcId="{DE9AF386-84B2-4FD5-A87F-6171018DBE93}" destId="{D91E09D8-2B74-4638-9F3D-6C41C6DCD546}" srcOrd="0" destOrd="0" presId="urn:microsoft.com/office/officeart/2005/8/layout/orgChart1"/>
    <dgm:cxn modelId="{91862B63-1AB3-474A-B143-38350B0F7E2D}" type="presParOf" srcId="{D91E09D8-2B74-4638-9F3D-6C41C6DCD546}" destId="{B13850A2-F1F9-479C-8311-C1E2E5DFA10B}" srcOrd="0" destOrd="0" presId="urn:microsoft.com/office/officeart/2005/8/layout/orgChart1"/>
    <dgm:cxn modelId="{A5BA07AF-1553-4A5D-96AC-93016809E21A}" type="presParOf" srcId="{D91E09D8-2B74-4638-9F3D-6C41C6DCD546}" destId="{0B5392CE-72E9-4922-930C-FBA2ACD20F47}" srcOrd="1" destOrd="0" presId="urn:microsoft.com/office/officeart/2005/8/layout/orgChart1"/>
    <dgm:cxn modelId="{62041944-6A47-4C95-8A09-D5C5678FFAC5}" type="presParOf" srcId="{DE9AF386-84B2-4FD5-A87F-6171018DBE93}" destId="{5B69520A-FD9B-45A6-988A-A3426074D47C}" srcOrd="1" destOrd="0" presId="urn:microsoft.com/office/officeart/2005/8/layout/orgChart1"/>
    <dgm:cxn modelId="{7F08E258-9BAF-4C92-A195-8D0A81267E3E}" type="presParOf" srcId="{DE9AF386-84B2-4FD5-A87F-6171018DBE93}" destId="{3F9C2E1C-8ED1-47CB-956F-6ADBD22A0E24}" srcOrd="2" destOrd="0" presId="urn:microsoft.com/office/officeart/2005/8/layout/orgChart1"/>
    <dgm:cxn modelId="{87E7643E-042A-4E12-848F-450344931BC3}" type="presParOf" srcId="{93AD375E-1FB9-4B1E-BEB2-2438CD4FF25D}" destId="{9A104C34-9555-4A06-B714-2217F204C76D}" srcOrd="2" destOrd="0" presId="urn:microsoft.com/office/officeart/2005/8/layout/orgChart1"/>
    <dgm:cxn modelId="{5731A5AA-E355-45D3-88E8-65634A128A2D}" type="presParOf" srcId="{93AD375E-1FB9-4B1E-BEB2-2438CD4FF25D}" destId="{8CBEBC8A-A28F-43A8-BDB4-2F30566530CC}" srcOrd="3" destOrd="0" presId="urn:microsoft.com/office/officeart/2005/8/layout/orgChart1"/>
    <dgm:cxn modelId="{EEB6AF2A-668F-4C77-A93F-5BC453563D8C}" type="presParOf" srcId="{8CBEBC8A-A28F-43A8-BDB4-2F30566530CC}" destId="{F386B892-94C7-4439-8323-420257FAC483}" srcOrd="0" destOrd="0" presId="urn:microsoft.com/office/officeart/2005/8/layout/orgChart1"/>
    <dgm:cxn modelId="{022C5D02-305E-418F-A6DA-CD4BE3EAEEFC}" type="presParOf" srcId="{F386B892-94C7-4439-8323-420257FAC483}" destId="{5DEC5CA0-0965-4536-9396-C9E3972D6DAE}" srcOrd="0" destOrd="0" presId="urn:microsoft.com/office/officeart/2005/8/layout/orgChart1"/>
    <dgm:cxn modelId="{0FF2BB3D-C89D-45C2-918D-3460619DC551}" type="presParOf" srcId="{F386B892-94C7-4439-8323-420257FAC483}" destId="{B7C70BB6-C17B-445F-BDEF-507CC09ADCB0}" srcOrd="1" destOrd="0" presId="urn:microsoft.com/office/officeart/2005/8/layout/orgChart1"/>
    <dgm:cxn modelId="{E6CD7B75-012E-4004-893F-002058FFE879}" type="presParOf" srcId="{8CBEBC8A-A28F-43A8-BDB4-2F30566530CC}" destId="{DB4A20C7-CAD6-4E95-B34D-3C27878AAC0A}" srcOrd="1" destOrd="0" presId="urn:microsoft.com/office/officeart/2005/8/layout/orgChart1"/>
    <dgm:cxn modelId="{4F47713D-28AF-4ED8-A9FC-1B49174EACA0}" type="presParOf" srcId="{8CBEBC8A-A28F-43A8-BDB4-2F30566530CC}" destId="{0ACD5646-FDD8-4F7F-B1B2-DA7C81F44935}" srcOrd="2" destOrd="0" presId="urn:microsoft.com/office/officeart/2005/8/layout/orgChart1"/>
    <dgm:cxn modelId="{C76BD928-7324-4671-B754-5575D52AD00C}" type="presParOf" srcId="{93AD375E-1FB9-4B1E-BEB2-2438CD4FF25D}" destId="{881FDECB-6B69-4C15-A5FE-2AE618304171}" srcOrd="4" destOrd="0" presId="urn:microsoft.com/office/officeart/2005/8/layout/orgChart1"/>
    <dgm:cxn modelId="{5E5AC43D-1BE5-4251-8072-7A7C08AE339E}" type="presParOf" srcId="{93AD375E-1FB9-4B1E-BEB2-2438CD4FF25D}" destId="{5444D3AA-BB96-42E1-8C23-3A3C6F764D0E}" srcOrd="5" destOrd="0" presId="urn:microsoft.com/office/officeart/2005/8/layout/orgChart1"/>
    <dgm:cxn modelId="{2A4C7520-BBD6-4529-A50C-E0382FFC36B9}" type="presParOf" srcId="{5444D3AA-BB96-42E1-8C23-3A3C6F764D0E}" destId="{503E53B5-E25F-447C-861E-B6030449584B}" srcOrd="0" destOrd="0" presId="urn:microsoft.com/office/officeart/2005/8/layout/orgChart1"/>
    <dgm:cxn modelId="{51A0E177-CBEC-48A9-87EE-09AD7A01C0BC}" type="presParOf" srcId="{503E53B5-E25F-447C-861E-B6030449584B}" destId="{DECB5BC6-170F-4EC1-9F9B-DCAD7AAC74AE}" srcOrd="0" destOrd="0" presId="urn:microsoft.com/office/officeart/2005/8/layout/orgChart1"/>
    <dgm:cxn modelId="{751035DA-1C43-4F6A-952A-89609E8BD9BA}" type="presParOf" srcId="{503E53B5-E25F-447C-861E-B6030449584B}" destId="{D74F8ECC-7FCD-4615-956C-79A68F484766}" srcOrd="1" destOrd="0" presId="urn:microsoft.com/office/officeart/2005/8/layout/orgChart1"/>
    <dgm:cxn modelId="{A61E2CAF-5D64-4973-986C-36D34E704BA0}" type="presParOf" srcId="{5444D3AA-BB96-42E1-8C23-3A3C6F764D0E}" destId="{214F1B48-C588-41B0-AAF6-FAB4A9452232}" srcOrd="1" destOrd="0" presId="urn:microsoft.com/office/officeart/2005/8/layout/orgChart1"/>
    <dgm:cxn modelId="{20BBAF68-1E14-444C-B6DB-C60137D69CCD}" type="presParOf" srcId="{5444D3AA-BB96-42E1-8C23-3A3C6F764D0E}" destId="{99770E96-4255-4766-82D2-17E391C2378F}" srcOrd="2" destOrd="0" presId="urn:microsoft.com/office/officeart/2005/8/layout/orgChart1"/>
    <dgm:cxn modelId="{45D1FFD8-DFD0-4CBB-B6A7-A6DD5337FF27}" type="presParOf" srcId="{93AD375E-1FB9-4B1E-BEB2-2438CD4FF25D}" destId="{E036F529-F271-4CCD-9956-5B4A8E2B3D23}" srcOrd="6" destOrd="0" presId="urn:microsoft.com/office/officeart/2005/8/layout/orgChart1"/>
    <dgm:cxn modelId="{97A4DC24-F1E7-4615-8542-2F629B7AA178}" type="presParOf" srcId="{93AD375E-1FB9-4B1E-BEB2-2438CD4FF25D}" destId="{CD7108F9-8CD3-4B3B-A4FA-C2EC287DB59D}" srcOrd="7" destOrd="0" presId="urn:microsoft.com/office/officeart/2005/8/layout/orgChart1"/>
    <dgm:cxn modelId="{A01AAE11-AFEC-469A-BC78-77EA7DBA02F5}" type="presParOf" srcId="{CD7108F9-8CD3-4B3B-A4FA-C2EC287DB59D}" destId="{DDAD479A-9BBC-426E-9B88-0CE615CBF243}" srcOrd="0" destOrd="0" presId="urn:microsoft.com/office/officeart/2005/8/layout/orgChart1"/>
    <dgm:cxn modelId="{A95A00CA-DA24-4083-BF58-A7F5DEFC53E9}" type="presParOf" srcId="{DDAD479A-9BBC-426E-9B88-0CE615CBF243}" destId="{7A3957A7-EF99-4374-A51C-85429F7996A8}" srcOrd="0" destOrd="0" presId="urn:microsoft.com/office/officeart/2005/8/layout/orgChart1"/>
    <dgm:cxn modelId="{42E9FABA-EA89-4315-9571-9A7A2AF25237}" type="presParOf" srcId="{DDAD479A-9BBC-426E-9B88-0CE615CBF243}" destId="{FA8F1D23-385F-4AA5-AF24-CCE350FDC968}" srcOrd="1" destOrd="0" presId="urn:microsoft.com/office/officeart/2005/8/layout/orgChart1"/>
    <dgm:cxn modelId="{2C4593E4-45E2-4B38-9543-EBB01AD43AAF}" type="presParOf" srcId="{CD7108F9-8CD3-4B3B-A4FA-C2EC287DB59D}" destId="{F6489434-6566-4726-BEDA-2A674782A7A7}" srcOrd="1" destOrd="0" presId="urn:microsoft.com/office/officeart/2005/8/layout/orgChart1"/>
    <dgm:cxn modelId="{03576B4F-DB7E-4674-9A82-568B90BC8B76}" type="presParOf" srcId="{CD7108F9-8CD3-4B3B-A4FA-C2EC287DB59D}" destId="{BA87CF4F-6D84-4A41-8ABE-C4FBA3A2F6F7}" srcOrd="2" destOrd="0" presId="urn:microsoft.com/office/officeart/2005/8/layout/orgChart1"/>
    <dgm:cxn modelId="{8696C6C8-E665-4A5F-801C-321786BC7255}" type="presParOf" srcId="{93AD375E-1FB9-4B1E-BEB2-2438CD4FF25D}" destId="{62B33056-0DFE-43CA-A97C-988641D37183}" srcOrd="8" destOrd="0" presId="urn:microsoft.com/office/officeart/2005/8/layout/orgChart1"/>
    <dgm:cxn modelId="{A550AE06-BE13-4917-8121-C5F3FE623AF0}" type="presParOf" srcId="{93AD375E-1FB9-4B1E-BEB2-2438CD4FF25D}" destId="{4A7E2FA1-4EF5-4049-B6B6-87CC54794FF3}" srcOrd="9" destOrd="0" presId="urn:microsoft.com/office/officeart/2005/8/layout/orgChart1"/>
    <dgm:cxn modelId="{47CA6AFB-6F27-42D4-8313-DCB417F8C2F9}" type="presParOf" srcId="{4A7E2FA1-4EF5-4049-B6B6-87CC54794FF3}" destId="{F09FFEC3-785D-4A75-A32A-C8D28FCDA804}" srcOrd="0" destOrd="0" presId="urn:microsoft.com/office/officeart/2005/8/layout/orgChart1"/>
    <dgm:cxn modelId="{0E1E0FC5-4125-48A2-AA36-5163D3327061}" type="presParOf" srcId="{F09FFEC3-785D-4A75-A32A-C8D28FCDA804}" destId="{8AC4598B-18CE-425C-BE76-31ED89AB6163}" srcOrd="0" destOrd="0" presId="urn:microsoft.com/office/officeart/2005/8/layout/orgChart1"/>
    <dgm:cxn modelId="{415A3E2B-706C-44AF-ABCB-6B114147B53B}" type="presParOf" srcId="{F09FFEC3-785D-4A75-A32A-C8D28FCDA804}" destId="{98E240B5-3BF3-4AF9-80CB-894A6929F1B0}" srcOrd="1" destOrd="0" presId="urn:microsoft.com/office/officeart/2005/8/layout/orgChart1"/>
    <dgm:cxn modelId="{C2BA30E1-2CF2-4F52-A637-AD2B455EE455}" type="presParOf" srcId="{4A7E2FA1-4EF5-4049-B6B6-87CC54794FF3}" destId="{69DF6793-2F33-43F1-A950-2763012F7A27}" srcOrd="1" destOrd="0" presId="urn:microsoft.com/office/officeart/2005/8/layout/orgChart1"/>
    <dgm:cxn modelId="{D244D229-48C1-4135-AC00-0976CDB13B47}" type="presParOf" srcId="{4A7E2FA1-4EF5-4049-B6B6-87CC54794FF3}" destId="{201C9EDC-87F1-4E44-B911-356BEBE1CD59}" srcOrd="2" destOrd="0" presId="urn:microsoft.com/office/officeart/2005/8/layout/orgChart1"/>
    <dgm:cxn modelId="{C8687690-F2E0-4300-8CAE-143DA4C398FB}" type="presParOf" srcId="{31BEC733-315D-4F0E-A918-2C844897DA3A}" destId="{404E9325-645F-4ECF-B194-BCDCB303FD0E}" srcOrd="2" destOrd="0" presId="urn:microsoft.com/office/officeart/2005/8/layout/orgChart1"/>
    <dgm:cxn modelId="{7F36ACC8-FB79-4A32-9968-56F4A3926CD3}" type="presParOf" srcId="{BFEFB68F-E799-44B6-832D-AADDDE47B354}" destId="{51B456C1-CF7C-4275-9EDE-53EE78A3EBC7}" srcOrd="10" destOrd="0" presId="urn:microsoft.com/office/officeart/2005/8/layout/orgChart1"/>
    <dgm:cxn modelId="{64FE81B6-6C22-43D8-801B-7DAFA3106C97}" type="presParOf" srcId="{BFEFB68F-E799-44B6-832D-AADDDE47B354}" destId="{76E0FA34-49AC-4AC1-92EF-2A50E606AF4C}" srcOrd="11" destOrd="0" presId="urn:microsoft.com/office/officeart/2005/8/layout/orgChart1"/>
    <dgm:cxn modelId="{0938D1ED-BC39-4C98-B8FA-24AE0396F0F0}" type="presParOf" srcId="{76E0FA34-49AC-4AC1-92EF-2A50E606AF4C}" destId="{0E4EA00B-D17A-4EA8-803B-B0AB06033383}" srcOrd="0" destOrd="0" presId="urn:microsoft.com/office/officeart/2005/8/layout/orgChart1"/>
    <dgm:cxn modelId="{8C0171CA-B89B-4101-AFAF-4CF343757B42}" type="presParOf" srcId="{0E4EA00B-D17A-4EA8-803B-B0AB06033383}" destId="{F7C30423-C578-4133-A398-59A4BC1B9111}" srcOrd="0" destOrd="0" presId="urn:microsoft.com/office/officeart/2005/8/layout/orgChart1"/>
    <dgm:cxn modelId="{B66885CD-A791-4589-BDC2-82289BE8B8DC}" type="presParOf" srcId="{0E4EA00B-D17A-4EA8-803B-B0AB06033383}" destId="{3BCEB462-1FDC-48DF-BCF8-E8CD5F9BD9B8}" srcOrd="1" destOrd="0" presId="urn:microsoft.com/office/officeart/2005/8/layout/orgChart1"/>
    <dgm:cxn modelId="{BE2E9DBD-2583-4EB4-A0E4-B2F51A10B905}" type="presParOf" srcId="{76E0FA34-49AC-4AC1-92EF-2A50E606AF4C}" destId="{C83231DF-BB95-481B-B7AE-F247DD3C5BC7}" srcOrd="1" destOrd="0" presId="urn:microsoft.com/office/officeart/2005/8/layout/orgChart1"/>
    <dgm:cxn modelId="{815FBE02-8275-406E-95D8-0BCCD8D014A7}" type="presParOf" srcId="{C83231DF-BB95-481B-B7AE-F247DD3C5BC7}" destId="{11B430BA-0670-4E7D-B0B9-84A075B8D0AF}" srcOrd="0" destOrd="0" presId="urn:microsoft.com/office/officeart/2005/8/layout/orgChart1"/>
    <dgm:cxn modelId="{296C0DB0-691A-4709-B601-DA8BC0D17243}" type="presParOf" srcId="{C83231DF-BB95-481B-B7AE-F247DD3C5BC7}" destId="{50F1249E-B225-495A-BD16-0E59254048CC}" srcOrd="1" destOrd="0" presId="urn:microsoft.com/office/officeart/2005/8/layout/orgChart1"/>
    <dgm:cxn modelId="{E13C0BA6-6EF5-4003-9785-6B8BC56913E8}" type="presParOf" srcId="{50F1249E-B225-495A-BD16-0E59254048CC}" destId="{7C8E3581-61F9-411A-BD5D-EA5FE75C3ECC}" srcOrd="0" destOrd="0" presId="urn:microsoft.com/office/officeart/2005/8/layout/orgChart1"/>
    <dgm:cxn modelId="{612AB77A-CB27-4DE4-9D1F-22DFE4AE2E94}" type="presParOf" srcId="{7C8E3581-61F9-411A-BD5D-EA5FE75C3ECC}" destId="{E0E9AB5E-C478-4720-8E15-61F5A805C33E}" srcOrd="0" destOrd="0" presId="urn:microsoft.com/office/officeart/2005/8/layout/orgChart1"/>
    <dgm:cxn modelId="{7B66CE19-F038-452C-8334-6BA2EA8D6E77}" type="presParOf" srcId="{7C8E3581-61F9-411A-BD5D-EA5FE75C3ECC}" destId="{C563689E-6510-41A5-A8EF-90B74C6EE449}" srcOrd="1" destOrd="0" presId="urn:microsoft.com/office/officeart/2005/8/layout/orgChart1"/>
    <dgm:cxn modelId="{2F0D3F50-4327-4A87-91AC-53DC8FFA6482}" type="presParOf" srcId="{50F1249E-B225-495A-BD16-0E59254048CC}" destId="{AE77758B-B3DC-4048-B2DD-986ED2630A66}" srcOrd="1" destOrd="0" presId="urn:microsoft.com/office/officeart/2005/8/layout/orgChart1"/>
    <dgm:cxn modelId="{16057DF6-6440-4F87-B4F5-8DDAE9577C3F}" type="presParOf" srcId="{50F1249E-B225-495A-BD16-0E59254048CC}" destId="{675B133A-9739-4B61-B463-A0159114969C}" srcOrd="2" destOrd="0" presId="urn:microsoft.com/office/officeart/2005/8/layout/orgChart1"/>
    <dgm:cxn modelId="{F4CC657D-3E8A-41D3-98CD-4D27F66B8E5E}" type="presParOf" srcId="{C83231DF-BB95-481B-B7AE-F247DD3C5BC7}" destId="{5FB8888E-629C-4B0B-9298-0B0C5E2B86F2}" srcOrd="2" destOrd="0" presId="urn:microsoft.com/office/officeart/2005/8/layout/orgChart1"/>
    <dgm:cxn modelId="{6FD57DB1-7030-411E-8F01-FE08938C3595}" type="presParOf" srcId="{C83231DF-BB95-481B-B7AE-F247DD3C5BC7}" destId="{2E2B3E30-82B6-4939-8D03-298D08BFD7C4}" srcOrd="3" destOrd="0" presId="urn:microsoft.com/office/officeart/2005/8/layout/orgChart1"/>
    <dgm:cxn modelId="{057106A3-345F-480B-B829-1B1E83FDA31E}" type="presParOf" srcId="{2E2B3E30-82B6-4939-8D03-298D08BFD7C4}" destId="{ECDE54BE-6B73-47A5-BB3F-51406CAAFBB7}" srcOrd="0" destOrd="0" presId="urn:microsoft.com/office/officeart/2005/8/layout/orgChart1"/>
    <dgm:cxn modelId="{0CE343CC-2762-443D-BC63-B7FA3D5E7761}" type="presParOf" srcId="{ECDE54BE-6B73-47A5-BB3F-51406CAAFBB7}" destId="{62EEA9C5-0D17-479B-9CA2-280A636CDF09}" srcOrd="0" destOrd="0" presId="urn:microsoft.com/office/officeart/2005/8/layout/orgChart1"/>
    <dgm:cxn modelId="{80365ADC-FB55-43F0-85A1-AC37BEBD2CCD}" type="presParOf" srcId="{ECDE54BE-6B73-47A5-BB3F-51406CAAFBB7}" destId="{3AE6E95F-5DF6-4CEC-8D1C-E22F224D8A98}" srcOrd="1" destOrd="0" presId="urn:microsoft.com/office/officeart/2005/8/layout/orgChart1"/>
    <dgm:cxn modelId="{1673DFFB-15A6-4B16-B00A-AC4823D57683}" type="presParOf" srcId="{2E2B3E30-82B6-4939-8D03-298D08BFD7C4}" destId="{C1BC6EEF-8757-40A1-948E-9280B4508C70}" srcOrd="1" destOrd="0" presId="urn:microsoft.com/office/officeart/2005/8/layout/orgChart1"/>
    <dgm:cxn modelId="{7C991174-A96B-4004-B373-56CB8A9236CB}" type="presParOf" srcId="{2E2B3E30-82B6-4939-8D03-298D08BFD7C4}" destId="{8DBC8080-6FFE-4FAD-BF7B-43B0305F4443}" srcOrd="2" destOrd="0" presId="urn:microsoft.com/office/officeart/2005/8/layout/orgChart1"/>
    <dgm:cxn modelId="{B5803F63-C6D8-4216-9219-D930BEAE02E4}" type="presParOf" srcId="{C83231DF-BB95-481B-B7AE-F247DD3C5BC7}" destId="{2AA2D6A6-D233-4D32-8369-81AC8CB95E9F}" srcOrd="4" destOrd="0" presId="urn:microsoft.com/office/officeart/2005/8/layout/orgChart1"/>
    <dgm:cxn modelId="{E3490E13-3626-4A01-A9DE-CC4A2E34AE79}" type="presParOf" srcId="{C83231DF-BB95-481B-B7AE-F247DD3C5BC7}" destId="{DEB16A7D-F8ED-41F0-836F-0A008C7B097A}" srcOrd="5" destOrd="0" presId="urn:microsoft.com/office/officeart/2005/8/layout/orgChart1"/>
    <dgm:cxn modelId="{64D49E46-61EB-4F5F-ACB6-E3D58B919C20}" type="presParOf" srcId="{DEB16A7D-F8ED-41F0-836F-0A008C7B097A}" destId="{7E77632E-D0AA-4A74-8115-4E19441341D5}" srcOrd="0" destOrd="0" presId="urn:microsoft.com/office/officeart/2005/8/layout/orgChart1"/>
    <dgm:cxn modelId="{E948E9FA-B1AB-4306-BA9A-8CB5A6C5C790}" type="presParOf" srcId="{7E77632E-D0AA-4A74-8115-4E19441341D5}" destId="{D7BA49A3-0C4B-4A28-893D-1AEA6C3F2B7E}" srcOrd="0" destOrd="0" presId="urn:microsoft.com/office/officeart/2005/8/layout/orgChart1"/>
    <dgm:cxn modelId="{19F227E3-3187-484F-81E0-002BC7A1D245}" type="presParOf" srcId="{7E77632E-D0AA-4A74-8115-4E19441341D5}" destId="{8BEED9F6-9468-4380-847D-9A48768923DB}" srcOrd="1" destOrd="0" presId="urn:microsoft.com/office/officeart/2005/8/layout/orgChart1"/>
    <dgm:cxn modelId="{4286B942-B24F-42E5-B3F1-859FD0B81039}" type="presParOf" srcId="{DEB16A7D-F8ED-41F0-836F-0A008C7B097A}" destId="{D9113591-0D47-4D11-8E77-853868A62F24}" srcOrd="1" destOrd="0" presId="urn:microsoft.com/office/officeart/2005/8/layout/orgChart1"/>
    <dgm:cxn modelId="{90E3A37D-0213-4899-8B10-283C06336591}" type="presParOf" srcId="{DEB16A7D-F8ED-41F0-836F-0A008C7B097A}" destId="{C99DAC24-393C-4491-80E9-36A3E06A13BD}" srcOrd="2" destOrd="0" presId="urn:microsoft.com/office/officeart/2005/8/layout/orgChart1"/>
    <dgm:cxn modelId="{8DEE3A3B-7E1C-4630-9DDF-A77D0833EB23}" type="presParOf" srcId="{C83231DF-BB95-481B-B7AE-F247DD3C5BC7}" destId="{B9E5FAC9-7904-459D-8BFC-5F0C37D58EBA}" srcOrd="6" destOrd="0" presId="urn:microsoft.com/office/officeart/2005/8/layout/orgChart1"/>
    <dgm:cxn modelId="{2BDBCE23-BC26-43AC-80F9-79746C2D9CDA}" type="presParOf" srcId="{C83231DF-BB95-481B-B7AE-F247DD3C5BC7}" destId="{0E496778-1CBF-4ECC-9BDB-AA32CD810F4C}" srcOrd="7" destOrd="0" presId="urn:microsoft.com/office/officeart/2005/8/layout/orgChart1"/>
    <dgm:cxn modelId="{1C63A80F-2EE1-4E86-AA6A-740B29121CE4}" type="presParOf" srcId="{0E496778-1CBF-4ECC-9BDB-AA32CD810F4C}" destId="{1089924C-FC8B-4503-858F-5FF8CADF9750}" srcOrd="0" destOrd="0" presId="urn:microsoft.com/office/officeart/2005/8/layout/orgChart1"/>
    <dgm:cxn modelId="{D4CAE885-8F0B-4FDE-8B28-0EE7A1437C75}" type="presParOf" srcId="{1089924C-FC8B-4503-858F-5FF8CADF9750}" destId="{3396FC44-8DA8-496D-A355-71ACF8B92B45}" srcOrd="0" destOrd="0" presId="urn:microsoft.com/office/officeart/2005/8/layout/orgChart1"/>
    <dgm:cxn modelId="{0EDB1457-542B-4481-89F8-01BFEF2C639A}" type="presParOf" srcId="{1089924C-FC8B-4503-858F-5FF8CADF9750}" destId="{384A97DF-4E07-423B-AB4E-F075558654A0}" srcOrd="1" destOrd="0" presId="urn:microsoft.com/office/officeart/2005/8/layout/orgChart1"/>
    <dgm:cxn modelId="{C4F18A58-0499-4A6B-A598-86DD233BF865}" type="presParOf" srcId="{0E496778-1CBF-4ECC-9BDB-AA32CD810F4C}" destId="{1E2902D4-8348-495F-85DF-E69A8EC0E28E}" srcOrd="1" destOrd="0" presId="urn:microsoft.com/office/officeart/2005/8/layout/orgChart1"/>
    <dgm:cxn modelId="{21FDBED8-2975-47E8-894A-2AB0A46E9D88}" type="presParOf" srcId="{0E496778-1CBF-4ECC-9BDB-AA32CD810F4C}" destId="{87650497-4A37-43BC-B262-820302EB8610}" srcOrd="2" destOrd="0" presId="urn:microsoft.com/office/officeart/2005/8/layout/orgChart1"/>
    <dgm:cxn modelId="{7E421DC0-EC6D-4488-AF4D-16D54AC8DBF5}" type="presParOf" srcId="{C83231DF-BB95-481B-B7AE-F247DD3C5BC7}" destId="{B75689ED-4DC1-49C3-95D2-3EF254D85CF0}" srcOrd="8" destOrd="0" presId="urn:microsoft.com/office/officeart/2005/8/layout/orgChart1"/>
    <dgm:cxn modelId="{593DE40E-0AD9-493A-B729-6769A2BA56DF}" type="presParOf" srcId="{C83231DF-BB95-481B-B7AE-F247DD3C5BC7}" destId="{C764DE0E-BE45-4C1D-9758-6C9F1C7D8B4F}" srcOrd="9" destOrd="0" presId="urn:microsoft.com/office/officeart/2005/8/layout/orgChart1"/>
    <dgm:cxn modelId="{61FA9697-A2F0-4578-ADC1-34C2EF9A3AC7}" type="presParOf" srcId="{C764DE0E-BE45-4C1D-9758-6C9F1C7D8B4F}" destId="{FCFF61B4-D7B1-4031-ACD1-C8554D0C0D93}" srcOrd="0" destOrd="0" presId="urn:microsoft.com/office/officeart/2005/8/layout/orgChart1"/>
    <dgm:cxn modelId="{EA0E735B-7B07-4F93-9CF8-F463A3076F1F}" type="presParOf" srcId="{FCFF61B4-D7B1-4031-ACD1-C8554D0C0D93}" destId="{2E1F5E17-D209-42EF-AE66-D464D9107D26}" srcOrd="0" destOrd="0" presId="urn:microsoft.com/office/officeart/2005/8/layout/orgChart1"/>
    <dgm:cxn modelId="{91FCF83C-85D7-44C8-BC89-26263CE0844E}" type="presParOf" srcId="{FCFF61B4-D7B1-4031-ACD1-C8554D0C0D93}" destId="{C05C8832-50E8-4568-AB21-3BC6844AD5FC}" srcOrd="1" destOrd="0" presId="urn:microsoft.com/office/officeart/2005/8/layout/orgChart1"/>
    <dgm:cxn modelId="{643A6922-EBE2-45EA-8568-4B152937B2DF}" type="presParOf" srcId="{C764DE0E-BE45-4C1D-9758-6C9F1C7D8B4F}" destId="{E023F5DA-EABC-46AB-BC7C-42DF41D9ABA7}" srcOrd="1" destOrd="0" presId="urn:microsoft.com/office/officeart/2005/8/layout/orgChart1"/>
    <dgm:cxn modelId="{9BB6502C-3AC8-4CDE-9535-1DADAC9BC2F9}" type="presParOf" srcId="{C764DE0E-BE45-4C1D-9758-6C9F1C7D8B4F}" destId="{440EABE2-B54C-4897-8132-6F9E3B28157E}" srcOrd="2" destOrd="0" presId="urn:microsoft.com/office/officeart/2005/8/layout/orgChart1"/>
    <dgm:cxn modelId="{B3CCCCAB-C89B-4E6D-B26E-7E2BCC017900}" type="presParOf" srcId="{76E0FA34-49AC-4AC1-92EF-2A50E606AF4C}" destId="{5F634EFE-A5ED-4DBC-823C-D460795A96D9}" srcOrd="2" destOrd="0" presId="urn:microsoft.com/office/officeart/2005/8/layout/orgChart1"/>
    <dgm:cxn modelId="{72B28B29-D78A-4298-9D05-40FA8FD8EBAC}" type="presParOf" srcId="{BFEFB68F-E799-44B6-832D-AADDDE47B354}" destId="{B5D437D3-B398-470D-9437-E04C4CA5F4EF}" srcOrd="12" destOrd="0" presId="urn:microsoft.com/office/officeart/2005/8/layout/orgChart1"/>
    <dgm:cxn modelId="{DB57AE06-33DE-4032-B654-D0BED3B25CA2}" type="presParOf" srcId="{BFEFB68F-E799-44B6-832D-AADDDE47B354}" destId="{F670159D-81E3-455C-AFEC-5071C1861E83}" srcOrd="13" destOrd="0" presId="urn:microsoft.com/office/officeart/2005/8/layout/orgChart1"/>
    <dgm:cxn modelId="{D1FC2AD7-7569-4B05-871B-EEB4EABAFD9F}" type="presParOf" srcId="{F670159D-81E3-455C-AFEC-5071C1861E83}" destId="{C27AD687-EDBB-4527-998F-7C1209273F30}" srcOrd="0" destOrd="0" presId="urn:microsoft.com/office/officeart/2005/8/layout/orgChart1"/>
    <dgm:cxn modelId="{6D82F04F-C493-445C-9A70-CE6D674ADB31}" type="presParOf" srcId="{C27AD687-EDBB-4527-998F-7C1209273F30}" destId="{1AFF8D0A-7EFD-48C6-863B-56F81007BE61}" srcOrd="0" destOrd="0" presId="urn:microsoft.com/office/officeart/2005/8/layout/orgChart1"/>
    <dgm:cxn modelId="{24FC8E0F-B413-4014-979D-13416BD202FF}" type="presParOf" srcId="{C27AD687-EDBB-4527-998F-7C1209273F30}" destId="{C6D7AA38-564F-47D3-A2B1-8E1E0CCBCEEA}" srcOrd="1" destOrd="0" presId="urn:microsoft.com/office/officeart/2005/8/layout/orgChart1"/>
    <dgm:cxn modelId="{4AF61C56-9FB3-48F8-B494-2194E7BD28C0}" type="presParOf" srcId="{F670159D-81E3-455C-AFEC-5071C1861E83}" destId="{E04E53C4-660A-4813-A40E-F5825E868B8D}" srcOrd="1" destOrd="0" presId="urn:microsoft.com/office/officeart/2005/8/layout/orgChart1"/>
    <dgm:cxn modelId="{69245B40-D007-4AE5-8D50-A83B3EE641D5}" type="presParOf" srcId="{E04E53C4-660A-4813-A40E-F5825E868B8D}" destId="{59939B8B-B497-4C12-8DD7-3FCA30C3AB9A}" srcOrd="0" destOrd="0" presId="urn:microsoft.com/office/officeart/2005/8/layout/orgChart1"/>
    <dgm:cxn modelId="{3B12ABF4-0C2B-437A-A234-A2F9F464D09B}" type="presParOf" srcId="{E04E53C4-660A-4813-A40E-F5825E868B8D}" destId="{7D502C06-8385-4206-AA8E-AE35D3C392D5}" srcOrd="1" destOrd="0" presId="urn:microsoft.com/office/officeart/2005/8/layout/orgChart1"/>
    <dgm:cxn modelId="{C2753437-24C6-42AA-80E3-385FD0C61121}" type="presParOf" srcId="{7D502C06-8385-4206-AA8E-AE35D3C392D5}" destId="{E6C01BB3-5175-4A0B-89A2-D6F45930B84B}" srcOrd="0" destOrd="0" presId="urn:microsoft.com/office/officeart/2005/8/layout/orgChart1"/>
    <dgm:cxn modelId="{5CBF365B-239C-4BA7-B78D-FE8B6E6DE38B}" type="presParOf" srcId="{E6C01BB3-5175-4A0B-89A2-D6F45930B84B}" destId="{8C2711EB-3DD7-4FCF-B8D0-EEBC77FB4955}" srcOrd="0" destOrd="0" presId="urn:microsoft.com/office/officeart/2005/8/layout/orgChart1"/>
    <dgm:cxn modelId="{BAFDD708-9854-4BEF-922E-D96448FCCA97}" type="presParOf" srcId="{E6C01BB3-5175-4A0B-89A2-D6F45930B84B}" destId="{6186F3AE-9091-4A1D-B2EC-A913185648EF}" srcOrd="1" destOrd="0" presId="urn:microsoft.com/office/officeart/2005/8/layout/orgChart1"/>
    <dgm:cxn modelId="{573236C8-931E-44C5-AA2B-07566D1ED941}" type="presParOf" srcId="{7D502C06-8385-4206-AA8E-AE35D3C392D5}" destId="{847F405F-16E3-48F7-899F-B53A739CB610}" srcOrd="1" destOrd="0" presId="urn:microsoft.com/office/officeart/2005/8/layout/orgChart1"/>
    <dgm:cxn modelId="{9E10F477-8179-418E-B139-C65341F93AC7}" type="presParOf" srcId="{7D502C06-8385-4206-AA8E-AE35D3C392D5}" destId="{06D02CE6-20F5-4040-93EA-D8FC5E8BAD92}" srcOrd="2" destOrd="0" presId="urn:microsoft.com/office/officeart/2005/8/layout/orgChart1"/>
    <dgm:cxn modelId="{3ABBD0F7-13FA-4BE9-A17C-8089D029E421}" type="presParOf" srcId="{E04E53C4-660A-4813-A40E-F5825E868B8D}" destId="{8E3C7DC0-A58D-4EC4-8130-9C8A558F0D78}" srcOrd="2" destOrd="0" presId="urn:microsoft.com/office/officeart/2005/8/layout/orgChart1"/>
    <dgm:cxn modelId="{4C5D6B0A-43B9-4BC2-BDB0-D56526C5E4A1}" type="presParOf" srcId="{E04E53C4-660A-4813-A40E-F5825E868B8D}" destId="{1D76C8C9-28AA-433C-9133-1DA0A878DDA4}" srcOrd="3" destOrd="0" presId="urn:microsoft.com/office/officeart/2005/8/layout/orgChart1"/>
    <dgm:cxn modelId="{43AC2DE8-D947-4097-AD17-0A245AD00965}" type="presParOf" srcId="{1D76C8C9-28AA-433C-9133-1DA0A878DDA4}" destId="{78308404-E4EE-4B62-9245-40DA1F1F2253}" srcOrd="0" destOrd="0" presId="urn:microsoft.com/office/officeart/2005/8/layout/orgChart1"/>
    <dgm:cxn modelId="{EDBF1053-69D7-4748-B2C9-62B14CF5CEFD}" type="presParOf" srcId="{78308404-E4EE-4B62-9245-40DA1F1F2253}" destId="{6BABA99F-0CE2-4E59-A454-C3877598991C}" srcOrd="0" destOrd="0" presId="urn:microsoft.com/office/officeart/2005/8/layout/orgChart1"/>
    <dgm:cxn modelId="{1A8E6252-636D-45A6-A28C-1B8A13DC4AD1}" type="presParOf" srcId="{78308404-E4EE-4B62-9245-40DA1F1F2253}" destId="{C41FBFB1-604A-414F-AC9B-E48E1E6F0F85}" srcOrd="1" destOrd="0" presId="urn:microsoft.com/office/officeart/2005/8/layout/orgChart1"/>
    <dgm:cxn modelId="{D513AA7F-8D9E-4051-81E2-60E637F94927}" type="presParOf" srcId="{1D76C8C9-28AA-433C-9133-1DA0A878DDA4}" destId="{E8BEB011-AA52-47B4-828F-BC9E953356EC}" srcOrd="1" destOrd="0" presId="urn:microsoft.com/office/officeart/2005/8/layout/orgChart1"/>
    <dgm:cxn modelId="{FB145770-9FB3-46B5-AFAF-9FBA7A060154}" type="presParOf" srcId="{1D76C8C9-28AA-433C-9133-1DA0A878DDA4}" destId="{23FED5E2-1470-442E-AE79-4B135B6DB4AD}" srcOrd="2" destOrd="0" presId="urn:microsoft.com/office/officeart/2005/8/layout/orgChart1"/>
    <dgm:cxn modelId="{2F87108A-1A9C-459B-B2F2-364C2DA134CA}" type="presParOf" srcId="{E04E53C4-660A-4813-A40E-F5825E868B8D}" destId="{E1207414-52A4-4031-96E4-AA4FDD584587}" srcOrd="4" destOrd="0" presId="urn:microsoft.com/office/officeart/2005/8/layout/orgChart1"/>
    <dgm:cxn modelId="{EEA142C2-A976-42F2-984A-789A972BC6BF}" type="presParOf" srcId="{E04E53C4-660A-4813-A40E-F5825E868B8D}" destId="{5CCFE186-7431-4126-BBDD-8AC6796B3FA2}" srcOrd="5" destOrd="0" presId="urn:microsoft.com/office/officeart/2005/8/layout/orgChart1"/>
    <dgm:cxn modelId="{9F143E73-FE3B-41EC-91E5-21D785C50C79}" type="presParOf" srcId="{5CCFE186-7431-4126-BBDD-8AC6796B3FA2}" destId="{4FAF2CFF-A215-470D-923E-C33567901D48}" srcOrd="0" destOrd="0" presId="urn:microsoft.com/office/officeart/2005/8/layout/orgChart1"/>
    <dgm:cxn modelId="{03DEC921-7DFC-43FC-AF2B-04089906B162}" type="presParOf" srcId="{4FAF2CFF-A215-470D-923E-C33567901D48}" destId="{60E0455E-3813-4320-8C1B-5A80F1358D5B}" srcOrd="0" destOrd="0" presId="urn:microsoft.com/office/officeart/2005/8/layout/orgChart1"/>
    <dgm:cxn modelId="{3612CE80-3A76-41B7-8A42-9B5A8F887711}" type="presParOf" srcId="{4FAF2CFF-A215-470D-923E-C33567901D48}" destId="{136D7B2C-376C-43FF-BB83-FFA43B2B3CAE}" srcOrd="1" destOrd="0" presId="urn:microsoft.com/office/officeart/2005/8/layout/orgChart1"/>
    <dgm:cxn modelId="{59150343-B8AD-420A-87A2-3A3F742C322D}" type="presParOf" srcId="{5CCFE186-7431-4126-BBDD-8AC6796B3FA2}" destId="{5D6702BA-8019-4BA8-872A-0E0F6EC7F934}" srcOrd="1" destOrd="0" presId="urn:microsoft.com/office/officeart/2005/8/layout/orgChart1"/>
    <dgm:cxn modelId="{57CEEC16-99E6-4397-928B-3F80745DADE3}" type="presParOf" srcId="{5CCFE186-7431-4126-BBDD-8AC6796B3FA2}" destId="{E22FE377-5180-4304-B15F-C2AA1E03E580}" srcOrd="2" destOrd="0" presId="urn:microsoft.com/office/officeart/2005/8/layout/orgChart1"/>
    <dgm:cxn modelId="{0E1027B5-39E9-4944-AE20-0A75FE63DD63}" type="presParOf" srcId="{E04E53C4-660A-4813-A40E-F5825E868B8D}" destId="{7BB6C738-BCE9-4F2B-A7E3-7F77B0AEA7FF}" srcOrd="6" destOrd="0" presId="urn:microsoft.com/office/officeart/2005/8/layout/orgChart1"/>
    <dgm:cxn modelId="{9D7C05E2-8515-46BF-9A64-1CBA556C31D9}" type="presParOf" srcId="{E04E53C4-660A-4813-A40E-F5825E868B8D}" destId="{75CE69E6-D570-4F22-8068-A347CFC03921}" srcOrd="7" destOrd="0" presId="urn:microsoft.com/office/officeart/2005/8/layout/orgChart1"/>
    <dgm:cxn modelId="{ADE4CD34-22D0-4AA0-99F1-091D45C58EE5}" type="presParOf" srcId="{75CE69E6-D570-4F22-8068-A347CFC03921}" destId="{D3256F07-ABBB-487C-9F29-87770233D26A}" srcOrd="0" destOrd="0" presId="urn:microsoft.com/office/officeart/2005/8/layout/orgChart1"/>
    <dgm:cxn modelId="{276FCE81-2C0D-4A42-8319-106640929077}" type="presParOf" srcId="{D3256F07-ABBB-487C-9F29-87770233D26A}" destId="{681A1BEC-9D5C-469B-A78D-D3ECB77A1063}" srcOrd="0" destOrd="0" presId="urn:microsoft.com/office/officeart/2005/8/layout/orgChart1"/>
    <dgm:cxn modelId="{D9A2089B-B3AD-415B-9AC9-A4675CF5ED22}" type="presParOf" srcId="{D3256F07-ABBB-487C-9F29-87770233D26A}" destId="{4ED66E8B-BE93-4C50-B5EF-BDC200BAF95C}" srcOrd="1" destOrd="0" presId="urn:microsoft.com/office/officeart/2005/8/layout/orgChart1"/>
    <dgm:cxn modelId="{AB99AB3F-6114-488E-8CB5-3CA1861F164E}" type="presParOf" srcId="{75CE69E6-D570-4F22-8068-A347CFC03921}" destId="{3AA46AB2-CD05-4B73-9F64-61CCABA7BDFA}" srcOrd="1" destOrd="0" presId="urn:microsoft.com/office/officeart/2005/8/layout/orgChart1"/>
    <dgm:cxn modelId="{F39D7E96-DCFB-4E2F-AE01-A466C7D53BE4}" type="presParOf" srcId="{75CE69E6-D570-4F22-8068-A347CFC03921}" destId="{06CC3059-2E53-4535-A817-3DC72B91A7AD}" srcOrd="2" destOrd="0" presId="urn:microsoft.com/office/officeart/2005/8/layout/orgChart1"/>
    <dgm:cxn modelId="{020E446E-4923-4029-A212-61F34138D9AE}" type="presParOf" srcId="{E04E53C4-660A-4813-A40E-F5825E868B8D}" destId="{DD5E9DDF-CB50-482B-9A9A-7F62F3D2FF96}" srcOrd="8" destOrd="0" presId="urn:microsoft.com/office/officeart/2005/8/layout/orgChart1"/>
    <dgm:cxn modelId="{BB46BB6C-1FB3-46C1-90E8-D14E0B21E382}" type="presParOf" srcId="{E04E53C4-660A-4813-A40E-F5825E868B8D}" destId="{B71686FC-AB44-49B2-9D1E-F89BE822EC6E}" srcOrd="9" destOrd="0" presId="urn:microsoft.com/office/officeart/2005/8/layout/orgChart1"/>
    <dgm:cxn modelId="{24BA79D5-BF14-4A7B-A03C-FDB044B6221A}" type="presParOf" srcId="{B71686FC-AB44-49B2-9D1E-F89BE822EC6E}" destId="{9A72AD5A-90C1-4F14-BF46-34514D0AE0EA}" srcOrd="0" destOrd="0" presId="urn:microsoft.com/office/officeart/2005/8/layout/orgChart1"/>
    <dgm:cxn modelId="{43C0985B-6B4E-4CF0-BCC7-B77E02DC52A4}" type="presParOf" srcId="{9A72AD5A-90C1-4F14-BF46-34514D0AE0EA}" destId="{72514382-12C6-4F59-AD2F-D5C353DEECF9}" srcOrd="0" destOrd="0" presId="urn:microsoft.com/office/officeart/2005/8/layout/orgChart1"/>
    <dgm:cxn modelId="{2C4E62B8-313B-4D9D-900D-AA4E8FE026D4}" type="presParOf" srcId="{9A72AD5A-90C1-4F14-BF46-34514D0AE0EA}" destId="{1FE1B0E4-0D37-4DDC-89D9-128643CF2E29}" srcOrd="1" destOrd="0" presId="urn:microsoft.com/office/officeart/2005/8/layout/orgChart1"/>
    <dgm:cxn modelId="{108E2874-73C7-4F9E-95DC-25376D713059}" type="presParOf" srcId="{B71686FC-AB44-49B2-9D1E-F89BE822EC6E}" destId="{9E95017C-881F-43A4-8D86-6484E11D1803}" srcOrd="1" destOrd="0" presId="urn:microsoft.com/office/officeart/2005/8/layout/orgChart1"/>
    <dgm:cxn modelId="{770368FE-169A-4CFC-8DC4-E3F6E3307259}" type="presParOf" srcId="{B71686FC-AB44-49B2-9D1E-F89BE822EC6E}" destId="{EA66FA16-BF7F-4FFC-8C8E-BFBC52ABF4E1}" srcOrd="2" destOrd="0" presId="urn:microsoft.com/office/officeart/2005/8/layout/orgChart1"/>
    <dgm:cxn modelId="{B5B43DA3-137B-403B-9BA1-8400FA11EE21}" type="presParOf" srcId="{E04E53C4-660A-4813-A40E-F5825E868B8D}" destId="{F4311B25-E4A4-4C49-AD13-3C1FCA0AD4BF}" srcOrd="10" destOrd="0" presId="urn:microsoft.com/office/officeart/2005/8/layout/orgChart1"/>
    <dgm:cxn modelId="{470E4D5B-F101-4B0D-8004-F185AED98806}" type="presParOf" srcId="{E04E53C4-660A-4813-A40E-F5825E868B8D}" destId="{1F3F20E5-9D97-47BF-A94E-92FE22951B63}" srcOrd="11" destOrd="0" presId="urn:microsoft.com/office/officeart/2005/8/layout/orgChart1"/>
    <dgm:cxn modelId="{AEB828AE-6440-4FB8-9DCA-7E319033004C}" type="presParOf" srcId="{1F3F20E5-9D97-47BF-A94E-92FE22951B63}" destId="{DDE5C544-19F0-4BC5-BD4A-84CB58CBC524}" srcOrd="0" destOrd="0" presId="urn:microsoft.com/office/officeart/2005/8/layout/orgChart1"/>
    <dgm:cxn modelId="{12C06FC7-7851-4BD7-AF8A-A4EA19977DB3}" type="presParOf" srcId="{DDE5C544-19F0-4BC5-BD4A-84CB58CBC524}" destId="{3DB801D0-1405-4BCF-BDA7-0687023E925E}" srcOrd="0" destOrd="0" presId="urn:microsoft.com/office/officeart/2005/8/layout/orgChart1"/>
    <dgm:cxn modelId="{E996C511-CBE1-41DC-AECB-E091AECD2AF2}" type="presParOf" srcId="{DDE5C544-19F0-4BC5-BD4A-84CB58CBC524}" destId="{4EC36324-0B2A-497C-9DAE-672FD63F5348}" srcOrd="1" destOrd="0" presId="urn:microsoft.com/office/officeart/2005/8/layout/orgChart1"/>
    <dgm:cxn modelId="{BFBD2AC9-7811-491C-B181-F0251D2D626E}" type="presParOf" srcId="{1F3F20E5-9D97-47BF-A94E-92FE22951B63}" destId="{FABDAB37-D3AB-4A14-A5AC-6BF5F77C0C9C}" srcOrd="1" destOrd="0" presId="urn:microsoft.com/office/officeart/2005/8/layout/orgChart1"/>
    <dgm:cxn modelId="{BA90BC26-E5F7-47F8-B61D-8542CF5AA076}" type="presParOf" srcId="{1F3F20E5-9D97-47BF-A94E-92FE22951B63}" destId="{DF423B9D-8BAE-448D-A56E-EEBA26458FFD}" srcOrd="2" destOrd="0" presId="urn:microsoft.com/office/officeart/2005/8/layout/orgChart1"/>
    <dgm:cxn modelId="{ADCFD508-FB5E-4E4A-B3AC-79F9DF926485}" type="presParOf" srcId="{E04E53C4-660A-4813-A40E-F5825E868B8D}" destId="{CE6245C9-70AE-46DF-ABBB-67470CF90030}" srcOrd="12" destOrd="0" presId="urn:microsoft.com/office/officeart/2005/8/layout/orgChart1"/>
    <dgm:cxn modelId="{C9B52FCC-D779-4B94-9552-C27497C1E2A9}" type="presParOf" srcId="{E04E53C4-660A-4813-A40E-F5825E868B8D}" destId="{51B1CE1E-7382-40C1-AFA3-F71DD9728B45}" srcOrd="13" destOrd="0" presId="urn:microsoft.com/office/officeart/2005/8/layout/orgChart1"/>
    <dgm:cxn modelId="{8C5CB40D-516F-41B6-BDE7-4876ECC41FFE}" type="presParOf" srcId="{51B1CE1E-7382-40C1-AFA3-F71DD9728B45}" destId="{BA347C63-DCD9-4A7B-B39D-E1F8D3F90409}" srcOrd="0" destOrd="0" presId="urn:microsoft.com/office/officeart/2005/8/layout/orgChart1"/>
    <dgm:cxn modelId="{9DBCBAA1-DB31-468E-8F18-31A7E50FC743}" type="presParOf" srcId="{BA347C63-DCD9-4A7B-B39D-E1F8D3F90409}" destId="{EB64C3F0-B5EE-4F9A-AF2C-C227C177D8EB}" srcOrd="0" destOrd="0" presId="urn:microsoft.com/office/officeart/2005/8/layout/orgChart1"/>
    <dgm:cxn modelId="{AF652BE8-E67E-4FD4-9495-7F5A2B820476}" type="presParOf" srcId="{BA347C63-DCD9-4A7B-B39D-E1F8D3F90409}" destId="{B39D0FD2-2C4B-41AE-BFE7-F49286C21796}" srcOrd="1" destOrd="0" presId="urn:microsoft.com/office/officeart/2005/8/layout/orgChart1"/>
    <dgm:cxn modelId="{BEF62A7C-8C44-43FF-A3ED-AEE7FB82A059}" type="presParOf" srcId="{51B1CE1E-7382-40C1-AFA3-F71DD9728B45}" destId="{F8EF51DC-5D45-4A02-B7EA-71FF374F35D1}" srcOrd="1" destOrd="0" presId="urn:microsoft.com/office/officeart/2005/8/layout/orgChart1"/>
    <dgm:cxn modelId="{E8C58C07-7C3F-44B5-912C-A19BFCFFA0F5}" type="presParOf" srcId="{51B1CE1E-7382-40C1-AFA3-F71DD9728B45}" destId="{EDB6881C-C72D-4940-8748-5C93000DD535}" srcOrd="2" destOrd="0" presId="urn:microsoft.com/office/officeart/2005/8/layout/orgChart1"/>
    <dgm:cxn modelId="{02CEDFF9-3E4B-4CB8-A751-319A61FD76B8}" type="presParOf" srcId="{E04E53C4-660A-4813-A40E-F5825E868B8D}" destId="{C354AB2F-08F2-4806-939C-E1FA28DEDFD9}" srcOrd="14" destOrd="0" presId="urn:microsoft.com/office/officeart/2005/8/layout/orgChart1"/>
    <dgm:cxn modelId="{1FF05D0D-CEC4-41CB-AEE2-DA71CE4CEF45}" type="presParOf" srcId="{E04E53C4-660A-4813-A40E-F5825E868B8D}" destId="{B0562501-D666-4C79-9816-2C3F5A255D97}" srcOrd="15" destOrd="0" presId="urn:microsoft.com/office/officeart/2005/8/layout/orgChart1"/>
    <dgm:cxn modelId="{6537355B-CD5D-4815-934A-A8C27643653D}" type="presParOf" srcId="{B0562501-D666-4C79-9816-2C3F5A255D97}" destId="{07C89670-89A6-4219-8EB7-02DE6D54416D}" srcOrd="0" destOrd="0" presId="urn:microsoft.com/office/officeart/2005/8/layout/orgChart1"/>
    <dgm:cxn modelId="{8D02351B-6564-4071-BEB4-B4E1B6B83316}" type="presParOf" srcId="{07C89670-89A6-4219-8EB7-02DE6D54416D}" destId="{895826A2-54E4-4453-B576-54B6682358E4}" srcOrd="0" destOrd="0" presId="urn:microsoft.com/office/officeart/2005/8/layout/orgChart1"/>
    <dgm:cxn modelId="{B1A54D17-9F87-4152-ABB7-A6DA02C927A3}" type="presParOf" srcId="{07C89670-89A6-4219-8EB7-02DE6D54416D}" destId="{808684AB-A8B4-430E-B83D-D9B3648B70C7}" srcOrd="1" destOrd="0" presId="urn:microsoft.com/office/officeart/2005/8/layout/orgChart1"/>
    <dgm:cxn modelId="{55C0D83A-5B42-449E-AFAA-E5E392AE4C54}" type="presParOf" srcId="{B0562501-D666-4C79-9816-2C3F5A255D97}" destId="{70ABCC26-8FEF-4825-90DD-0DECF1598FFC}" srcOrd="1" destOrd="0" presId="urn:microsoft.com/office/officeart/2005/8/layout/orgChart1"/>
    <dgm:cxn modelId="{FE02A99F-384F-4632-87A9-4C297B21C486}" type="presParOf" srcId="{B0562501-D666-4C79-9816-2C3F5A255D97}" destId="{77205E9C-1ADD-462F-B2CD-284E33DCD4F1}" srcOrd="2" destOrd="0" presId="urn:microsoft.com/office/officeart/2005/8/layout/orgChart1"/>
    <dgm:cxn modelId="{D101ED43-AE4C-4CED-9BA8-46E73A3E3EF0}" type="presParOf" srcId="{E04E53C4-660A-4813-A40E-F5825E868B8D}" destId="{42D4FEBC-FDFA-4CC0-8BD4-8DC3853B7CCA}" srcOrd="16" destOrd="0" presId="urn:microsoft.com/office/officeart/2005/8/layout/orgChart1"/>
    <dgm:cxn modelId="{7145689D-8A85-4509-9238-B040F5038973}" type="presParOf" srcId="{E04E53C4-660A-4813-A40E-F5825E868B8D}" destId="{4344CB87-0A98-4612-9848-AB688EDD33B6}" srcOrd="17" destOrd="0" presId="urn:microsoft.com/office/officeart/2005/8/layout/orgChart1"/>
    <dgm:cxn modelId="{E79D871F-E165-4EB7-BBFD-8E32E31E0673}" type="presParOf" srcId="{4344CB87-0A98-4612-9848-AB688EDD33B6}" destId="{03358024-8EFD-421A-B6E7-8779821154E6}" srcOrd="0" destOrd="0" presId="urn:microsoft.com/office/officeart/2005/8/layout/orgChart1"/>
    <dgm:cxn modelId="{3A03BF03-C755-4F88-BC85-60078A509ADB}" type="presParOf" srcId="{03358024-8EFD-421A-B6E7-8779821154E6}" destId="{7F8B776B-1BEA-4C0B-BF8B-DD264B1099F5}" srcOrd="0" destOrd="0" presId="urn:microsoft.com/office/officeart/2005/8/layout/orgChart1"/>
    <dgm:cxn modelId="{39A36CCA-99FF-43F7-9ACC-89BF50321682}" type="presParOf" srcId="{03358024-8EFD-421A-B6E7-8779821154E6}" destId="{D57C09FF-0955-41C9-8C1D-44D11054D27A}" srcOrd="1" destOrd="0" presId="urn:microsoft.com/office/officeart/2005/8/layout/orgChart1"/>
    <dgm:cxn modelId="{9BCA1360-4C93-48E7-9BA7-7C16284E20ED}" type="presParOf" srcId="{4344CB87-0A98-4612-9848-AB688EDD33B6}" destId="{A44B8068-F36D-4230-B1B4-DB6DA4312E18}" srcOrd="1" destOrd="0" presId="urn:microsoft.com/office/officeart/2005/8/layout/orgChart1"/>
    <dgm:cxn modelId="{36BB2F9C-6A40-4EAD-8C48-D6574EB26FCF}" type="presParOf" srcId="{4344CB87-0A98-4612-9848-AB688EDD33B6}" destId="{4DB841AA-0B2F-453C-84B1-96AD8449D6BB}" srcOrd="2" destOrd="0" presId="urn:microsoft.com/office/officeart/2005/8/layout/orgChart1"/>
    <dgm:cxn modelId="{8B99B957-D614-45E7-A953-379AE4190F31}" type="presParOf" srcId="{F670159D-81E3-455C-AFEC-5071C1861E83}" destId="{2ABA56ED-486F-4E6E-BE9B-8B2D23EC3784}" srcOrd="2" destOrd="0" presId="urn:microsoft.com/office/officeart/2005/8/layout/orgChart1"/>
    <dgm:cxn modelId="{DDBC3E8A-4AAF-4FD7-93C3-32E36CF85AD2}" type="presParOf" srcId="{D3F4AFEA-F778-4176-8E76-4861882C1141}" destId="{A8D606F5-BA46-444C-A971-8557B6DA0CE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4FEBC-FDFA-4CC0-8BD4-8DC3853B7CCA}">
      <dsp:nvSpPr>
        <dsp:cNvPr id="0" name=""/>
        <dsp:cNvSpPr/>
      </dsp:nvSpPr>
      <dsp:spPr>
        <a:xfrm>
          <a:off x="8439451" y="2974748"/>
          <a:ext cx="166332" cy="4973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3294"/>
              </a:lnTo>
              <a:lnTo>
                <a:pt x="166332" y="497329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54AB2F-08F2-4806-939C-E1FA28DEDFD9}">
      <dsp:nvSpPr>
        <dsp:cNvPr id="0" name=""/>
        <dsp:cNvSpPr/>
      </dsp:nvSpPr>
      <dsp:spPr>
        <a:xfrm>
          <a:off x="8439451" y="2974748"/>
          <a:ext cx="166332" cy="4425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5579"/>
              </a:lnTo>
              <a:lnTo>
                <a:pt x="166332" y="4425579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6245C9-70AE-46DF-ABBB-67470CF90030}">
      <dsp:nvSpPr>
        <dsp:cNvPr id="0" name=""/>
        <dsp:cNvSpPr/>
      </dsp:nvSpPr>
      <dsp:spPr>
        <a:xfrm>
          <a:off x="8439451" y="2974748"/>
          <a:ext cx="166332" cy="3818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658"/>
              </a:lnTo>
              <a:lnTo>
                <a:pt x="166332" y="381865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311B25-E4A4-4C49-AD13-3C1FCA0AD4BF}">
      <dsp:nvSpPr>
        <dsp:cNvPr id="0" name=""/>
        <dsp:cNvSpPr/>
      </dsp:nvSpPr>
      <dsp:spPr>
        <a:xfrm>
          <a:off x="8439451" y="2974748"/>
          <a:ext cx="166332" cy="3223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3192"/>
              </a:lnTo>
              <a:lnTo>
                <a:pt x="166332" y="3223192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5E9DDF-CB50-482B-9A9A-7F62F3D2FF96}">
      <dsp:nvSpPr>
        <dsp:cNvPr id="0" name=""/>
        <dsp:cNvSpPr/>
      </dsp:nvSpPr>
      <dsp:spPr>
        <a:xfrm>
          <a:off x="8439451" y="2974748"/>
          <a:ext cx="166332" cy="2635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5483"/>
              </a:lnTo>
              <a:lnTo>
                <a:pt x="166332" y="263548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B6C738-BCE9-4F2B-A7E3-7F77B0AEA7FF}">
      <dsp:nvSpPr>
        <dsp:cNvPr id="0" name=""/>
        <dsp:cNvSpPr/>
      </dsp:nvSpPr>
      <dsp:spPr>
        <a:xfrm>
          <a:off x="8439451" y="2974748"/>
          <a:ext cx="166332" cy="2075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5385"/>
              </a:lnTo>
              <a:lnTo>
                <a:pt x="166332" y="2075385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07414-52A4-4031-96E4-AA4FDD584587}">
      <dsp:nvSpPr>
        <dsp:cNvPr id="0" name=""/>
        <dsp:cNvSpPr/>
      </dsp:nvSpPr>
      <dsp:spPr>
        <a:xfrm>
          <a:off x="8439451" y="2974748"/>
          <a:ext cx="166332" cy="1513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3435"/>
              </a:lnTo>
              <a:lnTo>
                <a:pt x="166332" y="1513435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C7DC0-A58D-4EC4-8130-9C8A558F0D78}">
      <dsp:nvSpPr>
        <dsp:cNvPr id="0" name=""/>
        <dsp:cNvSpPr/>
      </dsp:nvSpPr>
      <dsp:spPr>
        <a:xfrm>
          <a:off x="8439451" y="2974748"/>
          <a:ext cx="166332" cy="984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4934"/>
              </a:lnTo>
              <a:lnTo>
                <a:pt x="166332" y="98493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39B8B-B497-4C12-8DD7-3FCA30C3AB9A}">
      <dsp:nvSpPr>
        <dsp:cNvPr id="0" name=""/>
        <dsp:cNvSpPr/>
      </dsp:nvSpPr>
      <dsp:spPr>
        <a:xfrm>
          <a:off x="8439451" y="2974748"/>
          <a:ext cx="166332" cy="436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296"/>
              </a:lnTo>
              <a:lnTo>
                <a:pt x="166332" y="436296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437D3-B398-470D-9437-E04C4CA5F4EF}">
      <dsp:nvSpPr>
        <dsp:cNvPr id="0" name=""/>
        <dsp:cNvSpPr/>
      </dsp:nvSpPr>
      <dsp:spPr>
        <a:xfrm>
          <a:off x="4719139" y="2187439"/>
          <a:ext cx="4163866" cy="232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33"/>
              </a:lnTo>
              <a:lnTo>
                <a:pt x="4163866" y="116433"/>
              </a:lnTo>
              <a:lnTo>
                <a:pt x="4163866" y="23286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5689ED-4DC1-49C3-95D2-3EF254D85CF0}">
      <dsp:nvSpPr>
        <dsp:cNvPr id="0" name=""/>
        <dsp:cNvSpPr/>
      </dsp:nvSpPr>
      <dsp:spPr>
        <a:xfrm>
          <a:off x="7097699" y="2974748"/>
          <a:ext cx="166332" cy="3659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9323"/>
              </a:lnTo>
              <a:lnTo>
                <a:pt x="166332" y="365932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5FAC9-7904-459D-8BFC-5F0C37D58EBA}">
      <dsp:nvSpPr>
        <dsp:cNvPr id="0" name=""/>
        <dsp:cNvSpPr/>
      </dsp:nvSpPr>
      <dsp:spPr>
        <a:xfrm>
          <a:off x="7097699" y="2974748"/>
          <a:ext cx="166332" cy="2872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2014"/>
              </a:lnTo>
              <a:lnTo>
                <a:pt x="166332" y="287201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2D6A6-D233-4D32-8369-81AC8CB95E9F}">
      <dsp:nvSpPr>
        <dsp:cNvPr id="0" name=""/>
        <dsp:cNvSpPr/>
      </dsp:nvSpPr>
      <dsp:spPr>
        <a:xfrm>
          <a:off x="7097699" y="2974748"/>
          <a:ext cx="166332" cy="2084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4705"/>
              </a:lnTo>
              <a:lnTo>
                <a:pt x="166332" y="2084705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B8888E-629C-4B0B-9298-0B0C5E2B86F2}">
      <dsp:nvSpPr>
        <dsp:cNvPr id="0" name=""/>
        <dsp:cNvSpPr/>
      </dsp:nvSpPr>
      <dsp:spPr>
        <a:xfrm>
          <a:off x="7097699" y="2974748"/>
          <a:ext cx="166332" cy="1297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7396"/>
              </a:lnTo>
              <a:lnTo>
                <a:pt x="166332" y="1297396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B430BA-0670-4E7D-B0B9-84A075B8D0AF}">
      <dsp:nvSpPr>
        <dsp:cNvPr id="0" name=""/>
        <dsp:cNvSpPr/>
      </dsp:nvSpPr>
      <dsp:spPr>
        <a:xfrm>
          <a:off x="7097699" y="2974748"/>
          <a:ext cx="166332" cy="510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087"/>
              </a:lnTo>
              <a:lnTo>
                <a:pt x="166332" y="51008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B456C1-CF7C-4275-9EDE-53EE78A3EBC7}">
      <dsp:nvSpPr>
        <dsp:cNvPr id="0" name=""/>
        <dsp:cNvSpPr/>
      </dsp:nvSpPr>
      <dsp:spPr>
        <a:xfrm>
          <a:off x="4719139" y="2187439"/>
          <a:ext cx="2822114" cy="232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33"/>
              </a:lnTo>
              <a:lnTo>
                <a:pt x="2822114" y="116433"/>
              </a:lnTo>
              <a:lnTo>
                <a:pt x="2822114" y="23286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33056-0DFE-43CA-A97C-988641D37183}">
      <dsp:nvSpPr>
        <dsp:cNvPr id="0" name=""/>
        <dsp:cNvSpPr/>
      </dsp:nvSpPr>
      <dsp:spPr>
        <a:xfrm>
          <a:off x="5755947" y="2974748"/>
          <a:ext cx="166332" cy="3659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9323"/>
              </a:lnTo>
              <a:lnTo>
                <a:pt x="166332" y="365932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36F529-F271-4CCD-9956-5B4A8E2B3D23}">
      <dsp:nvSpPr>
        <dsp:cNvPr id="0" name=""/>
        <dsp:cNvSpPr/>
      </dsp:nvSpPr>
      <dsp:spPr>
        <a:xfrm>
          <a:off x="5755947" y="2974748"/>
          <a:ext cx="166332" cy="2872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2014"/>
              </a:lnTo>
              <a:lnTo>
                <a:pt x="166332" y="287201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FDECB-6B69-4C15-A5FE-2AE618304171}">
      <dsp:nvSpPr>
        <dsp:cNvPr id="0" name=""/>
        <dsp:cNvSpPr/>
      </dsp:nvSpPr>
      <dsp:spPr>
        <a:xfrm>
          <a:off x="5755947" y="2974748"/>
          <a:ext cx="166332" cy="2084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4705"/>
              </a:lnTo>
              <a:lnTo>
                <a:pt x="166332" y="2084705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04C34-9555-4A06-B714-2217F204C76D}">
      <dsp:nvSpPr>
        <dsp:cNvPr id="0" name=""/>
        <dsp:cNvSpPr/>
      </dsp:nvSpPr>
      <dsp:spPr>
        <a:xfrm>
          <a:off x="5755947" y="2974748"/>
          <a:ext cx="166332" cy="1297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7396"/>
              </a:lnTo>
              <a:lnTo>
                <a:pt x="166332" y="1297396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7BE87-403F-4830-9604-8BE75E36A931}">
      <dsp:nvSpPr>
        <dsp:cNvPr id="0" name=""/>
        <dsp:cNvSpPr/>
      </dsp:nvSpPr>
      <dsp:spPr>
        <a:xfrm>
          <a:off x="5755947" y="2974748"/>
          <a:ext cx="166332" cy="510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087"/>
              </a:lnTo>
              <a:lnTo>
                <a:pt x="166332" y="51008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C857A-AAFC-409C-871F-818B02CC4CD0}">
      <dsp:nvSpPr>
        <dsp:cNvPr id="0" name=""/>
        <dsp:cNvSpPr/>
      </dsp:nvSpPr>
      <dsp:spPr>
        <a:xfrm>
          <a:off x="4719139" y="2187439"/>
          <a:ext cx="1480362" cy="232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33"/>
              </a:lnTo>
              <a:lnTo>
                <a:pt x="1480362" y="116433"/>
              </a:lnTo>
              <a:lnTo>
                <a:pt x="1480362" y="23286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38000-FB89-4B52-9E65-CF1C9915E844}">
      <dsp:nvSpPr>
        <dsp:cNvPr id="0" name=""/>
        <dsp:cNvSpPr/>
      </dsp:nvSpPr>
      <dsp:spPr>
        <a:xfrm>
          <a:off x="4414195" y="2974748"/>
          <a:ext cx="166332" cy="4287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87737"/>
              </a:lnTo>
              <a:lnTo>
                <a:pt x="166332" y="428773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A7804-7A5D-4F74-B80A-3AFD6BE2AF29}">
      <dsp:nvSpPr>
        <dsp:cNvPr id="0" name=""/>
        <dsp:cNvSpPr/>
      </dsp:nvSpPr>
      <dsp:spPr>
        <a:xfrm>
          <a:off x="4414195" y="2974748"/>
          <a:ext cx="166332" cy="3763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3860"/>
              </a:lnTo>
              <a:lnTo>
                <a:pt x="166332" y="376386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8F6C63-6EBB-4AB5-8BDE-8422C264DC0A}">
      <dsp:nvSpPr>
        <dsp:cNvPr id="0" name=""/>
        <dsp:cNvSpPr/>
      </dsp:nvSpPr>
      <dsp:spPr>
        <a:xfrm>
          <a:off x="4414195" y="2974748"/>
          <a:ext cx="166332" cy="3239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9984"/>
              </a:lnTo>
              <a:lnTo>
                <a:pt x="166332" y="323998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5DAE87-9DA9-49F0-92BA-8A01DE9DA201}">
      <dsp:nvSpPr>
        <dsp:cNvPr id="0" name=""/>
        <dsp:cNvSpPr/>
      </dsp:nvSpPr>
      <dsp:spPr>
        <a:xfrm>
          <a:off x="4414195" y="2974748"/>
          <a:ext cx="166332" cy="2716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6107"/>
              </a:lnTo>
              <a:lnTo>
                <a:pt x="166332" y="271610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C93E7-917D-430A-8015-6292B9CA8903}">
      <dsp:nvSpPr>
        <dsp:cNvPr id="0" name=""/>
        <dsp:cNvSpPr/>
      </dsp:nvSpPr>
      <dsp:spPr>
        <a:xfrm>
          <a:off x="4414195" y="2974748"/>
          <a:ext cx="166332" cy="2152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2879"/>
              </a:lnTo>
              <a:lnTo>
                <a:pt x="166332" y="2152879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FECEFE-83D0-4E8E-A776-48420C79E82F}">
      <dsp:nvSpPr>
        <dsp:cNvPr id="0" name=""/>
        <dsp:cNvSpPr/>
      </dsp:nvSpPr>
      <dsp:spPr>
        <a:xfrm>
          <a:off x="4414195" y="2974748"/>
          <a:ext cx="166332" cy="1550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299"/>
              </a:lnTo>
              <a:lnTo>
                <a:pt x="166332" y="1550299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E8B948-DC58-474D-A2C4-4AFF207A7880}">
      <dsp:nvSpPr>
        <dsp:cNvPr id="0" name=""/>
        <dsp:cNvSpPr/>
      </dsp:nvSpPr>
      <dsp:spPr>
        <a:xfrm>
          <a:off x="4414195" y="2974748"/>
          <a:ext cx="166332" cy="1002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2585"/>
              </a:lnTo>
              <a:lnTo>
                <a:pt x="166332" y="1002585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CE9A8B-A1A1-454E-9966-6993E7281363}">
      <dsp:nvSpPr>
        <dsp:cNvPr id="0" name=""/>
        <dsp:cNvSpPr/>
      </dsp:nvSpPr>
      <dsp:spPr>
        <a:xfrm>
          <a:off x="4414195" y="2974748"/>
          <a:ext cx="166332" cy="436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296"/>
              </a:lnTo>
              <a:lnTo>
                <a:pt x="166332" y="436296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211C4-76FE-4F24-BAB2-68B255A8D840}">
      <dsp:nvSpPr>
        <dsp:cNvPr id="0" name=""/>
        <dsp:cNvSpPr/>
      </dsp:nvSpPr>
      <dsp:spPr>
        <a:xfrm>
          <a:off x="4719139" y="2187439"/>
          <a:ext cx="138610" cy="232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33"/>
              </a:lnTo>
              <a:lnTo>
                <a:pt x="138610" y="116433"/>
              </a:lnTo>
              <a:lnTo>
                <a:pt x="138610" y="23286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AFC00-1A7F-4E1C-95FC-E27DB4C39BC9}">
      <dsp:nvSpPr>
        <dsp:cNvPr id="0" name=""/>
        <dsp:cNvSpPr/>
      </dsp:nvSpPr>
      <dsp:spPr>
        <a:xfrm>
          <a:off x="3072443" y="3762057"/>
          <a:ext cx="166332" cy="3659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9323"/>
              </a:lnTo>
              <a:lnTo>
                <a:pt x="166332" y="3659323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F6583A-12E6-4A2B-A07F-B9C209E8255C}">
      <dsp:nvSpPr>
        <dsp:cNvPr id="0" name=""/>
        <dsp:cNvSpPr/>
      </dsp:nvSpPr>
      <dsp:spPr>
        <a:xfrm>
          <a:off x="3072443" y="3762057"/>
          <a:ext cx="166332" cy="2872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2014"/>
              </a:lnTo>
              <a:lnTo>
                <a:pt x="166332" y="2872014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5D4AD6-371E-482A-A36D-3B463345A63F}">
      <dsp:nvSpPr>
        <dsp:cNvPr id="0" name=""/>
        <dsp:cNvSpPr/>
      </dsp:nvSpPr>
      <dsp:spPr>
        <a:xfrm>
          <a:off x="3072443" y="3762057"/>
          <a:ext cx="166332" cy="2084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4705"/>
              </a:lnTo>
              <a:lnTo>
                <a:pt x="166332" y="2084705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2718BC-9C14-4298-8CA4-D4F684A8A42E}">
      <dsp:nvSpPr>
        <dsp:cNvPr id="0" name=""/>
        <dsp:cNvSpPr/>
      </dsp:nvSpPr>
      <dsp:spPr>
        <a:xfrm>
          <a:off x="3072443" y="3762057"/>
          <a:ext cx="166332" cy="1297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7396"/>
              </a:lnTo>
              <a:lnTo>
                <a:pt x="166332" y="1297396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D85D71-35E7-4334-B66C-03569C0A1D4B}">
      <dsp:nvSpPr>
        <dsp:cNvPr id="0" name=""/>
        <dsp:cNvSpPr/>
      </dsp:nvSpPr>
      <dsp:spPr>
        <a:xfrm>
          <a:off x="3072443" y="3762057"/>
          <a:ext cx="166332" cy="510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087"/>
              </a:lnTo>
              <a:lnTo>
                <a:pt x="166332" y="510087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96749-CC95-468B-8501-6360FC85E5F5}">
      <dsp:nvSpPr>
        <dsp:cNvPr id="0" name=""/>
        <dsp:cNvSpPr/>
      </dsp:nvSpPr>
      <dsp:spPr>
        <a:xfrm>
          <a:off x="3470278" y="2974748"/>
          <a:ext cx="91440" cy="2328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2866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B15AA3-D15F-4B1E-BC7E-61FBE505437C}">
      <dsp:nvSpPr>
        <dsp:cNvPr id="0" name=""/>
        <dsp:cNvSpPr/>
      </dsp:nvSpPr>
      <dsp:spPr>
        <a:xfrm>
          <a:off x="3515998" y="2187439"/>
          <a:ext cx="1203141" cy="232866"/>
        </a:xfrm>
        <a:custGeom>
          <a:avLst/>
          <a:gdLst/>
          <a:ahLst/>
          <a:cxnLst/>
          <a:rect l="0" t="0" r="0" b="0"/>
          <a:pathLst>
            <a:path>
              <a:moveTo>
                <a:pt x="1203141" y="0"/>
              </a:moveTo>
              <a:lnTo>
                <a:pt x="1203141" y="116433"/>
              </a:lnTo>
              <a:lnTo>
                <a:pt x="0" y="116433"/>
              </a:lnTo>
              <a:lnTo>
                <a:pt x="0" y="23286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33D04-348F-4FE3-B334-3EACC2A0EF87}">
      <dsp:nvSpPr>
        <dsp:cNvPr id="0" name=""/>
        <dsp:cNvSpPr/>
      </dsp:nvSpPr>
      <dsp:spPr>
        <a:xfrm>
          <a:off x="1453470" y="2974748"/>
          <a:ext cx="166332" cy="2084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4705"/>
              </a:lnTo>
              <a:lnTo>
                <a:pt x="166332" y="2084705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D1B09F-9EAB-4F88-ACDC-CC5778CC53E5}">
      <dsp:nvSpPr>
        <dsp:cNvPr id="0" name=""/>
        <dsp:cNvSpPr/>
      </dsp:nvSpPr>
      <dsp:spPr>
        <a:xfrm>
          <a:off x="1453470" y="2974748"/>
          <a:ext cx="166332" cy="1297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7396"/>
              </a:lnTo>
              <a:lnTo>
                <a:pt x="166332" y="1297396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1DEBE8-29DA-4E46-9F85-672E65BF0B3D}">
      <dsp:nvSpPr>
        <dsp:cNvPr id="0" name=""/>
        <dsp:cNvSpPr/>
      </dsp:nvSpPr>
      <dsp:spPr>
        <a:xfrm>
          <a:off x="1453470" y="2974748"/>
          <a:ext cx="166332" cy="510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087"/>
              </a:lnTo>
              <a:lnTo>
                <a:pt x="166332" y="51008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CD95AB-D5FA-429A-8559-93437343CE63}">
      <dsp:nvSpPr>
        <dsp:cNvPr id="0" name=""/>
        <dsp:cNvSpPr/>
      </dsp:nvSpPr>
      <dsp:spPr>
        <a:xfrm>
          <a:off x="1897024" y="2187439"/>
          <a:ext cx="2822114" cy="232866"/>
        </a:xfrm>
        <a:custGeom>
          <a:avLst/>
          <a:gdLst/>
          <a:ahLst/>
          <a:cxnLst/>
          <a:rect l="0" t="0" r="0" b="0"/>
          <a:pathLst>
            <a:path>
              <a:moveTo>
                <a:pt x="2822114" y="0"/>
              </a:moveTo>
              <a:lnTo>
                <a:pt x="2822114" y="116433"/>
              </a:lnTo>
              <a:lnTo>
                <a:pt x="0" y="116433"/>
              </a:lnTo>
              <a:lnTo>
                <a:pt x="0" y="23286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C2DA1D-8EBD-4450-9993-944698127653}">
      <dsp:nvSpPr>
        <dsp:cNvPr id="0" name=""/>
        <dsp:cNvSpPr/>
      </dsp:nvSpPr>
      <dsp:spPr>
        <a:xfrm>
          <a:off x="111718" y="2974748"/>
          <a:ext cx="166332" cy="3659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9323"/>
              </a:lnTo>
              <a:lnTo>
                <a:pt x="166332" y="365932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4CAD42-5AF5-42C6-BFE5-9DE2402DB381}">
      <dsp:nvSpPr>
        <dsp:cNvPr id="0" name=""/>
        <dsp:cNvSpPr/>
      </dsp:nvSpPr>
      <dsp:spPr>
        <a:xfrm>
          <a:off x="111718" y="2974748"/>
          <a:ext cx="166332" cy="2872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2014"/>
              </a:lnTo>
              <a:lnTo>
                <a:pt x="166332" y="287201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240BC8-7615-43D1-93F0-857C450B6FBB}">
      <dsp:nvSpPr>
        <dsp:cNvPr id="0" name=""/>
        <dsp:cNvSpPr/>
      </dsp:nvSpPr>
      <dsp:spPr>
        <a:xfrm>
          <a:off x="111718" y="2974748"/>
          <a:ext cx="166332" cy="2084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4705"/>
              </a:lnTo>
              <a:lnTo>
                <a:pt x="166332" y="2084705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70ADF-9B67-425E-BE4D-CAD2F74B4AF2}">
      <dsp:nvSpPr>
        <dsp:cNvPr id="0" name=""/>
        <dsp:cNvSpPr/>
      </dsp:nvSpPr>
      <dsp:spPr>
        <a:xfrm>
          <a:off x="111718" y="2974748"/>
          <a:ext cx="166332" cy="1297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7396"/>
              </a:lnTo>
              <a:lnTo>
                <a:pt x="166332" y="1297396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3E097-087F-4A49-89B4-E06D0AFEB694}">
      <dsp:nvSpPr>
        <dsp:cNvPr id="0" name=""/>
        <dsp:cNvSpPr/>
      </dsp:nvSpPr>
      <dsp:spPr>
        <a:xfrm>
          <a:off x="111718" y="2974748"/>
          <a:ext cx="166332" cy="510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087"/>
              </a:lnTo>
              <a:lnTo>
                <a:pt x="166332" y="51008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D5CE03-0C27-4EF2-8DCE-79D3C5CF9ED6}">
      <dsp:nvSpPr>
        <dsp:cNvPr id="0" name=""/>
        <dsp:cNvSpPr/>
      </dsp:nvSpPr>
      <dsp:spPr>
        <a:xfrm>
          <a:off x="555273" y="2187439"/>
          <a:ext cx="4163866" cy="232866"/>
        </a:xfrm>
        <a:custGeom>
          <a:avLst/>
          <a:gdLst/>
          <a:ahLst/>
          <a:cxnLst/>
          <a:rect l="0" t="0" r="0" b="0"/>
          <a:pathLst>
            <a:path>
              <a:moveTo>
                <a:pt x="4163866" y="0"/>
              </a:moveTo>
              <a:lnTo>
                <a:pt x="4163866" y="116433"/>
              </a:lnTo>
              <a:lnTo>
                <a:pt x="0" y="116433"/>
              </a:lnTo>
              <a:lnTo>
                <a:pt x="0" y="23286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1862C-AFF1-455B-BF80-EB220BE12F2F}">
      <dsp:nvSpPr>
        <dsp:cNvPr id="0" name=""/>
        <dsp:cNvSpPr/>
      </dsp:nvSpPr>
      <dsp:spPr>
        <a:xfrm>
          <a:off x="2339919" y="1812719"/>
          <a:ext cx="4758439" cy="374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b="1" kern="1200" dirty="0"/>
            <a:t>Conceptos básicos de Excel</a:t>
          </a:r>
          <a:endParaRPr lang="es-MX" sz="900" kern="1200" dirty="0"/>
        </a:p>
      </dsp:txBody>
      <dsp:txXfrm>
        <a:off x="2339919" y="1812719"/>
        <a:ext cx="4758439" cy="374720"/>
      </dsp:txXfrm>
    </dsp:sp>
    <dsp:sp modelId="{9473D870-1E7E-4CF9-9D71-5E2856A98E11}">
      <dsp:nvSpPr>
        <dsp:cNvPr id="0" name=""/>
        <dsp:cNvSpPr/>
      </dsp:nvSpPr>
      <dsp:spPr>
        <a:xfrm>
          <a:off x="830" y="2420305"/>
          <a:ext cx="1108885" cy="5544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b="1" kern="1200"/>
            <a:t>Interfaz y estructura de Excel</a:t>
          </a:r>
          <a:endParaRPr lang="es-MX" sz="900" kern="1200"/>
        </a:p>
      </dsp:txBody>
      <dsp:txXfrm>
        <a:off x="830" y="2420305"/>
        <a:ext cx="1108885" cy="554442"/>
      </dsp:txXfrm>
    </dsp:sp>
    <dsp:sp modelId="{C4E61082-2821-4536-928A-EFDC9C8703B5}">
      <dsp:nvSpPr>
        <dsp:cNvPr id="0" name=""/>
        <dsp:cNvSpPr/>
      </dsp:nvSpPr>
      <dsp:spPr>
        <a:xfrm>
          <a:off x="278051" y="3207614"/>
          <a:ext cx="1108885" cy="5544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Libro de trabajo</a:t>
          </a:r>
        </a:p>
      </dsp:txBody>
      <dsp:txXfrm>
        <a:off x="278051" y="3207614"/>
        <a:ext cx="1108885" cy="554442"/>
      </dsp:txXfrm>
    </dsp:sp>
    <dsp:sp modelId="{EE7E54FB-B0A1-4E9F-99E6-75F040A6C7F1}">
      <dsp:nvSpPr>
        <dsp:cNvPr id="0" name=""/>
        <dsp:cNvSpPr/>
      </dsp:nvSpPr>
      <dsp:spPr>
        <a:xfrm>
          <a:off x="278051" y="3994923"/>
          <a:ext cx="1108885" cy="5544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Hoja de cálculo</a:t>
          </a:r>
        </a:p>
      </dsp:txBody>
      <dsp:txXfrm>
        <a:off x="278051" y="3994923"/>
        <a:ext cx="1108885" cy="554442"/>
      </dsp:txXfrm>
    </dsp:sp>
    <dsp:sp modelId="{9737A8AB-C915-43B6-965C-FF8220F56386}">
      <dsp:nvSpPr>
        <dsp:cNvPr id="0" name=""/>
        <dsp:cNvSpPr/>
      </dsp:nvSpPr>
      <dsp:spPr>
        <a:xfrm>
          <a:off x="278051" y="4782232"/>
          <a:ext cx="1108885" cy="5544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Celda</a:t>
          </a:r>
        </a:p>
      </dsp:txBody>
      <dsp:txXfrm>
        <a:off x="278051" y="4782232"/>
        <a:ext cx="1108885" cy="554442"/>
      </dsp:txXfrm>
    </dsp:sp>
    <dsp:sp modelId="{6C92CF63-F123-4309-9C08-19574FB93205}">
      <dsp:nvSpPr>
        <dsp:cNvPr id="0" name=""/>
        <dsp:cNvSpPr/>
      </dsp:nvSpPr>
      <dsp:spPr>
        <a:xfrm>
          <a:off x="278051" y="5569541"/>
          <a:ext cx="1108885" cy="5544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Celda activa</a:t>
          </a:r>
        </a:p>
      </dsp:txBody>
      <dsp:txXfrm>
        <a:off x="278051" y="5569541"/>
        <a:ext cx="1108885" cy="554442"/>
      </dsp:txXfrm>
    </dsp:sp>
    <dsp:sp modelId="{BEBB7A63-EFB6-4A2C-9C63-06DCDDA6FFFD}">
      <dsp:nvSpPr>
        <dsp:cNvPr id="0" name=""/>
        <dsp:cNvSpPr/>
      </dsp:nvSpPr>
      <dsp:spPr>
        <a:xfrm>
          <a:off x="278051" y="6356850"/>
          <a:ext cx="1108885" cy="5544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Rango</a:t>
          </a:r>
        </a:p>
      </dsp:txBody>
      <dsp:txXfrm>
        <a:off x="278051" y="6356850"/>
        <a:ext cx="1108885" cy="554442"/>
      </dsp:txXfrm>
    </dsp:sp>
    <dsp:sp modelId="{55539566-B968-4603-A772-8723964DF8DF}">
      <dsp:nvSpPr>
        <dsp:cNvPr id="0" name=""/>
        <dsp:cNvSpPr/>
      </dsp:nvSpPr>
      <dsp:spPr>
        <a:xfrm>
          <a:off x="1342582" y="2420305"/>
          <a:ext cx="1108885" cy="5544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b="1" kern="1200"/>
            <a:t>Interfaz de usuario</a:t>
          </a:r>
          <a:endParaRPr lang="es-MX" sz="900" kern="1200"/>
        </a:p>
      </dsp:txBody>
      <dsp:txXfrm>
        <a:off x="1342582" y="2420305"/>
        <a:ext cx="1108885" cy="554442"/>
      </dsp:txXfrm>
    </dsp:sp>
    <dsp:sp modelId="{852CCB60-1B05-490A-8B7D-3920513ED83C}">
      <dsp:nvSpPr>
        <dsp:cNvPr id="0" name=""/>
        <dsp:cNvSpPr/>
      </dsp:nvSpPr>
      <dsp:spPr>
        <a:xfrm>
          <a:off x="1619803" y="3207614"/>
          <a:ext cx="1108885" cy="5544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Cinta de opciones</a:t>
          </a:r>
        </a:p>
      </dsp:txBody>
      <dsp:txXfrm>
        <a:off x="1619803" y="3207614"/>
        <a:ext cx="1108885" cy="554442"/>
      </dsp:txXfrm>
    </dsp:sp>
    <dsp:sp modelId="{4C4EBF20-3923-4FA1-AE1D-DC723E79D0D9}">
      <dsp:nvSpPr>
        <dsp:cNvPr id="0" name=""/>
        <dsp:cNvSpPr/>
      </dsp:nvSpPr>
      <dsp:spPr>
        <a:xfrm>
          <a:off x="1619803" y="3994923"/>
          <a:ext cx="1108885" cy="5544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Barra de fórmulas</a:t>
          </a:r>
        </a:p>
      </dsp:txBody>
      <dsp:txXfrm>
        <a:off x="1619803" y="3994923"/>
        <a:ext cx="1108885" cy="554442"/>
      </dsp:txXfrm>
    </dsp:sp>
    <dsp:sp modelId="{7EF2AD70-C879-431F-AE44-0728D85B560F}">
      <dsp:nvSpPr>
        <dsp:cNvPr id="0" name=""/>
        <dsp:cNvSpPr/>
      </dsp:nvSpPr>
      <dsp:spPr>
        <a:xfrm>
          <a:off x="1619803" y="4782232"/>
          <a:ext cx="1108885" cy="5544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Barra de acceso rápido</a:t>
          </a:r>
        </a:p>
      </dsp:txBody>
      <dsp:txXfrm>
        <a:off x="1619803" y="4782232"/>
        <a:ext cx="1108885" cy="554442"/>
      </dsp:txXfrm>
    </dsp:sp>
    <dsp:sp modelId="{70303280-5857-4645-AADF-74773F08C081}">
      <dsp:nvSpPr>
        <dsp:cNvPr id="0" name=""/>
        <dsp:cNvSpPr/>
      </dsp:nvSpPr>
      <dsp:spPr>
        <a:xfrm>
          <a:off x="2961555" y="2420305"/>
          <a:ext cx="1108885" cy="5544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b="1" kern="1200" dirty="0"/>
            <a:t>Gestión de datos</a:t>
          </a:r>
          <a:endParaRPr lang="es-MX" sz="900" kern="1200" dirty="0"/>
        </a:p>
      </dsp:txBody>
      <dsp:txXfrm>
        <a:off x="2961555" y="2420305"/>
        <a:ext cx="1108885" cy="554442"/>
      </dsp:txXfrm>
    </dsp:sp>
    <dsp:sp modelId="{F7BB207B-8904-4046-A4FC-73B6575879B2}">
      <dsp:nvSpPr>
        <dsp:cNvPr id="0" name=""/>
        <dsp:cNvSpPr/>
      </dsp:nvSpPr>
      <dsp:spPr>
        <a:xfrm>
          <a:off x="2961555" y="3207614"/>
          <a:ext cx="1108885" cy="5544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Tipos de datos</a:t>
          </a:r>
        </a:p>
      </dsp:txBody>
      <dsp:txXfrm>
        <a:off x="2961555" y="3207614"/>
        <a:ext cx="1108885" cy="554442"/>
      </dsp:txXfrm>
    </dsp:sp>
    <dsp:sp modelId="{D3C25A26-F6E0-4C08-B94D-A4BDBD33C99F}">
      <dsp:nvSpPr>
        <dsp:cNvPr id="0" name=""/>
        <dsp:cNvSpPr/>
      </dsp:nvSpPr>
      <dsp:spPr>
        <a:xfrm>
          <a:off x="3238776" y="3994923"/>
          <a:ext cx="1108885" cy="5544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Texto</a:t>
          </a:r>
        </a:p>
      </dsp:txBody>
      <dsp:txXfrm>
        <a:off x="3238776" y="3994923"/>
        <a:ext cx="1108885" cy="554442"/>
      </dsp:txXfrm>
    </dsp:sp>
    <dsp:sp modelId="{A5EB3405-5D46-435D-8DBD-BE70F31DBA49}">
      <dsp:nvSpPr>
        <dsp:cNvPr id="0" name=""/>
        <dsp:cNvSpPr/>
      </dsp:nvSpPr>
      <dsp:spPr>
        <a:xfrm>
          <a:off x="3238776" y="4782232"/>
          <a:ext cx="1108885" cy="5544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Número</a:t>
          </a:r>
        </a:p>
      </dsp:txBody>
      <dsp:txXfrm>
        <a:off x="3238776" y="4782232"/>
        <a:ext cx="1108885" cy="554442"/>
      </dsp:txXfrm>
    </dsp:sp>
    <dsp:sp modelId="{39318BC3-A38C-485F-9584-088DB54F84CC}">
      <dsp:nvSpPr>
        <dsp:cNvPr id="0" name=""/>
        <dsp:cNvSpPr/>
      </dsp:nvSpPr>
      <dsp:spPr>
        <a:xfrm>
          <a:off x="3238776" y="5569541"/>
          <a:ext cx="1108885" cy="5544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Fecha/Hora</a:t>
          </a:r>
        </a:p>
      </dsp:txBody>
      <dsp:txXfrm>
        <a:off x="3238776" y="5569541"/>
        <a:ext cx="1108885" cy="554442"/>
      </dsp:txXfrm>
    </dsp:sp>
    <dsp:sp modelId="{F68B7318-146D-49FA-9C9C-C988D63BF508}">
      <dsp:nvSpPr>
        <dsp:cNvPr id="0" name=""/>
        <dsp:cNvSpPr/>
      </dsp:nvSpPr>
      <dsp:spPr>
        <a:xfrm>
          <a:off x="3238776" y="6356850"/>
          <a:ext cx="1108885" cy="5544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Booleano</a:t>
          </a:r>
        </a:p>
      </dsp:txBody>
      <dsp:txXfrm>
        <a:off x="3238776" y="6356850"/>
        <a:ext cx="1108885" cy="554442"/>
      </dsp:txXfrm>
    </dsp:sp>
    <dsp:sp modelId="{4BBA1B9D-7872-44AF-AFF1-CCA19166102E}">
      <dsp:nvSpPr>
        <dsp:cNvPr id="0" name=""/>
        <dsp:cNvSpPr/>
      </dsp:nvSpPr>
      <dsp:spPr>
        <a:xfrm>
          <a:off x="3238776" y="7144158"/>
          <a:ext cx="1108885" cy="5544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Fórmula</a:t>
          </a:r>
        </a:p>
      </dsp:txBody>
      <dsp:txXfrm>
        <a:off x="3238776" y="7144158"/>
        <a:ext cx="1108885" cy="554442"/>
      </dsp:txXfrm>
    </dsp:sp>
    <dsp:sp modelId="{8550F7F5-13B1-40BC-A29D-A2968FC08B80}">
      <dsp:nvSpPr>
        <dsp:cNvPr id="0" name=""/>
        <dsp:cNvSpPr/>
      </dsp:nvSpPr>
      <dsp:spPr>
        <a:xfrm>
          <a:off x="4303307" y="2420305"/>
          <a:ext cx="1108885" cy="5544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Formato de celdas</a:t>
          </a:r>
        </a:p>
      </dsp:txBody>
      <dsp:txXfrm>
        <a:off x="4303307" y="2420305"/>
        <a:ext cx="1108885" cy="554442"/>
      </dsp:txXfrm>
    </dsp:sp>
    <dsp:sp modelId="{CBE55B3E-7B61-4D9C-A2E9-7A23A3B89384}">
      <dsp:nvSpPr>
        <dsp:cNvPr id="0" name=""/>
        <dsp:cNvSpPr/>
      </dsp:nvSpPr>
      <dsp:spPr>
        <a:xfrm>
          <a:off x="4580528" y="3207614"/>
          <a:ext cx="1108885" cy="4068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Número</a:t>
          </a:r>
        </a:p>
      </dsp:txBody>
      <dsp:txXfrm>
        <a:off x="4580528" y="3207614"/>
        <a:ext cx="1108885" cy="406861"/>
      </dsp:txXfrm>
    </dsp:sp>
    <dsp:sp modelId="{AE201795-30E0-4161-9DF4-37B9B3E85CAF}">
      <dsp:nvSpPr>
        <dsp:cNvPr id="0" name=""/>
        <dsp:cNvSpPr/>
      </dsp:nvSpPr>
      <dsp:spPr>
        <a:xfrm>
          <a:off x="4580528" y="3847341"/>
          <a:ext cx="1108885" cy="25998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Moneda</a:t>
          </a:r>
        </a:p>
      </dsp:txBody>
      <dsp:txXfrm>
        <a:off x="4580528" y="3847341"/>
        <a:ext cx="1108885" cy="259983"/>
      </dsp:txXfrm>
    </dsp:sp>
    <dsp:sp modelId="{054124A3-38F0-4083-9DC8-2F8A9966452C}">
      <dsp:nvSpPr>
        <dsp:cNvPr id="0" name=""/>
        <dsp:cNvSpPr/>
      </dsp:nvSpPr>
      <dsp:spPr>
        <a:xfrm>
          <a:off x="4580528" y="4340191"/>
          <a:ext cx="1108885" cy="3697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Porcentaje</a:t>
          </a:r>
        </a:p>
      </dsp:txBody>
      <dsp:txXfrm>
        <a:off x="4580528" y="4340191"/>
        <a:ext cx="1108885" cy="369713"/>
      </dsp:txXfrm>
    </dsp:sp>
    <dsp:sp modelId="{7BC17ADA-B4A5-46FB-8D29-AC8A9071F6C1}">
      <dsp:nvSpPr>
        <dsp:cNvPr id="0" name=""/>
        <dsp:cNvSpPr/>
      </dsp:nvSpPr>
      <dsp:spPr>
        <a:xfrm>
          <a:off x="4580528" y="4942771"/>
          <a:ext cx="1108885" cy="3697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Fecha</a:t>
          </a:r>
        </a:p>
      </dsp:txBody>
      <dsp:txXfrm>
        <a:off x="4580528" y="4942771"/>
        <a:ext cx="1108885" cy="369713"/>
      </dsp:txXfrm>
    </dsp:sp>
    <dsp:sp modelId="{4F038156-27EE-4FA9-B453-97F92272C21E}">
      <dsp:nvSpPr>
        <dsp:cNvPr id="0" name=""/>
        <dsp:cNvSpPr/>
      </dsp:nvSpPr>
      <dsp:spPr>
        <a:xfrm>
          <a:off x="4580528" y="5545350"/>
          <a:ext cx="1108885" cy="29101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Alineación</a:t>
          </a:r>
        </a:p>
      </dsp:txBody>
      <dsp:txXfrm>
        <a:off x="4580528" y="5545350"/>
        <a:ext cx="1108885" cy="291010"/>
      </dsp:txXfrm>
    </dsp:sp>
    <dsp:sp modelId="{6AF74568-2063-49B9-8979-9358DACCC701}">
      <dsp:nvSpPr>
        <dsp:cNvPr id="0" name=""/>
        <dsp:cNvSpPr/>
      </dsp:nvSpPr>
      <dsp:spPr>
        <a:xfrm>
          <a:off x="4580528" y="6069227"/>
          <a:ext cx="1108885" cy="29101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Fuente</a:t>
          </a:r>
        </a:p>
      </dsp:txBody>
      <dsp:txXfrm>
        <a:off x="4580528" y="6069227"/>
        <a:ext cx="1108885" cy="291010"/>
      </dsp:txXfrm>
    </dsp:sp>
    <dsp:sp modelId="{DF6BBF85-56D7-4D94-8C2A-49327F9B8E51}">
      <dsp:nvSpPr>
        <dsp:cNvPr id="0" name=""/>
        <dsp:cNvSpPr/>
      </dsp:nvSpPr>
      <dsp:spPr>
        <a:xfrm>
          <a:off x="4580528" y="6593103"/>
          <a:ext cx="1108885" cy="29101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Bordes</a:t>
          </a:r>
        </a:p>
      </dsp:txBody>
      <dsp:txXfrm>
        <a:off x="4580528" y="6593103"/>
        <a:ext cx="1108885" cy="291010"/>
      </dsp:txXfrm>
    </dsp:sp>
    <dsp:sp modelId="{02E98323-0F7A-4952-BDB1-79ACD711D57F}">
      <dsp:nvSpPr>
        <dsp:cNvPr id="0" name=""/>
        <dsp:cNvSpPr/>
      </dsp:nvSpPr>
      <dsp:spPr>
        <a:xfrm>
          <a:off x="4580528" y="7116980"/>
          <a:ext cx="1108885" cy="29101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Relleno</a:t>
          </a:r>
        </a:p>
      </dsp:txBody>
      <dsp:txXfrm>
        <a:off x="4580528" y="7116980"/>
        <a:ext cx="1108885" cy="291010"/>
      </dsp:txXfrm>
    </dsp:sp>
    <dsp:sp modelId="{D3383268-9B10-4676-8F0F-0731F1DE09D3}">
      <dsp:nvSpPr>
        <dsp:cNvPr id="0" name=""/>
        <dsp:cNvSpPr/>
      </dsp:nvSpPr>
      <dsp:spPr>
        <a:xfrm>
          <a:off x="5645058" y="2420305"/>
          <a:ext cx="1108885" cy="5544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b="1" kern="1200" dirty="0"/>
            <a:t>Referencias de celda</a:t>
          </a:r>
          <a:endParaRPr lang="es-MX" sz="900" kern="1200" dirty="0"/>
        </a:p>
      </dsp:txBody>
      <dsp:txXfrm>
        <a:off x="5645058" y="2420305"/>
        <a:ext cx="1108885" cy="554442"/>
      </dsp:txXfrm>
    </dsp:sp>
    <dsp:sp modelId="{B13850A2-F1F9-479C-8311-C1E2E5DFA10B}">
      <dsp:nvSpPr>
        <dsp:cNvPr id="0" name=""/>
        <dsp:cNvSpPr/>
      </dsp:nvSpPr>
      <dsp:spPr>
        <a:xfrm>
          <a:off x="5922280" y="3207614"/>
          <a:ext cx="1108885" cy="5544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Relativa (</a:t>
          </a:r>
          <a:r>
            <a:rPr lang="es-MX" sz="900" kern="1200" dirty="0" err="1"/>
            <a:t>A1</a:t>
          </a:r>
          <a:r>
            <a:rPr lang="es-MX" sz="900" kern="1200" dirty="0"/>
            <a:t>)</a:t>
          </a:r>
        </a:p>
      </dsp:txBody>
      <dsp:txXfrm>
        <a:off x="5922280" y="3207614"/>
        <a:ext cx="1108885" cy="554442"/>
      </dsp:txXfrm>
    </dsp:sp>
    <dsp:sp modelId="{5DEC5CA0-0965-4536-9396-C9E3972D6DAE}">
      <dsp:nvSpPr>
        <dsp:cNvPr id="0" name=""/>
        <dsp:cNvSpPr/>
      </dsp:nvSpPr>
      <dsp:spPr>
        <a:xfrm>
          <a:off x="5922280" y="3994923"/>
          <a:ext cx="1108885" cy="5544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Absoluta ($</a:t>
          </a:r>
          <a:r>
            <a:rPr lang="es-MX" sz="900" kern="1200" dirty="0" err="1"/>
            <a:t>A$1</a:t>
          </a:r>
          <a:r>
            <a:rPr lang="es-MX" sz="900" kern="1200" dirty="0"/>
            <a:t>)</a:t>
          </a:r>
        </a:p>
      </dsp:txBody>
      <dsp:txXfrm>
        <a:off x="5922280" y="3994923"/>
        <a:ext cx="1108885" cy="554442"/>
      </dsp:txXfrm>
    </dsp:sp>
    <dsp:sp modelId="{DECB5BC6-170F-4EC1-9F9B-DCAD7AAC74AE}">
      <dsp:nvSpPr>
        <dsp:cNvPr id="0" name=""/>
        <dsp:cNvSpPr/>
      </dsp:nvSpPr>
      <dsp:spPr>
        <a:xfrm>
          <a:off x="5922280" y="4782232"/>
          <a:ext cx="1108885" cy="5544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Mixta ($</a:t>
          </a:r>
          <a:r>
            <a:rPr lang="es-MX" sz="900" kern="1200" dirty="0" err="1"/>
            <a:t>A1</a:t>
          </a:r>
          <a:r>
            <a:rPr lang="es-MX" sz="900" kern="1200" dirty="0"/>
            <a:t> o </a:t>
          </a:r>
          <a:r>
            <a:rPr lang="es-MX" sz="900" kern="1200" dirty="0" err="1"/>
            <a:t>A$1</a:t>
          </a:r>
          <a:r>
            <a:rPr lang="es-MX" sz="900" kern="1200" dirty="0"/>
            <a:t>)</a:t>
          </a:r>
        </a:p>
      </dsp:txBody>
      <dsp:txXfrm>
        <a:off x="5922280" y="4782232"/>
        <a:ext cx="1108885" cy="554442"/>
      </dsp:txXfrm>
    </dsp:sp>
    <dsp:sp modelId="{7A3957A7-EF99-4374-A51C-85429F7996A8}">
      <dsp:nvSpPr>
        <dsp:cNvPr id="0" name=""/>
        <dsp:cNvSpPr/>
      </dsp:nvSpPr>
      <dsp:spPr>
        <a:xfrm>
          <a:off x="5922280" y="5569541"/>
          <a:ext cx="1108885" cy="5544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Creación manual o interactiva</a:t>
          </a:r>
        </a:p>
      </dsp:txBody>
      <dsp:txXfrm>
        <a:off x="5922280" y="5569541"/>
        <a:ext cx="1108885" cy="554442"/>
      </dsp:txXfrm>
    </dsp:sp>
    <dsp:sp modelId="{8AC4598B-18CE-425C-BE76-31ED89AB6163}">
      <dsp:nvSpPr>
        <dsp:cNvPr id="0" name=""/>
        <dsp:cNvSpPr/>
      </dsp:nvSpPr>
      <dsp:spPr>
        <a:xfrm>
          <a:off x="5922280" y="6356850"/>
          <a:ext cx="1108885" cy="5544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Modificación con tecla </a:t>
          </a:r>
          <a:r>
            <a:rPr lang="es-MX" sz="900" kern="1200" dirty="0" err="1"/>
            <a:t>F4</a:t>
          </a:r>
          <a:endParaRPr lang="es-MX" sz="900" kern="1200" dirty="0"/>
        </a:p>
      </dsp:txBody>
      <dsp:txXfrm>
        <a:off x="5922280" y="6356850"/>
        <a:ext cx="1108885" cy="554442"/>
      </dsp:txXfrm>
    </dsp:sp>
    <dsp:sp modelId="{F7C30423-C578-4133-A398-59A4BC1B9111}">
      <dsp:nvSpPr>
        <dsp:cNvPr id="0" name=""/>
        <dsp:cNvSpPr/>
      </dsp:nvSpPr>
      <dsp:spPr>
        <a:xfrm>
          <a:off x="6986810" y="2420305"/>
          <a:ext cx="1108885" cy="5544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b="1" kern="1200" dirty="0"/>
            <a:t>Operadores</a:t>
          </a:r>
          <a:endParaRPr lang="es-MX" sz="900" kern="1200" dirty="0"/>
        </a:p>
      </dsp:txBody>
      <dsp:txXfrm>
        <a:off x="6986810" y="2420305"/>
        <a:ext cx="1108885" cy="554442"/>
      </dsp:txXfrm>
    </dsp:sp>
    <dsp:sp modelId="{E0E9AB5E-C478-4720-8E15-61F5A805C33E}">
      <dsp:nvSpPr>
        <dsp:cNvPr id="0" name=""/>
        <dsp:cNvSpPr/>
      </dsp:nvSpPr>
      <dsp:spPr>
        <a:xfrm>
          <a:off x="7264032" y="3207614"/>
          <a:ext cx="1108885" cy="5544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Aritméticos: +, -, *, /, %, ^</a:t>
          </a:r>
        </a:p>
      </dsp:txBody>
      <dsp:txXfrm>
        <a:off x="7264032" y="3207614"/>
        <a:ext cx="1108885" cy="554442"/>
      </dsp:txXfrm>
    </dsp:sp>
    <dsp:sp modelId="{62EEA9C5-0D17-479B-9CA2-280A636CDF09}">
      <dsp:nvSpPr>
        <dsp:cNvPr id="0" name=""/>
        <dsp:cNvSpPr/>
      </dsp:nvSpPr>
      <dsp:spPr>
        <a:xfrm>
          <a:off x="7264032" y="3994923"/>
          <a:ext cx="1108885" cy="5544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Comparación: =, &lt;&gt;, &gt;, &lt;, &gt;=, &lt;=</a:t>
          </a:r>
        </a:p>
      </dsp:txBody>
      <dsp:txXfrm>
        <a:off x="7264032" y="3994923"/>
        <a:ext cx="1108885" cy="554442"/>
      </dsp:txXfrm>
    </dsp:sp>
    <dsp:sp modelId="{D7BA49A3-0C4B-4A28-893D-1AEA6C3F2B7E}">
      <dsp:nvSpPr>
        <dsp:cNvPr id="0" name=""/>
        <dsp:cNvSpPr/>
      </dsp:nvSpPr>
      <dsp:spPr>
        <a:xfrm>
          <a:off x="7264032" y="4782232"/>
          <a:ext cx="1108885" cy="5544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Concatenación: &amp;</a:t>
          </a:r>
        </a:p>
      </dsp:txBody>
      <dsp:txXfrm>
        <a:off x="7264032" y="4782232"/>
        <a:ext cx="1108885" cy="554442"/>
      </dsp:txXfrm>
    </dsp:sp>
    <dsp:sp modelId="{3396FC44-8DA8-496D-A355-71ACF8B92B45}">
      <dsp:nvSpPr>
        <dsp:cNvPr id="0" name=""/>
        <dsp:cNvSpPr/>
      </dsp:nvSpPr>
      <dsp:spPr>
        <a:xfrm>
          <a:off x="7264032" y="5569541"/>
          <a:ext cx="1108885" cy="5544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Referencia: :, ;</a:t>
          </a:r>
        </a:p>
      </dsp:txBody>
      <dsp:txXfrm>
        <a:off x="7264032" y="5569541"/>
        <a:ext cx="1108885" cy="554442"/>
      </dsp:txXfrm>
    </dsp:sp>
    <dsp:sp modelId="{2E1F5E17-D209-42EF-AE66-D464D9107D26}">
      <dsp:nvSpPr>
        <dsp:cNvPr id="0" name=""/>
        <dsp:cNvSpPr/>
      </dsp:nvSpPr>
      <dsp:spPr>
        <a:xfrm>
          <a:off x="7264032" y="6356850"/>
          <a:ext cx="1108885" cy="5544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Jerarquía de operadores (prioridad según tipo)</a:t>
          </a:r>
        </a:p>
      </dsp:txBody>
      <dsp:txXfrm>
        <a:off x="7264032" y="6356850"/>
        <a:ext cx="1108885" cy="554442"/>
      </dsp:txXfrm>
    </dsp:sp>
    <dsp:sp modelId="{1AFF8D0A-7EFD-48C6-863B-56F81007BE61}">
      <dsp:nvSpPr>
        <dsp:cNvPr id="0" name=""/>
        <dsp:cNvSpPr/>
      </dsp:nvSpPr>
      <dsp:spPr>
        <a:xfrm>
          <a:off x="8328562" y="2420305"/>
          <a:ext cx="1108885" cy="5544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Funciones esenciales</a:t>
          </a:r>
        </a:p>
      </dsp:txBody>
      <dsp:txXfrm>
        <a:off x="8328562" y="2420305"/>
        <a:ext cx="1108885" cy="554442"/>
      </dsp:txXfrm>
    </dsp:sp>
    <dsp:sp modelId="{8C2711EB-3DD7-4FCF-B8D0-EEBC77FB4955}">
      <dsp:nvSpPr>
        <dsp:cNvPr id="0" name=""/>
        <dsp:cNvSpPr/>
      </dsp:nvSpPr>
      <dsp:spPr>
        <a:xfrm>
          <a:off x="8605784" y="3207614"/>
          <a:ext cx="1108885" cy="4068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SUMA</a:t>
          </a:r>
        </a:p>
      </dsp:txBody>
      <dsp:txXfrm>
        <a:off x="8605784" y="3207614"/>
        <a:ext cx="1108885" cy="406861"/>
      </dsp:txXfrm>
    </dsp:sp>
    <dsp:sp modelId="{6BABA99F-0CE2-4E59-A454-C3877598991C}">
      <dsp:nvSpPr>
        <dsp:cNvPr id="0" name=""/>
        <dsp:cNvSpPr/>
      </dsp:nvSpPr>
      <dsp:spPr>
        <a:xfrm>
          <a:off x="8605784" y="3847341"/>
          <a:ext cx="1108885" cy="2246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PROMEDIO</a:t>
          </a:r>
        </a:p>
      </dsp:txBody>
      <dsp:txXfrm>
        <a:off x="8605784" y="3847341"/>
        <a:ext cx="1108885" cy="224682"/>
      </dsp:txXfrm>
    </dsp:sp>
    <dsp:sp modelId="{60E0455E-3813-4320-8C1B-5A80F1358D5B}">
      <dsp:nvSpPr>
        <dsp:cNvPr id="0" name=""/>
        <dsp:cNvSpPr/>
      </dsp:nvSpPr>
      <dsp:spPr>
        <a:xfrm>
          <a:off x="8605784" y="4304890"/>
          <a:ext cx="1108885" cy="36658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CONTAR</a:t>
          </a:r>
        </a:p>
      </dsp:txBody>
      <dsp:txXfrm>
        <a:off x="8605784" y="4304890"/>
        <a:ext cx="1108885" cy="366586"/>
      </dsp:txXfrm>
    </dsp:sp>
    <dsp:sp modelId="{681A1BEC-9D5C-469B-A78D-D3ECB77A1063}">
      <dsp:nvSpPr>
        <dsp:cNvPr id="0" name=""/>
        <dsp:cNvSpPr/>
      </dsp:nvSpPr>
      <dsp:spPr>
        <a:xfrm>
          <a:off x="8605784" y="4904342"/>
          <a:ext cx="1108885" cy="29158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MAX</a:t>
          </a:r>
        </a:p>
      </dsp:txBody>
      <dsp:txXfrm>
        <a:off x="8605784" y="4904342"/>
        <a:ext cx="1108885" cy="291581"/>
      </dsp:txXfrm>
    </dsp:sp>
    <dsp:sp modelId="{72514382-12C6-4F59-AD2F-D5C353DEECF9}">
      <dsp:nvSpPr>
        <dsp:cNvPr id="0" name=""/>
        <dsp:cNvSpPr/>
      </dsp:nvSpPr>
      <dsp:spPr>
        <a:xfrm>
          <a:off x="8605784" y="5428790"/>
          <a:ext cx="1108885" cy="3628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MIN</a:t>
          </a:r>
        </a:p>
      </dsp:txBody>
      <dsp:txXfrm>
        <a:off x="8605784" y="5428790"/>
        <a:ext cx="1108885" cy="362882"/>
      </dsp:txXfrm>
    </dsp:sp>
    <dsp:sp modelId="{3DB801D0-1405-4BCF-BDA7-0687023E925E}">
      <dsp:nvSpPr>
        <dsp:cNvPr id="0" name=""/>
        <dsp:cNvSpPr/>
      </dsp:nvSpPr>
      <dsp:spPr>
        <a:xfrm>
          <a:off x="8605784" y="6024539"/>
          <a:ext cx="1108885" cy="3468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SI</a:t>
          </a:r>
        </a:p>
      </dsp:txBody>
      <dsp:txXfrm>
        <a:off x="8605784" y="6024539"/>
        <a:ext cx="1108885" cy="346804"/>
      </dsp:txXfrm>
    </dsp:sp>
    <dsp:sp modelId="{EB64C3F0-B5EE-4F9A-AF2C-C227C177D8EB}">
      <dsp:nvSpPr>
        <dsp:cNvPr id="0" name=""/>
        <dsp:cNvSpPr/>
      </dsp:nvSpPr>
      <dsp:spPr>
        <a:xfrm>
          <a:off x="8605784" y="6604209"/>
          <a:ext cx="1108885" cy="3783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CONCAT</a:t>
          </a:r>
        </a:p>
      </dsp:txBody>
      <dsp:txXfrm>
        <a:off x="8605784" y="6604209"/>
        <a:ext cx="1108885" cy="378396"/>
      </dsp:txXfrm>
    </dsp:sp>
    <dsp:sp modelId="{895826A2-54E4-4453-B576-54B6682358E4}">
      <dsp:nvSpPr>
        <dsp:cNvPr id="0" name=""/>
        <dsp:cNvSpPr/>
      </dsp:nvSpPr>
      <dsp:spPr>
        <a:xfrm>
          <a:off x="8605784" y="7215471"/>
          <a:ext cx="1108885" cy="3697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HOY</a:t>
          </a:r>
        </a:p>
      </dsp:txBody>
      <dsp:txXfrm>
        <a:off x="8605784" y="7215471"/>
        <a:ext cx="1108885" cy="369713"/>
      </dsp:txXfrm>
    </dsp:sp>
    <dsp:sp modelId="{7F8B776B-1BEA-4C0B-BF8B-DD264B1099F5}">
      <dsp:nvSpPr>
        <dsp:cNvPr id="0" name=""/>
        <dsp:cNvSpPr/>
      </dsp:nvSpPr>
      <dsp:spPr>
        <a:xfrm>
          <a:off x="8605784" y="7818051"/>
          <a:ext cx="1108885" cy="25998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AHORA</a:t>
          </a:r>
        </a:p>
      </dsp:txBody>
      <dsp:txXfrm>
        <a:off x="8605784" y="7818051"/>
        <a:ext cx="1108885" cy="259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CD86-06D9-5986-230C-2F240C710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BC44A-DA7C-0B65-8A52-9943F7CC9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194AF-83F6-F2BD-FF47-AA676BFE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6D67-17E9-4F5D-A9D9-9051DBCAA000}" type="datetimeFigureOut">
              <a:rPr lang="es-MX" smtClean="0"/>
              <a:t>08/10/2025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EE0DB-2538-E557-1218-80B997F6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6894A-20CE-AF48-4771-A7F34DB8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EE10-CC0F-492C-A2D1-FCB49BAE443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593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0BA6-4601-399C-8141-D1B92E94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E3FDD-6ECD-DD17-5FF8-49D2C331A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A40D5-E581-3DCE-BF70-51B0D06B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6D67-17E9-4F5D-A9D9-9051DBCAA000}" type="datetimeFigureOut">
              <a:rPr lang="es-MX" smtClean="0"/>
              <a:t>08/10/2025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BEF22-BED3-7701-1503-C18A02DB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4DC61-8E3C-F053-D3E8-C35F7657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EE10-CC0F-492C-A2D1-FCB49BAE443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577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81C3E-2482-8EF5-D571-A5B085E51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42481-3C29-1D87-735A-80758E7C5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715D8-AB0D-6F04-6540-53B322E7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6D67-17E9-4F5D-A9D9-9051DBCAA000}" type="datetimeFigureOut">
              <a:rPr lang="es-MX" smtClean="0"/>
              <a:t>08/10/2025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F57EE-7C90-C770-0532-1C376486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209B4-A18B-AD27-4E55-5D455B5C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EE10-CC0F-492C-A2D1-FCB49BAE443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878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F05A-E103-7BD6-1CE4-BF0F518F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05A15-C9C9-D92C-2CDD-2B89652DE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CA8C5-0ABE-EC51-AACF-155B38B0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6D67-17E9-4F5D-A9D9-9051DBCAA000}" type="datetimeFigureOut">
              <a:rPr lang="es-MX" smtClean="0"/>
              <a:t>08/10/2025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F95E1-ADD1-43D4-1443-FC8ECD96E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523F4-1DBD-962B-456F-28870CC0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EE10-CC0F-492C-A2D1-FCB49BAE443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475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6F28-D014-DEE2-D257-574886DC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B4F06-89C7-B273-6366-E506BEA4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ECA7A-686F-AB7D-E8E8-4790A1E0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6D67-17E9-4F5D-A9D9-9051DBCAA000}" type="datetimeFigureOut">
              <a:rPr lang="es-MX" smtClean="0"/>
              <a:t>08/10/2025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9144A-5B55-FD45-C44A-66B67016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1E668-4D44-7FD0-870E-DE43E205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EE10-CC0F-492C-A2D1-FCB49BAE443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23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D1E6-7EDB-F75F-7075-D33166B6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2E0E0-3A61-186A-4C6B-F7BC6D2C9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4AAED-3722-A7F0-D673-AD61CC1F2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0DA1-06EF-96F6-FEC3-487AFDD1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6D67-17E9-4F5D-A9D9-9051DBCAA000}" type="datetimeFigureOut">
              <a:rPr lang="es-MX" smtClean="0"/>
              <a:t>08/10/2025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DE107-321F-47C8-07BA-943BF33C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3F38A-97B5-C7BB-212A-3CB5450F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EE10-CC0F-492C-A2D1-FCB49BAE443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677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CD255-7C64-DBFE-2886-4E0BA47C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4FA-AA23-8F32-BE9C-D0D1D5E23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40239-D018-391A-265E-13D0D990B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7AD0F8-C7DE-4F17-E192-67E939CE0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ACF26-667C-74D7-25AD-4DF56D9FB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C05E33-5E06-1C9E-D505-108AD10F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6D67-17E9-4F5D-A9D9-9051DBCAA000}" type="datetimeFigureOut">
              <a:rPr lang="es-MX" smtClean="0"/>
              <a:t>08/10/2025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59485-7064-C487-C92D-EBA6D96A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AC31A-CC16-B737-482B-CC2DFD76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EE10-CC0F-492C-A2D1-FCB49BAE443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882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6765-1B24-7717-6950-4C09753B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D72DE-A0BA-DBE8-5A70-55377DBA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6D67-17E9-4F5D-A9D9-9051DBCAA000}" type="datetimeFigureOut">
              <a:rPr lang="es-MX" smtClean="0"/>
              <a:t>08/10/2025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01DBB-320F-3370-C533-08B92EBE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86840-D26A-2882-2614-805F7F04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EE10-CC0F-492C-A2D1-FCB49BAE443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889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0C728E-13F1-1C46-3AF2-DBADB192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6D67-17E9-4F5D-A9D9-9051DBCAA000}" type="datetimeFigureOut">
              <a:rPr lang="es-MX" smtClean="0"/>
              <a:t>08/10/2025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54843-4A25-E142-27E7-CFD32618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E7A0C-7C57-1765-A3B6-F70F0A6C4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EE10-CC0F-492C-A2D1-FCB49BAE443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154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A3A0-C788-4B52-8C05-D59881750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89E6B-452C-6E95-C668-60603484B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FBE26-1997-C33E-2FA0-6F5EA3D39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E806C-4E81-FF65-0AA8-91E55906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6D67-17E9-4F5D-A9D9-9051DBCAA000}" type="datetimeFigureOut">
              <a:rPr lang="es-MX" smtClean="0"/>
              <a:t>08/10/2025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33B78-F1BA-A984-34DA-3E15AA69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29679-689A-7EEE-C488-67A98395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EE10-CC0F-492C-A2D1-FCB49BAE443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216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1B7F-D79C-F369-9D5F-38AACAE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8EB9FB-3A8B-EF5B-7484-01330E1D4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77832-579F-A6E2-D683-188DA1F29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CF9F-2F50-B929-4726-C2C02C81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6D67-17E9-4F5D-A9D9-9051DBCAA000}" type="datetimeFigureOut">
              <a:rPr lang="es-MX" smtClean="0"/>
              <a:t>08/10/2025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4E230-A029-92B6-B1F9-B0DC20E4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8A5D2-565B-8BEA-F7ED-19BA8A25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EE10-CC0F-492C-A2D1-FCB49BAE443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100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15F877-D8EE-77BD-6B6A-64E7B23B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A487F-088A-40E8-5884-AF625B5A2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80C38-A0CD-1824-ABB2-F638E68C1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86D67-17E9-4F5D-A9D9-9051DBCAA000}" type="datetimeFigureOut">
              <a:rPr lang="es-MX" smtClean="0"/>
              <a:t>08/10/2025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59218-133E-1E36-B0A0-3DF1EF48F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AD538-9477-E0A5-EEC7-B161776EB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A8EE10-CC0F-492C-A2D1-FCB49BAE443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182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87B44D6-5702-85A1-CEBA-C34D010779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6589912"/>
              </p:ext>
            </p:extLst>
          </p:nvPr>
        </p:nvGraphicFramePr>
        <p:xfrm>
          <a:off x="1238250" y="-1426464"/>
          <a:ext cx="9715500" cy="9890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947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A8A463C70CDF94EBCEAEE24D04F3F8A" ma:contentTypeVersion="12" ma:contentTypeDescription="Crear nuevo documento." ma:contentTypeScope="" ma:versionID="834bbb5c95a1a702615a1bc2f17b6ed0">
  <xsd:schema xmlns:xsd="http://www.w3.org/2001/XMLSchema" xmlns:xs="http://www.w3.org/2001/XMLSchema" xmlns:p="http://schemas.microsoft.com/office/2006/metadata/properties" xmlns:ns2="d174a4fb-80c2-4523-8d89-375030acacbf" xmlns:ns3="b250f519-6473-4480-8c44-6ee3a3a530c3" targetNamespace="http://schemas.microsoft.com/office/2006/metadata/properties" ma:root="true" ma:fieldsID="0fcfb8cdf97bd451fb080aad8514c60e" ns2:_="" ns3:_="">
    <xsd:import namespace="d174a4fb-80c2-4523-8d89-375030acacbf"/>
    <xsd:import namespace="b250f519-6473-4480-8c44-6ee3a3a530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74a4fb-80c2-4523-8d89-375030acac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d33c8c81-5745-4931-bcc4-c2aeafe8678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50f519-6473-4480-8c44-6ee3a3a530c3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99aca81-e582-4351-8e44-cebe80f68b03}" ma:internalName="TaxCatchAll" ma:showField="CatchAllData" ma:web="b250f519-6473-4480-8c44-6ee3a3a530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250f519-6473-4480-8c44-6ee3a3a530c3" xsi:nil="true"/>
    <lcf76f155ced4ddcb4097134ff3c332f xmlns="d174a4fb-80c2-4523-8d89-375030acacb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1C51D05-7CDA-4D05-97F5-6930A3629AC4}"/>
</file>

<file path=customXml/itemProps2.xml><?xml version="1.0" encoding="utf-8"?>
<ds:datastoreItem xmlns:ds="http://schemas.openxmlformats.org/officeDocument/2006/customXml" ds:itemID="{E8D48B35-F175-4DEF-ABBA-C15C21CBA908}"/>
</file>

<file path=customXml/itemProps3.xml><?xml version="1.0" encoding="utf-8"?>
<ds:datastoreItem xmlns:ds="http://schemas.openxmlformats.org/officeDocument/2006/customXml" ds:itemID="{346E4CF5-51B1-4E6A-815C-BF92DBF77427}"/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128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Paola Moya</dc:creator>
  <cp:lastModifiedBy>Paola Moya</cp:lastModifiedBy>
  <cp:revision>1</cp:revision>
  <dcterms:created xsi:type="dcterms:W3CDTF">2025-10-09T00:16:17Z</dcterms:created>
  <dcterms:modified xsi:type="dcterms:W3CDTF">2025-10-09T00:37:19Z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0x010100EA8A463C70CDF94EBCEAEE24D04F3F8A</vt:lpwstr>
  </property>
</Properties>
</file>