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86" d="100"/>
          <a:sy n="86" d="100"/>
        </p:scale>
        <p:origin x="18" y="-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A9509-A90F-469A-9DE5-8EDD3C9D44F7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E2B19E49-A0CD-4E78-9202-9FF1B58C92D7}">
      <dgm:prSet/>
      <dgm:spPr/>
      <dgm:t>
        <a:bodyPr/>
        <a:lstStyle/>
        <a:p>
          <a:r>
            <a:rPr lang="es-MX" dirty="0"/>
            <a:t>Aspectos técnicos para el patronaje de calzado</a:t>
          </a:r>
        </a:p>
      </dgm:t>
    </dgm:pt>
    <dgm:pt modelId="{E1BB89AE-C6E0-49B0-A40D-6EE5F7408DA3}" type="parTrans" cxnId="{DE68EF5A-FF41-408C-99B3-950624D12067}">
      <dgm:prSet/>
      <dgm:spPr/>
      <dgm:t>
        <a:bodyPr/>
        <a:lstStyle/>
        <a:p>
          <a:endParaRPr lang="es-MX"/>
        </a:p>
      </dgm:t>
    </dgm:pt>
    <dgm:pt modelId="{31335FA3-7FAE-4B9E-BB6C-5A77E64D9149}" type="sibTrans" cxnId="{DE68EF5A-FF41-408C-99B3-950624D12067}">
      <dgm:prSet/>
      <dgm:spPr/>
      <dgm:t>
        <a:bodyPr/>
        <a:lstStyle/>
        <a:p>
          <a:endParaRPr lang="es-MX"/>
        </a:p>
      </dgm:t>
    </dgm:pt>
    <dgm:pt modelId="{6DFCAA28-6742-4F19-9887-71F593661CA3}">
      <dgm:prSet/>
      <dgm:spPr/>
      <dgm:t>
        <a:bodyPr/>
        <a:lstStyle/>
        <a:p>
          <a:r>
            <a:rPr lang="es-MX" b="1" dirty="0"/>
            <a:t>Anatomía del calzado</a:t>
          </a:r>
          <a:endParaRPr lang="es-MX" dirty="0"/>
        </a:p>
      </dgm:t>
    </dgm:pt>
    <dgm:pt modelId="{3A78110C-B4FA-4F48-BA98-F2C05B44BC98}" type="parTrans" cxnId="{2808DFE0-4E02-484B-B32C-54CE56CD28E2}">
      <dgm:prSet/>
      <dgm:spPr/>
      <dgm:t>
        <a:bodyPr/>
        <a:lstStyle/>
        <a:p>
          <a:endParaRPr lang="es-MX"/>
        </a:p>
      </dgm:t>
    </dgm:pt>
    <dgm:pt modelId="{55ECA3C2-3BA2-43D9-954E-CE58CA1E1787}" type="sibTrans" cxnId="{2808DFE0-4E02-484B-B32C-54CE56CD28E2}">
      <dgm:prSet/>
      <dgm:spPr/>
      <dgm:t>
        <a:bodyPr/>
        <a:lstStyle/>
        <a:p>
          <a:endParaRPr lang="es-MX"/>
        </a:p>
      </dgm:t>
    </dgm:pt>
    <dgm:pt modelId="{3AAC4C3B-67EE-4083-8638-A0DA3FBE22A3}">
      <dgm:prSet/>
      <dgm:spPr/>
      <dgm:t>
        <a:bodyPr/>
        <a:lstStyle/>
        <a:p>
          <a:r>
            <a:rPr lang="es-MX" dirty="0"/>
            <a:t>Función de cada parte en el diseño y confort</a:t>
          </a:r>
        </a:p>
      </dgm:t>
    </dgm:pt>
    <dgm:pt modelId="{B0B71787-3154-4B7A-B4FE-507A3CDEB3BD}" type="parTrans" cxnId="{CCD680EA-83BC-49FA-85B9-E98DD8AB43FF}">
      <dgm:prSet/>
      <dgm:spPr/>
      <dgm:t>
        <a:bodyPr/>
        <a:lstStyle/>
        <a:p>
          <a:endParaRPr lang="es-MX"/>
        </a:p>
      </dgm:t>
    </dgm:pt>
    <dgm:pt modelId="{2C8BD65F-ED1B-43E5-8E3E-337622B35D0B}" type="sibTrans" cxnId="{CCD680EA-83BC-49FA-85B9-E98DD8AB43FF}">
      <dgm:prSet/>
      <dgm:spPr/>
      <dgm:t>
        <a:bodyPr/>
        <a:lstStyle/>
        <a:p>
          <a:endParaRPr lang="es-MX"/>
        </a:p>
      </dgm:t>
    </dgm:pt>
    <dgm:pt modelId="{26C453E7-F285-4183-A1A6-CE56E201DC40}">
      <dgm:prSet/>
      <dgm:spPr/>
      <dgm:t>
        <a:bodyPr/>
        <a:lstStyle/>
        <a:p>
          <a:r>
            <a:rPr lang="es-MX" dirty="0"/>
            <a:t>Relación entre la anatomía del calzado y el pie</a:t>
          </a:r>
        </a:p>
      </dgm:t>
    </dgm:pt>
    <dgm:pt modelId="{E11085CB-D2DB-46D4-A992-BCAB4BCEB80E}" type="parTrans" cxnId="{54F56EF8-EE95-4E44-AC66-9A97B251110A}">
      <dgm:prSet/>
      <dgm:spPr/>
      <dgm:t>
        <a:bodyPr/>
        <a:lstStyle/>
        <a:p>
          <a:endParaRPr lang="es-MX"/>
        </a:p>
      </dgm:t>
    </dgm:pt>
    <dgm:pt modelId="{B3235BAA-7BC4-428E-BB72-E1A4AAD13C67}" type="sibTrans" cxnId="{54F56EF8-EE95-4E44-AC66-9A97B251110A}">
      <dgm:prSet/>
      <dgm:spPr/>
      <dgm:t>
        <a:bodyPr/>
        <a:lstStyle/>
        <a:p>
          <a:endParaRPr lang="es-MX"/>
        </a:p>
      </dgm:t>
    </dgm:pt>
    <dgm:pt modelId="{226E248A-5B39-45B0-856F-9222FCF52749}">
      <dgm:prSet/>
      <dgm:spPr/>
      <dgm:t>
        <a:bodyPr/>
        <a:lstStyle/>
        <a:p>
          <a:r>
            <a:rPr lang="es-MX" b="1" dirty="0"/>
            <a:t>Tipologías de calzado</a:t>
          </a:r>
          <a:endParaRPr lang="es-MX" dirty="0"/>
        </a:p>
      </dgm:t>
    </dgm:pt>
    <dgm:pt modelId="{AC8325EC-1A78-4E85-A54B-D5012A750293}" type="parTrans" cxnId="{500EAA14-FA3B-4DC0-8460-7AFDDE5D5482}">
      <dgm:prSet/>
      <dgm:spPr/>
      <dgm:t>
        <a:bodyPr/>
        <a:lstStyle/>
        <a:p>
          <a:endParaRPr lang="es-MX"/>
        </a:p>
      </dgm:t>
    </dgm:pt>
    <dgm:pt modelId="{CD0E03CA-239D-4156-9363-0463F15E802C}" type="sibTrans" cxnId="{500EAA14-FA3B-4DC0-8460-7AFDDE5D5482}">
      <dgm:prSet/>
      <dgm:spPr/>
      <dgm:t>
        <a:bodyPr/>
        <a:lstStyle/>
        <a:p>
          <a:endParaRPr lang="es-MX"/>
        </a:p>
      </dgm:t>
    </dgm:pt>
    <dgm:pt modelId="{5BA564B8-C42F-4876-BC92-7C6A9376EA1D}">
      <dgm:prSet/>
      <dgm:spPr/>
      <dgm:t>
        <a:bodyPr/>
        <a:lstStyle/>
        <a:p>
          <a:r>
            <a:rPr lang="es-MX"/>
            <a:t>Clasificación del calzado según su uso</a:t>
          </a:r>
        </a:p>
      </dgm:t>
    </dgm:pt>
    <dgm:pt modelId="{56E86C9D-51DA-409E-8C06-490FDB7169E1}" type="parTrans" cxnId="{35E6B99F-BE8C-42A4-8BBE-81BC910AD0CF}">
      <dgm:prSet/>
      <dgm:spPr/>
      <dgm:t>
        <a:bodyPr/>
        <a:lstStyle/>
        <a:p>
          <a:endParaRPr lang="es-MX"/>
        </a:p>
      </dgm:t>
    </dgm:pt>
    <dgm:pt modelId="{5D2BA81B-639B-421D-B098-A19CD15EE8EF}" type="sibTrans" cxnId="{35E6B99F-BE8C-42A4-8BBE-81BC910AD0CF}">
      <dgm:prSet/>
      <dgm:spPr/>
      <dgm:t>
        <a:bodyPr/>
        <a:lstStyle/>
        <a:p>
          <a:endParaRPr lang="es-MX"/>
        </a:p>
      </dgm:t>
    </dgm:pt>
    <dgm:pt modelId="{7B866B06-A476-406B-A5EC-4CE1F72C5002}">
      <dgm:prSet/>
      <dgm:spPr/>
      <dgm:t>
        <a:bodyPr/>
        <a:lstStyle/>
        <a:p>
          <a:r>
            <a:rPr lang="es-MX"/>
            <a:t>Diferencias entre modelos de calzado</a:t>
          </a:r>
        </a:p>
      </dgm:t>
    </dgm:pt>
    <dgm:pt modelId="{C4356657-BE09-492F-9B02-B772E4C60F2E}" type="parTrans" cxnId="{A3B05722-D8CB-48AD-B401-B718FE436BB0}">
      <dgm:prSet/>
      <dgm:spPr/>
      <dgm:t>
        <a:bodyPr/>
        <a:lstStyle/>
        <a:p>
          <a:endParaRPr lang="es-MX"/>
        </a:p>
      </dgm:t>
    </dgm:pt>
    <dgm:pt modelId="{5C724562-1C5B-481B-A82D-2E01DB0B1DE5}" type="sibTrans" cxnId="{A3B05722-D8CB-48AD-B401-B718FE436BB0}">
      <dgm:prSet/>
      <dgm:spPr/>
      <dgm:t>
        <a:bodyPr/>
        <a:lstStyle/>
        <a:p>
          <a:endParaRPr lang="es-MX"/>
        </a:p>
      </dgm:t>
    </dgm:pt>
    <dgm:pt modelId="{9DABB123-1496-4A06-B915-BB02C6799962}">
      <dgm:prSet/>
      <dgm:spPr/>
      <dgm:t>
        <a:bodyPr/>
        <a:lstStyle/>
        <a:p>
          <a:r>
            <a:rPr lang="es-MX" b="1" dirty="0"/>
            <a:t>Fases del proceso productivo</a:t>
          </a:r>
          <a:endParaRPr lang="es-MX" dirty="0"/>
        </a:p>
      </dgm:t>
    </dgm:pt>
    <dgm:pt modelId="{9F23F00D-310B-4C77-8140-C036355FBBA4}" type="parTrans" cxnId="{08FC72D6-EE49-4AD5-8FD6-1D0C51773082}">
      <dgm:prSet/>
      <dgm:spPr/>
      <dgm:t>
        <a:bodyPr/>
        <a:lstStyle/>
        <a:p>
          <a:endParaRPr lang="es-MX"/>
        </a:p>
      </dgm:t>
    </dgm:pt>
    <dgm:pt modelId="{BAAC0DF9-DD18-40D6-8BE9-F8DD61A80F51}" type="sibTrans" cxnId="{08FC72D6-EE49-4AD5-8FD6-1D0C51773082}">
      <dgm:prSet/>
      <dgm:spPr/>
      <dgm:t>
        <a:bodyPr/>
        <a:lstStyle/>
        <a:p>
          <a:endParaRPr lang="es-MX"/>
        </a:p>
      </dgm:t>
    </dgm:pt>
    <dgm:pt modelId="{F6B7BB9B-459E-44EB-8478-DEE3C4656E56}">
      <dgm:prSet/>
      <dgm:spPr/>
      <dgm:t>
        <a:bodyPr/>
        <a:lstStyle/>
        <a:p>
          <a:r>
            <a:rPr lang="es-MX"/>
            <a:t>Diseño y desarrollo del producto</a:t>
          </a:r>
        </a:p>
      </dgm:t>
    </dgm:pt>
    <dgm:pt modelId="{F4F89F0F-4DA5-4A80-9FED-ED1B9A2C0D05}" type="parTrans" cxnId="{F7F56A6E-8B7B-4B12-BBA4-8B7882958631}">
      <dgm:prSet/>
      <dgm:spPr/>
      <dgm:t>
        <a:bodyPr/>
        <a:lstStyle/>
        <a:p>
          <a:endParaRPr lang="es-MX"/>
        </a:p>
      </dgm:t>
    </dgm:pt>
    <dgm:pt modelId="{F0243E35-1B8C-4EA4-8503-6A0E678280FE}" type="sibTrans" cxnId="{F7F56A6E-8B7B-4B12-BBA4-8B7882958631}">
      <dgm:prSet/>
      <dgm:spPr/>
      <dgm:t>
        <a:bodyPr/>
        <a:lstStyle/>
        <a:p>
          <a:endParaRPr lang="es-MX"/>
        </a:p>
      </dgm:t>
    </dgm:pt>
    <dgm:pt modelId="{4D5F7339-766C-406A-86BF-C987D9277E03}">
      <dgm:prSet/>
      <dgm:spPr/>
      <dgm:t>
        <a:bodyPr/>
        <a:lstStyle/>
        <a:p>
          <a:r>
            <a:rPr lang="es-MX"/>
            <a:t>Corte de materiales </a:t>
          </a:r>
        </a:p>
      </dgm:t>
    </dgm:pt>
    <dgm:pt modelId="{B5179B02-453B-41A9-A17D-5AE344D9C80C}" type="parTrans" cxnId="{88F1ACA4-C8E2-427B-A4FC-A3AA1A558FC1}">
      <dgm:prSet/>
      <dgm:spPr/>
      <dgm:t>
        <a:bodyPr/>
        <a:lstStyle/>
        <a:p>
          <a:endParaRPr lang="es-MX"/>
        </a:p>
      </dgm:t>
    </dgm:pt>
    <dgm:pt modelId="{50460E22-01D4-40B7-A048-E20E81BF4196}" type="sibTrans" cxnId="{88F1ACA4-C8E2-427B-A4FC-A3AA1A558FC1}">
      <dgm:prSet/>
      <dgm:spPr/>
      <dgm:t>
        <a:bodyPr/>
        <a:lstStyle/>
        <a:p>
          <a:endParaRPr lang="es-MX"/>
        </a:p>
      </dgm:t>
    </dgm:pt>
    <dgm:pt modelId="{F819DDF1-AA8D-4FF8-8C6F-5B36C66DF6CA}">
      <dgm:prSet/>
      <dgm:spPr/>
      <dgm:t>
        <a:bodyPr/>
        <a:lstStyle/>
        <a:p>
          <a:r>
            <a:rPr lang="es-MX"/>
            <a:t>Materiales más utilizados en el corte</a:t>
          </a:r>
        </a:p>
      </dgm:t>
    </dgm:pt>
    <dgm:pt modelId="{92B73322-0AD4-4B07-A886-6B7770DC13D0}" type="parTrans" cxnId="{7B564C5C-CE1A-4EDB-9E95-8E167AA7C9CC}">
      <dgm:prSet/>
      <dgm:spPr/>
      <dgm:t>
        <a:bodyPr/>
        <a:lstStyle/>
        <a:p>
          <a:endParaRPr lang="es-MX"/>
        </a:p>
      </dgm:t>
    </dgm:pt>
    <dgm:pt modelId="{C01A6FAF-AB3C-4984-9D38-C8F0D2D4AFA0}" type="sibTrans" cxnId="{7B564C5C-CE1A-4EDB-9E95-8E167AA7C9CC}">
      <dgm:prSet/>
      <dgm:spPr/>
      <dgm:t>
        <a:bodyPr/>
        <a:lstStyle/>
        <a:p>
          <a:endParaRPr lang="es-MX"/>
        </a:p>
      </dgm:t>
    </dgm:pt>
    <dgm:pt modelId="{AA359CCA-4041-4D88-BF58-297A88D5BBBC}">
      <dgm:prSet/>
      <dgm:spPr/>
      <dgm:t>
        <a:bodyPr/>
        <a:lstStyle/>
        <a:p>
          <a:r>
            <a:rPr lang="es-MX"/>
            <a:t>Métodos de corte</a:t>
          </a:r>
        </a:p>
      </dgm:t>
    </dgm:pt>
    <dgm:pt modelId="{7C48AB85-B062-4FD8-980E-8755239A8E6D}" type="parTrans" cxnId="{5F945C88-6E8B-4C9D-9C56-9C1E62D4A03B}">
      <dgm:prSet/>
      <dgm:spPr/>
      <dgm:t>
        <a:bodyPr/>
        <a:lstStyle/>
        <a:p>
          <a:endParaRPr lang="es-MX"/>
        </a:p>
      </dgm:t>
    </dgm:pt>
    <dgm:pt modelId="{B21ABE4D-F128-44DD-9EA8-F5697323D5DE}" type="sibTrans" cxnId="{5F945C88-6E8B-4C9D-9C56-9C1E62D4A03B}">
      <dgm:prSet/>
      <dgm:spPr/>
      <dgm:t>
        <a:bodyPr/>
        <a:lstStyle/>
        <a:p>
          <a:endParaRPr lang="es-MX"/>
        </a:p>
      </dgm:t>
    </dgm:pt>
    <dgm:pt modelId="{5B2B19C7-9F77-4EF2-A200-A0042DED699F}">
      <dgm:prSet/>
      <dgm:spPr/>
      <dgm:t>
        <a:bodyPr/>
        <a:lstStyle/>
        <a:p>
          <a:r>
            <a:rPr lang="es-MX"/>
            <a:t>Desbaste</a:t>
          </a:r>
        </a:p>
      </dgm:t>
    </dgm:pt>
    <dgm:pt modelId="{F1B1F266-CD10-40B2-A69F-ACBA4778C69D}" type="parTrans" cxnId="{70F9EA8A-FD4B-471E-B1CE-F3C11AAEE210}">
      <dgm:prSet/>
      <dgm:spPr/>
      <dgm:t>
        <a:bodyPr/>
        <a:lstStyle/>
        <a:p>
          <a:endParaRPr lang="es-MX"/>
        </a:p>
      </dgm:t>
    </dgm:pt>
    <dgm:pt modelId="{E0A80D22-9A54-4A84-B764-39F405A0B84D}" type="sibTrans" cxnId="{70F9EA8A-FD4B-471E-B1CE-F3C11AAEE210}">
      <dgm:prSet/>
      <dgm:spPr/>
      <dgm:t>
        <a:bodyPr/>
        <a:lstStyle/>
        <a:p>
          <a:endParaRPr lang="es-MX"/>
        </a:p>
      </dgm:t>
    </dgm:pt>
    <dgm:pt modelId="{3EDA6666-52AE-4A9F-99C0-FDD084B1587E}">
      <dgm:prSet/>
      <dgm:spPr/>
      <dgm:t>
        <a:bodyPr/>
        <a:lstStyle/>
        <a:p>
          <a:r>
            <a:rPr lang="es-MX"/>
            <a:t>Armado del Calzado</a:t>
          </a:r>
        </a:p>
      </dgm:t>
    </dgm:pt>
    <dgm:pt modelId="{5A0591E3-5A81-4E15-8471-0A7D8E80C859}" type="parTrans" cxnId="{074E67A3-8165-43BE-A739-BE9513DCE440}">
      <dgm:prSet/>
      <dgm:spPr/>
      <dgm:t>
        <a:bodyPr/>
        <a:lstStyle/>
        <a:p>
          <a:endParaRPr lang="es-MX"/>
        </a:p>
      </dgm:t>
    </dgm:pt>
    <dgm:pt modelId="{9F8F5D6F-250A-4E25-B464-569AE8989B58}" type="sibTrans" cxnId="{074E67A3-8165-43BE-A739-BE9513DCE440}">
      <dgm:prSet/>
      <dgm:spPr/>
      <dgm:t>
        <a:bodyPr/>
        <a:lstStyle/>
        <a:p>
          <a:endParaRPr lang="es-MX"/>
        </a:p>
      </dgm:t>
    </dgm:pt>
    <dgm:pt modelId="{081CD8A1-F2C4-4F7D-8AEC-7811F0E92E89}">
      <dgm:prSet/>
      <dgm:spPr/>
      <dgm:t>
        <a:bodyPr/>
        <a:lstStyle/>
        <a:p>
          <a:r>
            <a:rPr lang="es-MX" dirty="0"/>
            <a:t>Costura del calzado </a:t>
          </a:r>
        </a:p>
      </dgm:t>
    </dgm:pt>
    <dgm:pt modelId="{5F88BEBE-84A3-468C-B26C-44AC93B6E506}" type="parTrans" cxnId="{DA3C2DE5-68D1-4FCC-B3A0-925860EFE3D5}">
      <dgm:prSet/>
      <dgm:spPr/>
      <dgm:t>
        <a:bodyPr/>
        <a:lstStyle/>
        <a:p>
          <a:endParaRPr lang="es-MX"/>
        </a:p>
      </dgm:t>
    </dgm:pt>
    <dgm:pt modelId="{103D5625-0201-4A1E-86A0-951604E76D22}" type="sibTrans" cxnId="{DA3C2DE5-68D1-4FCC-B3A0-925860EFE3D5}">
      <dgm:prSet/>
      <dgm:spPr/>
      <dgm:t>
        <a:bodyPr/>
        <a:lstStyle/>
        <a:p>
          <a:endParaRPr lang="es-MX"/>
        </a:p>
      </dgm:t>
    </dgm:pt>
    <dgm:pt modelId="{988986E3-96B5-4F2B-BA5D-E37C6CA8B2BA}">
      <dgm:prSet/>
      <dgm:spPr/>
      <dgm:t>
        <a:bodyPr/>
        <a:lstStyle/>
        <a:p>
          <a:r>
            <a:rPr lang="es-MX"/>
            <a:t>Métodos de costura</a:t>
          </a:r>
        </a:p>
      </dgm:t>
    </dgm:pt>
    <dgm:pt modelId="{117C9CC7-EDC9-4F9A-AEF9-9378E4D7EEC8}" type="parTrans" cxnId="{74420524-F1FE-4DF3-9DC0-B7F684D4AB52}">
      <dgm:prSet/>
      <dgm:spPr/>
      <dgm:t>
        <a:bodyPr/>
        <a:lstStyle/>
        <a:p>
          <a:endParaRPr lang="es-MX"/>
        </a:p>
      </dgm:t>
    </dgm:pt>
    <dgm:pt modelId="{7F6536A4-2EC4-4BE8-84D8-E5DC29C1F2EE}" type="sibTrans" cxnId="{74420524-F1FE-4DF3-9DC0-B7F684D4AB52}">
      <dgm:prSet/>
      <dgm:spPr/>
      <dgm:t>
        <a:bodyPr/>
        <a:lstStyle/>
        <a:p>
          <a:endParaRPr lang="es-MX"/>
        </a:p>
      </dgm:t>
    </dgm:pt>
    <dgm:pt modelId="{48B35A17-4E97-48DF-8AB7-386A27AFDEB7}">
      <dgm:prSet/>
      <dgm:spPr/>
      <dgm:t>
        <a:bodyPr/>
        <a:lstStyle/>
        <a:p>
          <a:r>
            <a:rPr lang="es-MX" dirty="0"/>
            <a:t>Montaje del calzado </a:t>
          </a:r>
        </a:p>
      </dgm:t>
    </dgm:pt>
    <dgm:pt modelId="{387A9FC6-066F-42BF-8A5A-FEF8213E0A9F}" type="parTrans" cxnId="{AF9FDEA7-7760-49EA-ABCB-B75315B66BFE}">
      <dgm:prSet/>
      <dgm:spPr/>
      <dgm:t>
        <a:bodyPr/>
        <a:lstStyle/>
        <a:p>
          <a:endParaRPr lang="es-MX"/>
        </a:p>
      </dgm:t>
    </dgm:pt>
    <dgm:pt modelId="{F691962C-F182-45F2-B918-8D5925288BDE}" type="sibTrans" cxnId="{AF9FDEA7-7760-49EA-ABCB-B75315B66BFE}">
      <dgm:prSet/>
      <dgm:spPr/>
      <dgm:t>
        <a:bodyPr/>
        <a:lstStyle/>
        <a:p>
          <a:endParaRPr lang="es-MX"/>
        </a:p>
      </dgm:t>
    </dgm:pt>
    <dgm:pt modelId="{E4B2C4FE-91B1-4065-A0AD-E197B32A8D2B}">
      <dgm:prSet/>
      <dgm:spPr/>
      <dgm:t>
        <a:bodyPr/>
        <a:lstStyle/>
        <a:p>
          <a:r>
            <a:rPr lang="es-MX"/>
            <a:t>Métodos de montaje</a:t>
          </a:r>
        </a:p>
      </dgm:t>
    </dgm:pt>
    <dgm:pt modelId="{4D93E9C1-1188-443A-973D-9565E4D4099E}" type="parTrans" cxnId="{71D27F59-48D7-4AF9-8F12-39BD5358FB78}">
      <dgm:prSet/>
      <dgm:spPr/>
      <dgm:t>
        <a:bodyPr/>
        <a:lstStyle/>
        <a:p>
          <a:endParaRPr lang="es-MX"/>
        </a:p>
      </dgm:t>
    </dgm:pt>
    <dgm:pt modelId="{F7B1C34B-CE51-4515-8EF0-F33A15F8D11D}" type="sibTrans" cxnId="{71D27F59-48D7-4AF9-8F12-39BD5358FB78}">
      <dgm:prSet/>
      <dgm:spPr/>
      <dgm:t>
        <a:bodyPr/>
        <a:lstStyle/>
        <a:p>
          <a:endParaRPr lang="es-MX"/>
        </a:p>
      </dgm:t>
    </dgm:pt>
    <dgm:pt modelId="{7F7DE614-8C98-496B-AD81-D56EF747655A}">
      <dgm:prSet/>
      <dgm:spPr/>
      <dgm:t>
        <a:bodyPr/>
        <a:lstStyle/>
        <a:p>
          <a:r>
            <a:rPr lang="es-MX"/>
            <a:t>Proceso de montaje paso a paso</a:t>
          </a:r>
        </a:p>
      </dgm:t>
    </dgm:pt>
    <dgm:pt modelId="{2F40BF13-2D9B-4592-AE61-6F92FA836232}" type="parTrans" cxnId="{977F0A46-7047-4F83-8998-C0F92C70757D}">
      <dgm:prSet/>
      <dgm:spPr/>
      <dgm:t>
        <a:bodyPr/>
        <a:lstStyle/>
        <a:p>
          <a:endParaRPr lang="es-MX"/>
        </a:p>
      </dgm:t>
    </dgm:pt>
    <dgm:pt modelId="{EE2A6983-E32A-4328-AB55-6E64F0471C07}" type="sibTrans" cxnId="{977F0A46-7047-4F83-8998-C0F92C70757D}">
      <dgm:prSet/>
      <dgm:spPr/>
      <dgm:t>
        <a:bodyPr/>
        <a:lstStyle/>
        <a:p>
          <a:endParaRPr lang="es-MX"/>
        </a:p>
      </dgm:t>
    </dgm:pt>
    <dgm:pt modelId="{C721D878-212F-4CB6-8530-DA84179E5A7E}">
      <dgm:prSet/>
      <dgm:spPr/>
      <dgm:t>
        <a:bodyPr/>
        <a:lstStyle/>
        <a:p>
          <a:r>
            <a:rPr lang="es-MX"/>
            <a:t>Acabado y control de calidad</a:t>
          </a:r>
        </a:p>
      </dgm:t>
    </dgm:pt>
    <dgm:pt modelId="{5424D5F9-71CD-4B45-A470-E588546020B4}" type="parTrans" cxnId="{74874DC0-84A5-4BFF-BCF2-16DF09A91FC3}">
      <dgm:prSet/>
      <dgm:spPr/>
      <dgm:t>
        <a:bodyPr/>
        <a:lstStyle/>
        <a:p>
          <a:endParaRPr lang="es-MX"/>
        </a:p>
      </dgm:t>
    </dgm:pt>
    <dgm:pt modelId="{4FE067BC-93A3-428B-838B-D6F01579E78D}" type="sibTrans" cxnId="{74874DC0-84A5-4BFF-BCF2-16DF09A91FC3}">
      <dgm:prSet/>
      <dgm:spPr/>
      <dgm:t>
        <a:bodyPr/>
        <a:lstStyle/>
        <a:p>
          <a:endParaRPr lang="es-MX"/>
        </a:p>
      </dgm:t>
    </dgm:pt>
    <dgm:pt modelId="{3BD6DA30-47B0-4FAE-AB1D-3A7D2231329D}" type="pres">
      <dgm:prSet presAssocID="{804A9509-A90F-469A-9DE5-8EDD3C9D44F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18CE5A3-AE1F-430F-8D38-B1D939E19CEF}" type="pres">
      <dgm:prSet presAssocID="{E2B19E49-A0CD-4E78-9202-9FF1B58C92D7}" presName="hierRoot1" presStyleCnt="0">
        <dgm:presLayoutVars>
          <dgm:hierBranch val="init"/>
        </dgm:presLayoutVars>
      </dgm:prSet>
      <dgm:spPr/>
    </dgm:pt>
    <dgm:pt modelId="{A4862F7E-04F1-4FC1-B001-FB7C347B4ECC}" type="pres">
      <dgm:prSet presAssocID="{E2B19E49-A0CD-4E78-9202-9FF1B58C92D7}" presName="rootComposite1" presStyleCnt="0"/>
      <dgm:spPr/>
    </dgm:pt>
    <dgm:pt modelId="{967F69FB-4EDE-43B6-9EC7-31F018000E88}" type="pres">
      <dgm:prSet presAssocID="{E2B19E49-A0CD-4E78-9202-9FF1B58C92D7}" presName="rootText1" presStyleLbl="node0" presStyleIdx="0" presStyleCnt="1" custScaleX="347095" custScaleY="82270">
        <dgm:presLayoutVars>
          <dgm:chPref val="3"/>
        </dgm:presLayoutVars>
      </dgm:prSet>
      <dgm:spPr/>
    </dgm:pt>
    <dgm:pt modelId="{35A40AAD-8B99-442D-BC69-6572F127C54F}" type="pres">
      <dgm:prSet presAssocID="{E2B19E49-A0CD-4E78-9202-9FF1B58C92D7}" presName="rootConnector1" presStyleLbl="node1" presStyleIdx="0" presStyleCnt="0"/>
      <dgm:spPr/>
    </dgm:pt>
    <dgm:pt modelId="{C5A03972-84DC-46F7-ADBC-611E4FCA0840}" type="pres">
      <dgm:prSet presAssocID="{E2B19E49-A0CD-4E78-9202-9FF1B58C92D7}" presName="hierChild2" presStyleCnt="0"/>
      <dgm:spPr/>
    </dgm:pt>
    <dgm:pt modelId="{BBC6D877-4DD2-40E9-B5F3-83FF53203A59}" type="pres">
      <dgm:prSet presAssocID="{3A78110C-B4FA-4F48-BA98-F2C05B44BC98}" presName="Name37" presStyleLbl="parChTrans1D2" presStyleIdx="0" presStyleCnt="3"/>
      <dgm:spPr/>
    </dgm:pt>
    <dgm:pt modelId="{CA13957E-D3BB-4E1A-85C5-AD358B2712AC}" type="pres">
      <dgm:prSet presAssocID="{6DFCAA28-6742-4F19-9887-71F593661CA3}" presName="hierRoot2" presStyleCnt="0">
        <dgm:presLayoutVars>
          <dgm:hierBranch val="init"/>
        </dgm:presLayoutVars>
      </dgm:prSet>
      <dgm:spPr/>
    </dgm:pt>
    <dgm:pt modelId="{F5E52F81-B9CD-4C80-A438-D0600CB60C3E}" type="pres">
      <dgm:prSet presAssocID="{6DFCAA28-6742-4F19-9887-71F593661CA3}" presName="rootComposite" presStyleCnt="0"/>
      <dgm:spPr/>
    </dgm:pt>
    <dgm:pt modelId="{006C4948-96B6-4EBC-A922-8C445ACC9BC7}" type="pres">
      <dgm:prSet presAssocID="{6DFCAA28-6742-4F19-9887-71F593661CA3}" presName="rootText" presStyleLbl="node2" presStyleIdx="0" presStyleCnt="3">
        <dgm:presLayoutVars>
          <dgm:chPref val="3"/>
        </dgm:presLayoutVars>
      </dgm:prSet>
      <dgm:spPr/>
    </dgm:pt>
    <dgm:pt modelId="{3C8F95E2-CACD-4F3B-BB0D-43EBA73070C2}" type="pres">
      <dgm:prSet presAssocID="{6DFCAA28-6742-4F19-9887-71F593661CA3}" presName="rootConnector" presStyleLbl="node2" presStyleIdx="0" presStyleCnt="3"/>
      <dgm:spPr/>
    </dgm:pt>
    <dgm:pt modelId="{AB66F25F-2644-470F-8384-7CE683F2E3AB}" type="pres">
      <dgm:prSet presAssocID="{6DFCAA28-6742-4F19-9887-71F593661CA3}" presName="hierChild4" presStyleCnt="0"/>
      <dgm:spPr/>
    </dgm:pt>
    <dgm:pt modelId="{C0EB2091-5FB7-4AB7-8474-56FE57E251A8}" type="pres">
      <dgm:prSet presAssocID="{B0B71787-3154-4B7A-B4FE-507A3CDEB3BD}" presName="Name37" presStyleLbl="parChTrans1D3" presStyleIdx="0" presStyleCnt="11"/>
      <dgm:spPr/>
    </dgm:pt>
    <dgm:pt modelId="{93AF6B42-8E64-421C-B628-B992193477EE}" type="pres">
      <dgm:prSet presAssocID="{3AAC4C3B-67EE-4083-8638-A0DA3FBE22A3}" presName="hierRoot2" presStyleCnt="0">
        <dgm:presLayoutVars>
          <dgm:hierBranch val="init"/>
        </dgm:presLayoutVars>
      </dgm:prSet>
      <dgm:spPr/>
    </dgm:pt>
    <dgm:pt modelId="{D76BDB7A-3967-410A-B64A-138E2C3B67C3}" type="pres">
      <dgm:prSet presAssocID="{3AAC4C3B-67EE-4083-8638-A0DA3FBE22A3}" presName="rootComposite" presStyleCnt="0"/>
      <dgm:spPr/>
    </dgm:pt>
    <dgm:pt modelId="{8818ADD3-574C-427A-9D3D-F763785A0BB8}" type="pres">
      <dgm:prSet presAssocID="{3AAC4C3B-67EE-4083-8638-A0DA3FBE22A3}" presName="rootText" presStyleLbl="node3" presStyleIdx="0" presStyleCnt="11" custScaleY="127267">
        <dgm:presLayoutVars>
          <dgm:chPref val="3"/>
        </dgm:presLayoutVars>
      </dgm:prSet>
      <dgm:spPr/>
    </dgm:pt>
    <dgm:pt modelId="{8A9ECB59-B654-4385-BE5D-61B1AF87103A}" type="pres">
      <dgm:prSet presAssocID="{3AAC4C3B-67EE-4083-8638-A0DA3FBE22A3}" presName="rootConnector" presStyleLbl="node3" presStyleIdx="0" presStyleCnt="11"/>
      <dgm:spPr/>
    </dgm:pt>
    <dgm:pt modelId="{8697AC35-2646-440C-BAA7-7680A443CC62}" type="pres">
      <dgm:prSet presAssocID="{3AAC4C3B-67EE-4083-8638-A0DA3FBE22A3}" presName="hierChild4" presStyleCnt="0"/>
      <dgm:spPr/>
    </dgm:pt>
    <dgm:pt modelId="{F617E34A-757E-479E-BB42-C15331BDC970}" type="pres">
      <dgm:prSet presAssocID="{3AAC4C3B-67EE-4083-8638-A0DA3FBE22A3}" presName="hierChild5" presStyleCnt="0"/>
      <dgm:spPr/>
    </dgm:pt>
    <dgm:pt modelId="{EA715727-5447-481C-98BA-76793A6FE196}" type="pres">
      <dgm:prSet presAssocID="{E11085CB-D2DB-46D4-A992-BCAB4BCEB80E}" presName="Name37" presStyleLbl="parChTrans1D3" presStyleIdx="1" presStyleCnt="11"/>
      <dgm:spPr/>
    </dgm:pt>
    <dgm:pt modelId="{D61BD749-CE55-437C-91E8-06645BEBFC6F}" type="pres">
      <dgm:prSet presAssocID="{26C453E7-F285-4183-A1A6-CE56E201DC40}" presName="hierRoot2" presStyleCnt="0">
        <dgm:presLayoutVars>
          <dgm:hierBranch val="init"/>
        </dgm:presLayoutVars>
      </dgm:prSet>
      <dgm:spPr/>
    </dgm:pt>
    <dgm:pt modelId="{005537D7-EE5E-40F3-B78A-07921112A4CF}" type="pres">
      <dgm:prSet presAssocID="{26C453E7-F285-4183-A1A6-CE56E201DC40}" presName="rootComposite" presStyleCnt="0"/>
      <dgm:spPr/>
    </dgm:pt>
    <dgm:pt modelId="{96D1FAAD-6DA7-45D6-A2C1-0EDA235DAE87}" type="pres">
      <dgm:prSet presAssocID="{26C453E7-F285-4183-A1A6-CE56E201DC40}" presName="rootText" presStyleLbl="node3" presStyleIdx="1" presStyleCnt="11" custScaleY="147717" custLinFactNeighborX="-1704" custLinFactNeighborY="27267">
        <dgm:presLayoutVars>
          <dgm:chPref val="3"/>
        </dgm:presLayoutVars>
      </dgm:prSet>
      <dgm:spPr/>
    </dgm:pt>
    <dgm:pt modelId="{23340A85-8AFA-4D94-B9BD-C4D3B268A420}" type="pres">
      <dgm:prSet presAssocID="{26C453E7-F285-4183-A1A6-CE56E201DC40}" presName="rootConnector" presStyleLbl="node3" presStyleIdx="1" presStyleCnt="11"/>
      <dgm:spPr/>
    </dgm:pt>
    <dgm:pt modelId="{EE9E3265-0009-41C4-9614-F963334091A5}" type="pres">
      <dgm:prSet presAssocID="{26C453E7-F285-4183-A1A6-CE56E201DC40}" presName="hierChild4" presStyleCnt="0"/>
      <dgm:spPr/>
    </dgm:pt>
    <dgm:pt modelId="{AED9017B-A97D-4755-B6A9-62B09D5FB8FB}" type="pres">
      <dgm:prSet presAssocID="{26C453E7-F285-4183-A1A6-CE56E201DC40}" presName="hierChild5" presStyleCnt="0"/>
      <dgm:spPr/>
    </dgm:pt>
    <dgm:pt modelId="{1D611A2F-19E4-4B4C-B120-EDF4C0E518D3}" type="pres">
      <dgm:prSet presAssocID="{6DFCAA28-6742-4F19-9887-71F593661CA3}" presName="hierChild5" presStyleCnt="0"/>
      <dgm:spPr/>
    </dgm:pt>
    <dgm:pt modelId="{70AE2E70-D3E8-4275-A537-292F28E309B0}" type="pres">
      <dgm:prSet presAssocID="{AC8325EC-1A78-4E85-A54B-D5012A750293}" presName="Name37" presStyleLbl="parChTrans1D2" presStyleIdx="1" presStyleCnt="3"/>
      <dgm:spPr/>
    </dgm:pt>
    <dgm:pt modelId="{B2D12938-E2E3-4C2A-BC2F-5FFA3EC01C05}" type="pres">
      <dgm:prSet presAssocID="{226E248A-5B39-45B0-856F-9222FCF52749}" presName="hierRoot2" presStyleCnt="0">
        <dgm:presLayoutVars>
          <dgm:hierBranch val="init"/>
        </dgm:presLayoutVars>
      </dgm:prSet>
      <dgm:spPr/>
    </dgm:pt>
    <dgm:pt modelId="{A0E78C24-6447-4D6E-91AC-5EAAF793510F}" type="pres">
      <dgm:prSet presAssocID="{226E248A-5B39-45B0-856F-9222FCF52749}" presName="rootComposite" presStyleCnt="0"/>
      <dgm:spPr/>
    </dgm:pt>
    <dgm:pt modelId="{41A6336B-3D29-46BF-96C9-468371612D18}" type="pres">
      <dgm:prSet presAssocID="{226E248A-5B39-45B0-856F-9222FCF52749}" presName="rootText" presStyleLbl="node2" presStyleIdx="1" presStyleCnt="3">
        <dgm:presLayoutVars>
          <dgm:chPref val="3"/>
        </dgm:presLayoutVars>
      </dgm:prSet>
      <dgm:spPr/>
    </dgm:pt>
    <dgm:pt modelId="{BCE1E038-D194-4BE2-B40A-A06AB39AB7D7}" type="pres">
      <dgm:prSet presAssocID="{226E248A-5B39-45B0-856F-9222FCF52749}" presName="rootConnector" presStyleLbl="node2" presStyleIdx="1" presStyleCnt="3"/>
      <dgm:spPr/>
    </dgm:pt>
    <dgm:pt modelId="{1E5EBA8D-DD21-4D89-A37E-5E331E94C977}" type="pres">
      <dgm:prSet presAssocID="{226E248A-5B39-45B0-856F-9222FCF52749}" presName="hierChild4" presStyleCnt="0"/>
      <dgm:spPr/>
    </dgm:pt>
    <dgm:pt modelId="{C22B1762-5655-4264-85C2-55055EB89C76}" type="pres">
      <dgm:prSet presAssocID="{56E86C9D-51DA-409E-8C06-490FDB7169E1}" presName="Name37" presStyleLbl="parChTrans1D3" presStyleIdx="2" presStyleCnt="11"/>
      <dgm:spPr/>
    </dgm:pt>
    <dgm:pt modelId="{2AFC24FF-84FB-4191-90F2-1A7DD59B3EF7}" type="pres">
      <dgm:prSet presAssocID="{5BA564B8-C42F-4876-BC92-7C6A9376EA1D}" presName="hierRoot2" presStyleCnt="0">
        <dgm:presLayoutVars>
          <dgm:hierBranch val="init"/>
        </dgm:presLayoutVars>
      </dgm:prSet>
      <dgm:spPr/>
    </dgm:pt>
    <dgm:pt modelId="{3E1158C1-EC3B-453A-B6A7-A5B60E2A8893}" type="pres">
      <dgm:prSet presAssocID="{5BA564B8-C42F-4876-BC92-7C6A9376EA1D}" presName="rootComposite" presStyleCnt="0"/>
      <dgm:spPr/>
    </dgm:pt>
    <dgm:pt modelId="{9B4101BA-E600-4F3B-9A20-9C70A942BCE7}" type="pres">
      <dgm:prSet presAssocID="{5BA564B8-C42F-4876-BC92-7C6A9376EA1D}" presName="rootText" presStyleLbl="node3" presStyleIdx="2" presStyleCnt="11">
        <dgm:presLayoutVars>
          <dgm:chPref val="3"/>
        </dgm:presLayoutVars>
      </dgm:prSet>
      <dgm:spPr/>
    </dgm:pt>
    <dgm:pt modelId="{09E744B2-C358-4C70-A566-952A73FCB160}" type="pres">
      <dgm:prSet presAssocID="{5BA564B8-C42F-4876-BC92-7C6A9376EA1D}" presName="rootConnector" presStyleLbl="node3" presStyleIdx="2" presStyleCnt="11"/>
      <dgm:spPr/>
    </dgm:pt>
    <dgm:pt modelId="{0E40655D-EAB6-4008-9787-9BDCCBF87B64}" type="pres">
      <dgm:prSet presAssocID="{5BA564B8-C42F-4876-BC92-7C6A9376EA1D}" presName="hierChild4" presStyleCnt="0"/>
      <dgm:spPr/>
    </dgm:pt>
    <dgm:pt modelId="{B4016286-303F-430F-8083-3311BED58E1B}" type="pres">
      <dgm:prSet presAssocID="{5BA564B8-C42F-4876-BC92-7C6A9376EA1D}" presName="hierChild5" presStyleCnt="0"/>
      <dgm:spPr/>
    </dgm:pt>
    <dgm:pt modelId="{6D76E5BF-CFBF-4586-9761-C7441B54FAFF}" type="pres">
      <dgm:prSet presAssocID="{C4356657-BE09-492F-9B02-B772E4C60F2E}" presName="Name37" presStyleLbl="parChTrans1D3" presStyleIdx="3" presStyleCnt="11"/>
      <dgm:spPr/>
    </dgm:pt>
    <dgm:pt modelId="{B4825149-B522-42B6-B1BE-5657629DF2A4}" type="pres">
      <dgm:prSet presAssocID="{7B866B06-A476-406B-A5EC-4CE1F72C5002}" presName="hierRoot2" presStyleCnt="0">
        <dgm:presLayoutVars>
          <dgm:hierBranch val="init"/>
        </dgm:presLayoutVars>
      </dgm:prSet>
      <dgm:spPr/>
    </dgm:pt>
    <dgm:pt modelId="{3E9EAC83-CC7F-4D95-B4F2-0914421F08DB}" type="pres">
      <dgm:prSet presAssocID="{7B866B06-A476-406B-A5EC-4CE1F72C5002}" presName="rootComposite" presStyleCnt="0"/>
      <dgm:spPr/>
    </dgm:pt>
    <dgm:pt modelId="{873FFC80-0AA9-462B-887E-A12FF74C7FA3}" type="pres">
      <dgm:prSet presAssocID="{7B866B06-A476-406B-A5EC-4CE1F72C5002}" presName="rootText" presStyleLbl="node3" presStyleIdx="3" presStyleCnt="11">
        <dgm:presLayoutVars>
          <dgm:chPref val="3"/>
        </dgm:presLayoutVars>
      </dgm:prSet>
      <dgm:spPr/>
    </dgm:pt>
    <dgm:pt modelId="{6B9A85BC-6C16-471A-BA2C-1286B354EC66}" type="pres">
      <dgm:prSet presAssocID="{7B866B06-A476-406B-A5EC-4CE1F72C5002}" presName="rootConnector" presStyleLbl="node3" presStyleIdx="3" presStyleCnt="11"/>
      <dgm:spPr/>
    </dgm:pt>
    <dgm:pt modelId="{2E1DA41C-3632-4C4C-B0C2-8761AFF1873F}" type="pres">
      <dgm:prSet presAssocID="{7B866B06-A476-406B-A5EC-4CE1F72C5002}" presName="hierChild4" presStyleCnt="0"/>
      <dgm:spPr/>
    </dgm:pt>
    <dgm:pt modelId="{A2DD4E58-223A-45D3-A1A4-E4BA4D3FBAA4}" type="pres">
      <dgm:prSet presAssocID="{7B866B06-A476-406B-A5EC-4CE1F72C5002}" presName="hierChild5" presStyleCnt="0"/>
      <dgm:spPr/>
    </dgm:pt>
    <dgm:pt modelId="{C7A2CC8B-1A4B-4844-84EF-342A1701A7D6}" type="pres">
      <dgm:prSet presAssocID="{226E248A-5B39-45B0-856F-9222FCF52749}" presName="hierChild5" presStyleCnt="0"/>
      <dgm:spPr/>
    </dgm:pt>
    <dgm:pt modelId="{82326CC0-8D54-413E-B574-FF81F483F412}" type="pres">
      <dgm:prSet presAssocID="{9F23F00D-310B-4C77-8140-C036355FBBA4}" presName="Name37" presStyleLbl="parChTrans1D2" presStyleIdx="2" presStyleCnt="3"/>
      <dgm:spPr/>
    </dgm:pt>
    <dgm:pt modelId="{28299356-0A9B-4910-B632-83B126F0BD11}" type="pres">
      <dgm:prSet presAssocID="{9DABB123-1496-4A06-B915-BB02C6799962}" presName="hierRoot2" presStyleCnt="0">
        <dgm:presLayoutVars>
          <dgm:hierBranch val="init"/>
        </dgm:presLayoutVars>
      </dgm:prSet>
      <dgm:spPr/>
    </dgm:pt>
    <dgm:pt modelId="{D8C3F41A-D741-4D8C-ACE7-83F35EF88D5D}" type="pres">
      <dgm:prSet presAssocID="{9DABB123-1496-4A06-B915-BB02C6799962}" presName="rootComposite" presStyleCnt="0"/>
      <dgm:spPr/>
    </dgm:pt>
    <dgm:pt modelId="{3D801314-BA36-4DB5-9AA8-954D8E4A1C4F}" type="pres">
      <dgm:prSet presAssocID="{9DABB123-1496-4A06-B915-BB02C6799962}" presName="rootText" presStyleLbl="node2" presStyleIdx="2" presStyleCnt="3" custScaleX="281750" custScaleY="61403">
        <dgm:presLayoutVars>
          <dgm:chPref val="3"/>
        </dgm:presLayoutVars>
      </dgm:prSet>
      <dgm:spPr/>
    </dgm:pt>
    <dgm:pt modelId="{644020C5-8E48-4F19-BFB8-EEDAF013C427}" type="pres">
      <dgm:prSet presAssocID="{9DABB123-1496-4A06-B915-BB02C6799962}" presName="rootConnector" presStyleLbl="node2" presStyleIdx="2" presStyleCnt="3"/>
      <dgm:spPr/>
    </dgm:pt>
    <dgm:pt modelId="{428F341E-81BD-4B71-A0AA-DCA76024A191}" type="pres">
      <dgm:prSet presAssocID="{9DABB123-1496-4A06-B915-BB02C6799962}" presName="hierChild4" presStyleCnt="0"/>
      <dgm:spPr/>
    </dgm:pt>
    <dgm:pt modelId="{5D245CB4-BEEE-4E2D-B998-8179FD999CF9}" type="pres">
      <dgm:prSet presAssocID="{F4F89F0F-4DA5-4A80-9FED-ED1B9A2C0D05}" presName="Name37" presStyleLbl="parChTrans1D3" presStyleIdx="4" presStyleCnt="11"/>
      <dgm:spPr/>
    </dgm:pt>
    <dgm:pt modelId="{7081F472-43C5-47BB-95A2-9FF41699F143}" type="pres">
      <dgm:prSet presAssocID="{F6B7BB9B-459E-44EB-8478-DEE3C4656E56}" presName="hierRoot2" presStyleCnt="0">
        <dgm:presLayoutVars>
          <dgm:hierBranch val="init"/>
        </dgm:presLayoutVars>
      </dgm:prSet>
      <dgm:spPr/>
    </dgm:pt>
    <dgm:pt modelId="{013DA670-1504-4493-9D6B-13FC28FA8ED7}" type="pres">
      <dgm:prSet presAssocID="{F6B7BB9B-459E-44EB-8478-DEE3C4656E56}" presName="rootComposite" presStyleCnt="0"/>
      <dgm:spPr/>
    </dgm:pt>
    <dgm:pt modelId="{55E59DAE-8938-4E46-8A2F-571596D0CFFF}" type="pres">
      <dgm:prSet presAssocID="{F6B7BB9B-459E-44EB-8478-DEE3C4656E56}" presName="rootText" presStyleLbl="node3" presStyleIdx="4" presStyleCnt="11">
        <dgm:presLayoutVars>
          <dgm:chPref val="3"/>
        </dgm:presLayoutVars>
      </dgm:prSet>
      <dgm:spPr/>
    </dgm:pt>
    <dgm:pt modelId="{606070B4-318C-469E-BFFA-156680CF911F}" type="pres">
      <dgm:prSet presAssocID="{F6B7BB9B-459E-44EB-8478-DEE3C4656E56}" presName="rootConnector" presStyleLbl="node3" presStyleIdx="4" presStyleCnt="11"/>
      <dgm:spPr/>
    </dgm:pt>
    <dgm:pt modelId="{310603F3-0B49-4D96-8E62-315244A09E1F}" type="pres">
      <dgm:prSet presAssocID="{F6B7BB9B-459E-44EB-8478-DEE3C4656E56}" presName="hierChild4" presStyleCnt="0"/>
      <dgm:spPr/>
    </dgm:pt>
    <dgm:pt modelId="{2A701722-92BF-475D-8480-A90A1D7E3E8B}" type="pres">
      <dgm:prSet presAssocID="{F6B7BB9B-459E-44EB-8478-DEE3C4656E56}" presName="hierChild5" presStyleCnt="0"/>
      <dgm:spPr/>
    </dgm:pt>
    <dgm:pt modelId="{854DA6C4-099D-4F3E-8C22-ACF8FFC808BD}" type="pres">
      <dgm:prSet presAssocID="{B5179B02-453B-41A9-A17D-5AE344D9C80C}" presName="Name37" presStyleLbl="parChTrans1D3" presStyleIdx="5" presStyleCnt="11"/>
      <dgm:spPr/>
    </dgm:pt>
    <dgm:pt modelId="{BF6CD17B-F168-401E-BB08-BC96656BCD89}" type="pres">
      <dgm:prSet presAssocID="{4D5F7339-766C-406A-86BF-C987D9277E03}" presName="hierRoot2" presStyleCnt="0">
        <dgm:presLayoutVars>
          <dgm:hierBranch val="init"/>
        </dgm:presLayoutVars>
      </dgm:prSet>
      <dgm:spPr/>
    </dgm:pt>
    <dgm:pt modelId="{5F442BD5-5258-4E7A-9343-CA49F8B364A9}" type="pres">
      <dgm:prSet presAssocID="{4D5F7339-766C-406A-86BF-C987D9277E03}" presName="rootComposite" presStyleCnt="0"/>
      <dgm:spPr/>
    </dgm:pt>
    <dgm:pt modelId="{7E79526A-B7B2-409A-9400-D0C16618FC5F}" type="pres">
      <dgm:prSet presAssocID="{4D5F7339-766C-406A-86BF-C987D9277E03}" presName="rootText" presStyleLbl="node3" presStyleIdx="5" presStyleCnt="11">
        <dgm:presLayoutVars>
          <dgm:chPref val="3"/>
        </dgm:presLayoutVars>
      </dgm:prSet>
      <dgm:spPr/>
    </dgm:pt>
    <dgm:pt modelId="{88F578D5-D79C-439A-BD51-562C7016216B}" type="pres">
      <dgm:prSet presAssocID="{4D5F7339-766C-406A-86BF-C987D9277E03}" presName="rootConnector" presStyleLbl="node3" presStyleIdx="5" presStyleCnt="11"/>
      <dgm:spPr/>
    </dgm:pt>
    <dgm:pt modelId="{99EC2B7B-1DE2-49E6-93DA-3A8B89F1803B}" type="pres">
      <dgm:prSet presAssocID="{4D5F7339-766C-406A-86BF-C987D9277E03}" presName="hierChild4" presStyleCnt="0"/>
      <dgm:spPr/>
    </dgm:pt>
    <dgm:pt modelId="{AC84E1D3-C6A9-4A09-B3AE-5E124DE9EEE2}" type="pres">
      <dgm:prSet presAssocID="{92B73322-0AD4-4B07-A886-6B7770DC13D0}" presName="Name37" presStyleLbl="parChTrans1D4" presStyleIdx="0" presStyleCnt="5"/>
      <dgm:spPr/>
    </dgm:pt>
    <dgm:pt modelId="{C624F2E3-44C4-4E01-8474-0A33D222AAE3}" type="pres">
      <dgm:prSet presAssocID="{F819DDF1-AA8D-4FF8-8C6F-5B36C66DF6CA}" presName="hierRoot2" presStyleCnt="0">
        <dgm:presLayoutVars>
          <dgm:hierBranch val="init"/>
        </dgm:presLayoutVars>
      </dgm:prSet>
      <dgm:spPr/>
    </dgm:pt>
    <dgm:pt modelId="{266963A6-EDC9-41B7-87B2-4416D1FA5003}" type="pres">
      <dgm:prSet presAssocID="{F819DDF1-AA8D-4FF8-8C6F-5B36C66DF6CA}" presName="rootComposite" presStyleCnt="0"/>
      <dgm:spPr/>
    </dgm:pt>
    <dgm:pt modelId="{05C478A1-29D4-47EA-B7D0-D2A17E552A3D}" type="pres">
      <dgm:prSet presAssocID="{F819DDF1-AA8D-4FF8-8C6F-5B36C66DF6CA}" presName="rootText" presStyleLbl="node4" presStyleIdx="0" presStyleCnt="5">
        <dgm:presLayoutVars>
          <dgm:chPref val="3"/>
        </dgm:presLayoutVars>
      </dgm:prSet>
      <dgm:spPr/>
    </dgm:pt>
    <dgm:pt modelId="{FB24BE99-5E88-4226-B785-F00F57FCF4A1}" type="pres">
      <dgm:prSet presAssocID="{F819DDF1-AA8D-4FF8-8C6F-5B36C66DF6CA}" presName="rootConnector" presStyleLbl="node4" presStyleIdx="0" presStyleCnt="5"/>
      <dgm:spPr/>
    </dgm:pt>
    <dgm:pt modelId="{C666A5F7-57D8-437E-9D4F-91AE0258AC29}" type="pres">
      <dgm:prSet presAssocID="{F819DDF1-AA8D-4FF8-8C6F-5B36C66DF6CA}" presName="hierChild4" presStyleCnt="0"/>
      <dgm:spPr/>
    </dgm:pt>
    <dgm:pt modelId="{DF0D137E-83C2-4F85-9227-831B9D0E13D4}" type="pres">
      <dgm:prSet presAssocID="{F819DDF1-AA8D-4FF8-8C6F-5B36C66DF6CA}" presName="hierChild5" presStyleCnt="0"/>
      <dgm:spPr/>
    </dgm:pt>
    <dgm:pt modelId="{F4470E0B-E484-4FA1-AFEE-9CA5BACB553F}" type="pres">
      <dgm:prSet presAssocID="{7C48AB85-B062-4FD8-980E-8755239A8E6D}" presName="Name37" presStyleLbl="parChTrans1D4" presStyleIdx="1" presStyleCnt="5"/>
      <dgm:spPr/>
    </dgm:pt>
    <dgm:pt modelId="{42C1FED7-FE43-4A06-B06A-1DB86E4F2227}" type="pres">
      <dgm:prSet presAssocID="{AA359CCA-4041-4D88-BF58-297A88D5BBBC}" presName="hierRoot2" presStyleCnt="0">
        <dgm:presLayoutVars>
          <dgm:hierBranch val="init"/>
        </dgm:presLayoutVars>
      </dgm:prSet>
      <dgm:spPr/>
    </dgm:pt>
    <dgm:pt modelId="{41F4B772-9F30-4E65-AF3A-64532D295637}" type="pres">
      <dgm:prSet presAssocID="{AA359CCA-4041-4D88-BF58-297A88D5BBBC}" presName="rootComposite" presStyleCnt="0"/>
      <dgm:spPr/>
    </dgm:pt>
    <dgm:pt modelId="{304215B4-742D-42B6-8D13-600E238BADBD}" type="pres">
      <dgm:prSet presAssocID="{AA359CCA-4041-4D88-BF58-297A88D5BBBC}" presName="rootText" presStyleLbl="node4" presStyleIdx="1" presStyleCnt="5">
        <dgm:presLayoutVars>
          <dgm:chPref val="3"/>
        </dgm:presLayoutVars>
      </dgm:prSet>
      <dgm:spPr/>
    </dgm:pt>
    <dgm:pt modelId="{414BD7AD-4F18-48D0-954D-70900C97A52E}" type="pres">
      <dgm:prSet presAssocID="{AA359CCA-4041-4D88-BF58-297A88D5BBBC}" presName="rootConnector" presStyleLbl="node4" presStyleIdx="1" presStyleCnt="5"/>
      <dgm:spPr/>
    </dgm:pt>
    <dgm:pt modelId="{134B97BB-0EF7-463C-B54E-86F42A128C1E}" type="pres">
      <dgm:prSet presAssocID="{AA359CCA-4041-4D88-BF58-297A88D5BBBC}" presName="hierChild4" presStyleCnt="0"/>
      <dgm:spPr/>
    </dgm:pt>
    <dgm:pt modelId="{38FE217E-AD98-474A-A49E-010D97591105}" type="pres">
      <dgm:prSet presAssocID="{AA359CCA-4041-4D88-BF58-297A88D5BBBC}" presName="hierChild5" presStyleCnt="0"/>
      <dgm:spPr/>
    </dgm:pt>
    <dgm:pt modelId="{4EF6294A-818C-43B6-9A52-78758672016E}" type="pres">
      <dgm:prSet presAssocID="{4D5F7339-766C-406A-86BF-C987D9277E03}" presName="hierChild5" presStyleCnt="0"/>
      <dgm:spPr/>
    </dgm:pt>
    <dgm:pt modelId="{C22930DD-A132-46D3-941F-FE663429B6B4}" type="pres">
      <dgm:prSet presAssocID="{F1B1F266-CD10-40B2-A69F-ACBA4778C69D}" presName="Name37" presStyleLbl="parChTrans1D3" presStyleIdx="6" presStyleCnt="11"/>
      <dgm:spPr/>
    </dgm:pt>
    <dgm:pt modelId="{43A8275B-767A-4F46-B511-ABD59D0B9A4A}" type="pres">
      <dgm:prSet presAssocID="{5B2B19C7-9F77-4EF2-A200-A0042DED699F}" presName="hierRoot2" presStyleCnt="0">
        <dgm:presLayoutVars>
          <dgm:hierBranch val="init"/>
        </dgm:presLayoutVars>
      </dgm:prSet>
      <dgm:spPr/>
    </dgm:pt>
    <dgm:pt modelId="{8B1A3E36-141B-4B59-8E59-E3AEA1352F82}" type="pres">
      <dgm:prSet presAssocID="{5B2B19C7-9F77-4EF2-A200-A0042DED699F}" presName="rootComposite" presStyleCnt="0"/>
      <dgm:spPr/>
    </dgm:pt>
    <dgm:pt modelId="{7C584740-1E8C-4D7C-896C-FBE675F285DA}" type="pres">
      <dgm:prSet presAssocID="{5B2B19C7-9F77-4EF2-A200-A0042DED699F}" presName="rootText" presStyleLbl="node3" presStyleIdx="6" presStyleCnt="11">
        <dgm:presLayoutVars>
          <dgm:chPref val="3"/>
        </dgm:presLayoutVars>
      </dgm:prSet>
      <dgm:spPr/>
    </dgm:pt>
    <dgm:pt modelId="{7EFB1DB6-035D-4A29-BA55-BA3D57EFA163}" type="pres">
      <dgm:prSet presAssocID="{5B2B19C7-9F77-4EF2-A200-A0042DED699F}" presName="rootConnector" presStyleLbl="node3" presStyleIdx="6" presStyleCnt="11"/>
      <dgm:spPr/>
    </dgm:pt>
    <dgm:pt modelId="{32465144-D570-4AED-94FC-EF10A4E3C3EA}" type="pres">
      <dgm:prSet presAssocID="{5B2B19C7-9F77-4EF2-A200-A0042DED699F}" presName="hierChild4" presStyleCnt="0"/>
      <dgm:spPr/>
    </dgm:pt>
    <dgm:pt modelId="{9209189E-742D-4CF7-811B-518F6A6DA4AA}" type="pres">
      <dgm:prSet presAssocID="{5B2B19C7-9F77-4EF2-A200-A0042DED699F}" presName="hierChild5" presStyleCnt="0"/>
      <dgm:spPr/>
    </dgm:pt>
    <dgm:pt modelId="{71500BB0-5E09-4EB0-A4A8-2A773D7E80D1}" type="pres">
      <dgm:prSet presAssocID="{5A0591E3-5A81-4E15-8471-0A7D8E80C859}" presName="Name37" presStyleLbl="parChTrans1D3" presStyleIdx="7" presStyleCnt="11"/>
      <dgm:spPr/>
    </dgm:pt>
    <dgm:pt modelId="{98DFB434-5877-4A90-B0C1-EAFCE382C04A}" type="pres">
      <dgm:prSet presAssocID="{3EDA6666-52AE-4A9F-99C0-FDD084B1587E}" presName="hierRoot2" presStyleCnt="0">
        <dgm:presLayoutVars>
          <dgm:hierBranch val="init"/>
        </dgm:presLayoutVars>
      </dgm:prSet>
      <dgm:spPr/>
    </dgm:pt>
    <dgm:pt modelId="{1B162A1D-3827-4C0A-8B2E-7A9082FC0DAA}" type="pres">
      <dgm:prSet presAssocID="{3EDA6666-52AE-4A9F-99C0-FDD084B1587E}" presName="rootComposite" presStyleCnt="0"/>
      <dgm:spPr/>
    </dgm:pt>
    <dgm:pt modelId="{4AA08192-2100-47A4-98AF-B28A6888DEFC}" type="pres">
      <dgm:prSet presAssocID="{3EDA6666-52AE-4A9F-99C0-FDD084B1587E}" presName="rootText" presStyleLbl="node3" presStyleIdx="7" presStyleCnt="11">
        <dgm:presLayoutVars>
          <dgm:chPref val="3"/>
        </dgm:presLayoutVars>
      </dgm:prSet>
      <dgm:spPr/>
    </dgm:pt>
    <dgm:pt modelId="{A3A92A47-D26D-4522-AB51-88234A4E95F5}" type="pres">
      <dgm:prSet presAssocID="{3EDA6666-52AE-4A9F-99C0-FDD084B1587E}" presName="rootConnector" presStyleLbl="node3" presStyleIdx="7" presStyleCnt="11"/>
      <dgm:spPr/>
    </dgm:pt>
    <dgm:pt modelId="{7602E6B7-3C89-428E-BCE4-3C4336298782}" type="pres">
      <dgm:prSet presAssocID="{3EDA6666-52AE-4A9F-99C0-FDD084B1587E}" presName="hierChild4" presStyleCnt="0"/>
      <dgm:spPr/>
    </dgm:pt>
    <dgm:pt modelId="{DF7AF7E9-0BA0-4768-B142-A7B00A2FDD41}" type="pres">
      <dgm:prSet presAssocID="{3EDA6666-52AE-4A9F-99C0-FDD084B1587E}" presName="hierChild5" presStyleCnt="0"/>
      <dgm:spPr/>
    </dgm:pt>
    <dgm:pt modelId="{39B85FF7-6013-49FE-A21B-ECD3319D01C7}" type="pres">
      <dgm:prSet presAssocID="{5F88BEBE-84A3-468C-B26C-44AC93B6E506}" presName="Name37" presStyleLbl="parChTrans1D3" presStyleIdx="8" presStyleCnt="11"/>
      <dgm:spPr/>
    </dgm:pt>
    <dgm:pt modelId="{F99DE7D6-E26C-4466-8FB1-99DE16AA3C07}" type="pres">
      <dgm:prSet presAssocID="{081CD8A1-F2C4-4F7D-8AEC-7811F0E92E89}" presName="hierRoot2" presStyleCnt="0">
        <dgm:presLayoutVars>
          <dgm:hierBranch val="init"/>
        </dgm:presLayoutVars>
      </dgm:prSet>
      <dgm:spPr/>
    </dgm:pt>
    <dgm:pt modelId="{0DA8FB91-0F42-4A38-A6E1-4C0C644A9BA3}" type="pres">
      <dgm:prSet presAssocID="{081CD8A1-F2C4-4F7D-8AEC-7811F0E92E89}" presName="rootComposite" presStyleCnt="0"/>
      <dgm:spPr/>
    </dgm:pt>
    <dgm:pt modelId="{C0481D4C-8CAE-4829-81A7-EC3C8BC87852}" type="pres">
      <dgm:prSet presAssocID="{081CD8A1-F2C4-4F7D-8AEC-7811F0E92E89}" presName="rootText" presStyleLbl="node3" presStyleIdx="8" presStyleCnt="11">
        <dgm:presLayoutVars>
          <dgm:chPref val="3"/>
        </dgm:presLayoutVars>
      </dgm:prSet>
      <dgm:spPr/>
    </dgm:pt>
    <dgm:pt modelId="{AE8E7744-BF75-40DA-B7C6-231A16492EB1}" type="pres">
      <dgm:prSet presAssocID="{081CD8A1-F2C4-4F7D-8AEC-7811F0E92E89}" presName="rootConnector" presStyleLbl="node3" presStyleIdx="8" presStyleCnt="11"/>
      <dgm:spPr/>
    </dgm:pt>
    <dgm:pt modelId="{9F5F0305-3C0D-4D4F-AAE2-828572C42014}" type="pres">
      <dgm:prSet presAssocID="{081CD8A1-F2C4-4F7D-8AEC-7811F0E92E89}" presName="hierChild4" presStyleCnt="0"/>
      <dgm:spPr/>
    </dgm:pt>
    <dgm:pt modelId="{CC961163-C6E6-43C3-8853-70718287671C}" type="pres">
      <dgm:prSet presAssocID="{117C9CC7-EDC9-4F9A-AEF9-9378E4D7EEC8}" presName="Name37" presStyleLbl="parChTrans1D4" presStyleIdx="2" presStyleCnt="5"/>
      <dgm:spPr/>
    </dgm:pt>
    <dgm:pt modelId="{64D1E079-5BB0-4A5A-A8B6-46F747F99343}" type="pres">
      <dgm:prSet presAssocID="{988986E3-96B5-4F2B-BA5D-E37C6CA8B2BA}" presName="hierRoot2" presStyleCnt="0">
        <dgm:presLayoutVars>
          <dgm:hierBranch val="init"/>
        </dgm:presLayoutVars>
      </dgm:prSet>
      <dgm:spPr/>
    </dgm:pt>
    <dgm:pt modelId="{C3CD0C40-5EA7-41F4-9893-69A044B73F76}" type="pres">
      <dgm:prSet presAssocID="{988986E3-96B5-4F2B-BA5D-E37C6CA8B2BA}" presName="rootComposite" presStyleCnt="0"/>
      <dgm:spPr/>
    </dgm:pt>
    <dgm:pt modelId="{B3128EF9-0B7D-447B-ACA0-A567551A036E}" type="pres">
      <dgm:prSet presAssocID="{988986E3-96B5-4F2B-BA5D-E37C6CA8B2BA}" presName="rootText" presStyleLbl="node4" presStyleIdx="2" presStyleCnt="5">
        <dgm:presLayoutVars>
          <dgm:chPref val="3"/>
        </dgm:presLayoutVars>
      </dgm:prSet>
      <dgm:spPr/>
    </dgm:pt>
    <dgm:pt modelId="{A28C548D-BA46-4C1C-AF9B-752072547422}" type="pres">
      <dgm:prSet presAssocID="{988986E3-96B5-4F2B-BA5D-E37C6CA8B2BA}" presName="rootConnector" presStyleLbl="node4" presStyleIdx="2" presStyleCnt="5"/>
      <dgm:spPr/>
    </dgm:pt>
    <dgm:pt modelId="{BFD7F693-339A-43AF-8B65-24A756598B4E}" type="pres">
      <dgm:prSet presAssocID="{988986E3-96B5-4F2B-BA5D-E37C6CA8B2BA}" presName="hierChild4" presStyleCnt="0"/>
      <dgm:spPr/>
    </dgm:pt>
    <dgm:pt modelId="{C7273BF8-5CB9-40F7-9D8E-B3E8C01E4EA3}" type="pres">
      <dgm:prSet presAssocID="{988986E3-96B5-4F2B-BA5D-E37C6CA8B2BA}" presName="hierChild5" presStyleCnt="0"/>
      <dgm:spPr/>
    </dgm:pt>
    <dgm:pt modelId="{58E50502-3404-43A3-9647-348AA38AD052}" type="pres">
      <dgm:prSet presAssocID="{081CD8A1-F2C4-4F7D-8AEC-7811F0E92E89}" presName="hierChild5" presStyleCnt="0"/>
      <dgm:spPr/>
    </dgm:pt>
    <dgm:pt modelId="{036FF6FD-AE04-443A-A468-02FC855D72BD}" type="pres">
      <dgm:prSet presAssocID="{387A9FC6-066F-42BF-8A5A-FEF8213E0A9F}" presName="Name37" presStyleLbl="parChTrans1D3" presStyleIdx="9" presStyleCnt="11"/>
      <dgm:spPr/>
    </dgm:pt>
    <dgm:pt modelId="{37B3D3C7-85EC-45C2-B55F-1E46D63628DE}" type="pres">
      <dgm:prSet presAssocID="{48B35A17-4E97-48DF-8AB7-386A27AFDEB7}" presName="hierRoot2" presStyleCnt="0">
        <dgm:presLayoutVars>
          <dgm:hierBranch val="init"/>
        </dgm:presLayoutVars>
      </dgm:prSet>
      <dgm:spPr/>
    </dgm:pt>
    <dgm:pt modelId="{2E0FB793-4F9D-4098-AC7D-EE510AB8245A}" type="pres">
      <dgm:prSet presAssocID="{48B35A17-4E97-48DF-8AB7-386A27AFDEB7}" presName="rootComposite" presStyleCnt="0"/>
      <dgm:spPr/>
    </dgm:pt>
    <dgm:pt modelId="{954C1A1F-D35B-4743-A68C-D655796253EC}" type="pres">
      <dgm:prSet presAssocID="{48B35A17-4E97-48DF-8AB7-386A27AFDEB7}" presName="rootText" presStyleLbl="node3" presStyleIdx="9" presStyleCnt="11">
        <dgm:presLayoutVars>
          <dgm:chPref val="3"/>
        </dgm:presLayoutVars>
      </dgm:prSet>
      <dgm:spPr/>
    </dgm:pt>
    <dgm:pt modelId="{0CBD86BA-5F45-4F1F-8893-0B075BEB6499}" type="pres">
      <dgm:prSet presAssocID="{48B35A17-4E97-48DF-8AB7-386A27AFDEB7}" presName="rootConnector" presStyleLbl="node3" presStyleIdx="9" presStyleCnt="11"/>
      <dgm:spPr/>
    </dgm:pt>
    <dgm:pt modelId="{E86E5EC0-9DCF-4CBB-AB9B-A588FA90937D}" type="pres">
      <dgm:prSet presAssocID="{48B35A17-4E97-48DF-8AB7-386A27AFDEB7}" presName="hierChild4" presStyleCnt="0"/>
      <dgm:spPr/>
    </dgm:pt>
    <dgm:pt modelId="{47666753-35B3-4C0D-9D1B-6A8659FC1974}" type="pres">
      <dgm:prSet presAssocID="{4D93E9C1-1188-443A-973D-9565E4D4099E}" presName="Name37" presStyleLbl="parChTrans1D4" presStyleIdx="3" presStyleCnt="5"/>
      <dgm:spPr/>
    </dgm:pt>
    <dgm:pt modelId="{6C5D9148-D85A-4427-8982-B36509697F99}" type="pres">
      <dgm:prSet presAssocID="{E4B2C4FE-91B1-4065-A0AD-E197B32A8D2B}" presName="hierRoot2" presStyleCnt="0">
        <dgm:presLayoutVars>
          <dgm:hierBranch val="init"/>
        </dgm:presLayoutVars>
      </dgm:prSet>
      <dgm:spPr/>
    </dgm:pt>
    <dgm:pt modelId="{9C27A5B4-FC59-4A75-AE66-1F2CC58059D7}" type="pres">
      <dgm:prSet presAssocID="{E4B2C4FE-91B1-4065-A0AD-E197B32A8D2B}" presName="rootComposite" presStyleCnt="0"/>
      <dgm:spPr/>
    </dgm:pt>
    <dgm:pt modelId="{ACC154F0-63F4-4C48-B22C-87FB10B1D8F9}" type="pres">
      <dgm:prSet presAssocID="{E4B2C4FE-91B1-4065-A0AD-E197B32A8D2B}" presName="rootText" presStyleLbl="node4" presStyleIdx="3" presStyleCnt="5">
        <dgm:presLayoutVars>
          <dgm:chPref val="3"/>
        </dgm:presLayoutVars>
      </dgm:prSet>
      <dgm:spPr/>
    </dgm:pt>
    <dgm:pt modelId="{A048C3B5-37A5-4BFB-A20D-749FB375D36B}" type="pres">
      <dgm:prSet presAssocID="{E4B2C4FE-91B1-4065-A0AD-E197B32A8D2B}" presName="rootConnector" presStyleLbl="node4" presStyleIdx="3" presStyleCnt="5"/>
      <dgm:spPr/>
    </dgm:pt>
    <dgm:pt modelId="{1EFB4041-FBEC-4490-9342-C13194A7B9F6}" type="pres">
      <dgm:prSet presAssocID="{E4B2C4FE-91B1-4065-A0AD-E197B32A8D2B}" presName="hierChild4" presStyleCnt="0"/>
      <dgm:spPr/>
    </dgm:pt>
    <dgm:pt modelId="{CC31117B-9E68-4E37-8810-7930635E27D1}" type="pres">
      <dgm:prSet presAssocID="{E4B2C4FE-91B1-4065-A0AD-E197B32A8D2B}" presName="hierChild5" presStyleCnt="0"/>
      <dgm:spPr/>
    </dgm:pt>
    <dgm:pt modelId="{2D7C9567-0B57-4801-9D7B-836D710AF349}" type="pres">
      <dgm:prSet presAssocID="{2F40BF13-2D9B-4592-AE61-6F92FA836232}" presName="Name37" presStyleLbl="parChTrans1D4" presStyleIdx="4" presStyleCnt="5"/>
      <dgm:spPr/>
    </dgm:pt>
    <dgm:pt modelId="{A1FBE88F-6962-49D2-9912-2ECE1DB901F8}" type="pres">
      <dgm:prSet presAssocID="{7F7DE614-8C98-496B-AD81-D56EF747655A}" presName="hierRoot2" presStyleCnt="0">
        <dgm:presLayoutVars>
          <dgm:hierBranch val="init"/>
        </dgm:presLayoutVars>
      </dgm:prSet>
      <dgm:spPr/>
    </dgm:pt>
    <dgm:pt modelId="{AC840695-9D40-4BD3-8346-DAB488B0579D}" type="pres">
      <dgm:prSet presAssocID="{7F7DE614-8C98-496B-AD81-D56EF747655A}" presName="rootComposite" presStyleCnt="0"/>
      <dgm:spPr/>
    </dgm:pt>
    <dgm:pt modelId="{A90CDC0D-0EC6-4A94-9CA3-265A7B19EFD1}" type="pres">
      <dgm:prSet presAssocID="{7F7DE614-8C98-496B-AD81-D56EF747655A}" presName="rootText" presStyleLbl="node4" presStyleIdx="4" presStyleCnt="5">
        <dgm:presLayoutVars>
          <dgm:chPref val="3"/>
        </dgm:presLayoutVars>
      </dgm:prSet>
      <dgm:spPr/>
    </dgm:pt>
    <dgm:pt modelId="{8676B955-56C9-4D71-A080-57D9ECA630F4}" type="pres">
      <dgm:prSet presAssocID="{7F7DE614-8C98-496B-AD81-D56EF747655A}" presName="rootConnector" presStyleLbl="node4" presStyleIdx="4" presStyleCnt="5"/>
      <dgm:spPr/>
    </dgm:pt>
    <dgm:pt modelId="{4AC01585-0B14-4DE4-A708-A23ABA80077F}" type="pres">
      <dgm:prSet presAssocID="{7F7DE614-8C98-496B-AD81-D56EF747655A}" presName="hierChild4" presStyleCnt="0"/>
      <dgm:spPr/>
    </dgm:pt>
    <dgm:pt modelId="{E23A86C6-C632-4804-A5D7-A24CFB205E55}" type="pres">
      <dgm:prSet presAssocID="{7F7DE614-8C98-496B-AD81-D56EF747655A}" presName="hierChild5" presStyleCnt="0"/>
      <dgm:spPr/>
    </dgm:pt>
    <dgm:pt modelId="{1FF49052-0DF7-4DF6-9DBA-024DDEBA8C71}" type="pres">
      <dgm:prSet presAssocID="{48B35A17-4E97-48DF-8AB7-386A27AFDEB7}" presName="hierChild5" presStyleCnt="0"/>
      <dgm:spPr/>
    </dgm:pt>
    <dgm:pt modelId="{91FDD70C-94A1-473C-A093-B21544521431}" type="pres">
      <dgm:prSet presAssocID="{5424D5F9-71CD-4B45-A470-E588546020B4}" presName="Name37" presStyleLbl="parChTrans1D3" presStyleIdx="10" presStyleCnt="11"/>
      <dgm:spPr/>
    </dgm:pt>
    <dgm:pt modelId="{D9FC8097-C24E-4D3B-AA23-2CBBA821904E}" type="pres">
      <dgm:prSet presAssocID="{C721D878-212F-4CB6-8530-DA84179E5A7E}" presName="hierRoot2" presStyleCnt="0">
        <dgm:presLayoutVars>
          <dgm:hierBranch val="init"/>
        </dgm:presLayoutVars>
      </dgm:prSet>
      <dgm:spPr/>
    </dgm:pt>
    <dgm:pt modelId="{10BE796A-1072-44B8-8AFA-12F7314625F0}" type="pres">
      <dgm:prSet presAssocID="{C721D878-212F-4CB6-8530-DA84179E5A7E}" presName="rootComposite" presStyleCnt="0"/>
      <dgm:spPr/>
    </dgm:pt>
    <dgm:pt modelId="{3C1A6C21-5B7B-4482-97B3-0FB6D4B249E9}" type="pres">
      <dgm:prSet presAssocID="{C721D878-212F-4CB6-8530-DA84179E5A7E}" presName="rootText" presStyleLbl="node3" presStyleIdx="10" presStyleCnt="11">
        <dgm:presLayoutVars>
          <dgm:chPref val="3"/>
        </dgm:presLayoutVars>
      </dgm:prSet>
      <dgm:spPr/>
    </dgm:pt>
    <dgm:pt modelId="{CE317028-DAE9-4C61-82F3-4CD0C148247D}" type="pres">
      <dgm:prSet presAssocID="{C721D878-212F-4CB6-8530-DA84179E5A7E}" presName="rootConnector" presStyleLbl="node3" presStyleIdx="10" presStyleCnt="11"/>
      <dgm:spPr/>
    </dgm:pt>
    <dgm:pt modelId="{3B574F1A-9017-4833-B6E1-A64DB33D3C03}" type="pres">
      <dgm:prSet presAssocID="{C721D878-212F-4CB6-8530-DA84179E5A7E}" presName="hierChild4" presStyleCnt="0"/>
      <dgm:spPr/>
    </dgm:pt>
    <dgm:pt modelId="{D83708AA-5380-468C-8AC3-FBC285B25283}" type="pres">
      <dgm:prSet presAssocID="{C721D878-212F-4CB6-8530-DA84179E5A7E}" presName="hierChild5" presStyleCnt="0"/>
      <dgm:spPr/>
    </dgm:pt>
    <dgm:pt modelId="{995C9128-370D-480F-9DD9-47C0012BAC96}" type="pres">
      <dgm:prSet presAssocID="{9DABB123-1496-4A06-B915-BB02C6799962}" presName="hierChild5" presStyleCnt="0"/>
      <dgm:spPr/>
    </dgm:pt>
    <dgm:pt modelId="{A698A159-3A91-45D5-B019-8E136D13F245}" type="pres">
      <dgm:prSet presAssocID="{E2B19E49-A0CD-4E78-9202-9FF1B58C92D7}" presName="hierChild3" presStyleCnt="0"/>
      <dgm:spPr/>
    </dgm:pt>
  </dgm:ptLst>
  <dgm:cxnLst>
    <dgm:cxn modelId="{46E4A300-7C82-42FD-B469-AAECFFBED3FB}" type="presOf" srcId="{226E248A-5B39-45B0-856F-9222FCF52749}" destId="{BCE1E038-D194-4BE2-B40A-A06AB39AB7D7}" srcOrd="1" destOrd="0" presId="urn:microsoft.com/office/officeart/2005/8/layout/orgChart1"/>
    <dgm:cxn modelId="{C29B3401-1D84-444D-AC71-BF96C1DC9149}" type="presOf" srcId="{5BA564B8-C42F-4876-BC92-7C6A9376EA1D}" destId="{09E744B2-C358-4C70-A566-952A73FCB160}" srcOrd="1" destOrd="0" presId="urn:microsoft.com/office/officeart/2005/8/layout/orgChart1"/>
    <dgm:cxn modelId="{A8F8BB01-6160-41C3-A607-6DF3209E88F1}" type="presOf" srcId="{92B73322-0AD4-4B07-A886-6B7770DC13D0}" destId="{AC84E1D3-C6A9-4A09-B3AE-5E124DE9EEE2}" srcOrd="0" destOrd="0" presId="urn:microsoft.com/office/officeart/2005/8/layout/orgChart1"/>
    <dgm:cxn modelId="{7A84F207-31A2-4320-B313-9349DCE5774C}" type="presOf" srcId="{C4356657-BE09-492F-9B02-B772E4C60F2E}" destId="{6D76E5BF-CFBF-4586-9761-C7441B54FAFF}" srcOrd="0" destOrd="0" presId="urn:microsoft.com/office/officeart/2005/8/layout/orgChart1"/>
    <dgm:cxn modelId="{F6839508-B432-4E79-84F0-DCB940730C7A}" type="presOf" srcId="{7F7DE614-8C98-496B-AD81-D56EF747655A}" destId="{8676B955-56C9-4D71-A080-57D9ECA630F4}" srcOrd="1" destOrd="0" presId="urn:microsoft.com/office/officeart/2005/8/layout/orgChart1"/>
    <dgm:cxn modelId="{AAAC5A09-3BB9-4BFD-A4D0-1C085495CFC9}" type="presOf" srcId="{9DABB123-1496-4A06-B915-BB02C6799962}" destId="{3D801314-BA36-4DB5-9AA8-954D8E4A1C4F}" srcOrd="0" destOrd="0" presId="urn:microsoft.com/office/officeart/2005/8/layout/orgChart1"/>
    <dgm:cxn modelId="{DFA8BD10-EF08-4EDD-871B-1B113F9101C4}" type="presOf" srcId="{F819DDF1-AA8D-4FF8-8C6F-5B36C66DF6CA}" destId="{FB24BE99-5E88-4226-B785-F00F57FCF4A1}" srcOrd="1" destOrd="0" presId="urn:microsoft.com/office/officeart/2005/8/layout/orgChart1"/>
    <dgm:cxn modelId="{500EAA14-FA3B-4DC0-8460-7AFDDE5D5482}" srcId="{E2B19E49-A0CD-4E78-9202-9FF1B58C92D7}" destId="{226E248A-5B39-45B0-856F-9222FCF52749}" srcOrd="1" destOrd="0" parTransId="{AC8325EC-1A78-4E85-A54B-D5012A750293}" sibTransId="{CD0E03CA-239D-4156-9363-0463F15E802C}"/>
    <dgm:cxn modelId="{F2CDF717-3D8C-4BF7-9C20-FED84DC21A08}" type="presOf" srcId="{F4F89F0F-4DA5-4A80-9FED-ED1B9A2C0D05}" destId="{5D245CB4-BEEE-4E2D-B998-8179FD999CF9}" srcOrd="0" destOrd="0" presId="urn:microsoft.com/office/officeart/2005/8/layout/orgChart1"/>
    <dgm:cxn modelId="{A3B05722-D8CB-48AD-B401-B718FE436BB0}" srcId="{226E248A-5B39-45B0-856F-9222FCF52749}" destId="{7B866B06-A476-406B-A5EC-4CE1F72C5002}" srcOrd="1" destOrd="0" parTransId="{C4356657-BE09-492F-9B02-B772E4C60F2E}" sibTransId="{5C724562-1C5B-481B-A82D-2E01DB0B1DE5}"/>
    <dgm:cxn modelId="{C6D3A723-A455-4D1D-B7F6-8D3D413FF9C7}" type="presOf" srcId="{26C453E7-F285-4183-A1A6-CE56E201DC40}" destId="{96D1FAAD-6DA7-45D6-A2C1-0EDA235DAE87}" srcOrd="0" destOrd="0" presId="urn:microsoft.com/office/officeart/2005/8/layout/orgChart1"/>
    <dgm:cxn modelId="{74420524-F1FE-4DF3-9DC0-B7F684D4AB52}" srcId="{081CD8A1-F2C4-4F7D-8AEC-7811F0E92E89}" destId="{988986E3-96B5-4F2B-BA5D-E37C6CA8B2BA}" srcOrd="0" destOrd="0" parTransId="{117C9CC7-EDC9-4F9A-AEF9-9378E4D7EEC8}" sibTransId="{7F6536A4-2EC4-4BE8-84D8-E5DC29C1F2EE}"/>
    <dgm:cxn modelId="{DCA23225-3BCF-466B-B4CA-325AE5FBB4BB}" type="presOf" srcId="{48B35A17-4E97-48DF-8AB7-386A27AFDEB7}" destId="{0CBD86BA-5F45-4F1F-8893-0B075BEB6499}" srcOrd="1" destOrd="0" presId="urn:microsoft.com/office/officeart/2005/8/layout/orgChart1"/>
    <dgm:cxn modelId="{F1044C27-9CA2-4EDA-8F8D-35F2A50D8F6F}" type="presOf" srcId="{5424D5F9-71CD-4B45-A470-E588546020B4}" destId="{91FDD70C-94A1-473C-A093-B21544521431}" srcOrd="0" destOrd="0" presId="urn:microsoft.com/office/officeart/2005/8/layout/orgChart1"/>
    <dgm:cxn modelId="{0AE3B227-23FF-46E0-BD0C-2632A272D51A}" type="presOf" srcId="{4D93E9C1-1188-443A-973D-9565E4D4099E}" destId="{47666753-35B3-4C0D-9D1B-6A8659FC1974}" srcOrd="0" destOrd="0" presId="urn:microsoft.com/office/officeart/2005/8/layout/orgChart1"/>
    <dgm:cxn modelId="{BE67DE28-B516-4E9D-9F3D-5A1C60032176}" type="presOf" srcId="{3A78110C-B4FA-4F48-BA98-F2C05B44BC98}" destId="{BBC6D877-4DD2-40E9-B5F3-83FF53203A59}" srcOrd="0" destOrd="0" presId="urn:microsoft.com/office/officeart/2005/8/layout/orgChart1"/>
    <dgm:cxn modelId="{5D234E29-FF23-4909-8E86-70CA8695834A}" type="presOf" srcId="{4D5F7339-766C-406A-86BF-C987D9277E03}" destId="{88F578D5-D79C-439A-BD51-562C7016216B}" srcOrd="1" destOrd="0" presId="urn:microsoft.com/office/officeart/2005/8/layout/orgChart1"/>
    <dgm:cxn modelId="{2242B232-9407-45EE-A051-684A5754151B}" type="presOf" srcId="{E11085CB-D2DB-46D4-A992-BCAB4BCEB80E}" destId="{EA715727-5447-481C-98BA-76793A6FE196}" srcOrd="0" destOrd="0" presId="urn:microsoft.com/office/officeart/2005/8/layout/orgChart1"/>
    <dgm:cxn modelId="{AC035B33-D7C2-42E5-932D-F6B198D1CAF6}" type="presOf" srcId="{988986E3-96B5-4F2B-BA5D-E37C6CA8B2BA}" destId="{B3128EF9-0B7D-447B-ACA0-A567551A036E}" srcOrd="0" destOrd="0" presId="urn:microsoft.com/office/officeart/2005/8/layout/orgChart1"/>
    <dgm:cxn modelId="{F3177F37-32B3-4A78-A53C-10AC9C01A51F}" type="presOf" srcId="{F6B7BB9B-459E-44EB-8478-DEE3C4656E56}" destId="{606070B4-318C-469E-BFFA-156680CF911F}" srcOrd="1" destOrd="0" presId="urn:microsoft.com/office/officeart/2005/8/layout/orgChart1"/>
    <dgm:cxn modelId="{3B60175C-8FF4-4BA3-853F-ABC65BA3FB62}" type="presOf" srcId="{B0B71787-3154-4B7A-B4FE-507A3CDEB3BD}" destId="{C0EB2091-5FB7-4AB7-8474-56FE57E251A8}" srcOrd="0" destOrd="0" presId="urn:microsoft.com/office/officeart/2005/8/layout/orgChart1"/>
    <dgm:cxn modelId="{7B564C5C-CE1A-4EDB-9E95-8E167AA7C9CC}" srcId="{4D5F7339-766C-406A-86BF-C987D9277E03}" destId="{F819DDF1-AA8D-4FF8-8C6F-5B36C66DF6CA}" srcOrd="0" destOrd="0" parTransId="{92B73322-0AD4-4B07-A886-6B7770DC13D0}" sibTransId="{C01A6FAF-AB3C-4984-9D38-C8F0D2D4AFA0}"/>
    <dgm:cxn modelId="{FAC37A62-80EA-4FF0-BA27-802041D5D5A6}" type="presOf" srcId="{2F40BF13-2D9B-4592-AE61-6F92FA836232}" destId="{2D7C9567-0B57-4801-9D7B-836D710AF349}" srcOrd="0" destOrd="0" presId="urn:microsoft.com/office/officeart/2005/8/layout/orgChart1"/>
    <dgm:cxn modelId="{F2A8E843-74DE-4D1B-8DBB-9AA457C665B5}" type="presOf" srcId="{AA359CCA-4041-4D88-BF58-297A88D5BBBC}" destId="{304215B4-742D-42B6-8D13-600E238BADBD}" srcOrd="0" destOrd="0" presId="urn:microsoft.com/office/officeart/2005/8/layout/orgChart1"/>
    <dgm:cxn modelId="{977F0A46-7047-4F83-8998-C0F92C70757D}" srcId="{48B35A17-4E97-48DF-8AB7-386A27AFDEB7}" destId="{7F7DE614-8C98-496B-AD81-D56EF747655A}" srcOrd="1" destOrd="0" parTransId="{2F40BF13-2D9B-4592-AE61-6F92FA836232}" sibTransId="{EE2A6983-E32A-4328-AB55-6E64F0471C07}"/>
    <dgm:cxn modelId="{736BCF69-1C34-4FF3-98CE-48F1BABB22DB}" type="presOf" srcId="{226E248A-5B39-45B0-856F-9222FCF52749}" destId="{41A6336B-3D29-46BF-96C9-468371612D18}" srcOrd="0" destOrd="0" presId="urn:microsoft.com/office/officeart/2005/8/layout/orgChart1"/>
    <dgm:cxn modelId="{F7F56A6E-8B7B-4B12-BBA4-8B7882958631}" srcId="{9DABB123-1496-4A06-B915-BB02C6799962}" destId="{F6B7BB9B-459E-44EB-8478-DEE3C4656E56}" srcOrd="0" destOrd="0" parTransId="{F4F89F0F-4DA5-4A80-9FED-ED1B9A2C0D05}" sibTransId="{F0243E35-1B8C-4EA4-8503-6A0E678280FE}"/>
    <dgm:cxn modelId="{DFA7BC6E-E598-466B-A218-9D56989F478F}" type="presOf" srcId="{B5179B02-453B-41A9-A17D-5AE344D9C80C}" destId="{854DA6C4-099D-4F3E-8C22-ACF8FFC808BD}" srcOrd="0" destOrd="0" presId="urn:microsoft.com/office/officeart/2005/8/layout/orgChart1"/>
    <dgm:cxn modelId="{D832D151-21D1-4BAF-9B46-9EA7367C8A95}" type="presOf" srcId="{988986E3-96B5-4F2B-BA5D-E37C6CA8B2BA}" destId="{A28C548D-BA46-4C1C-AF9B-752072547422}" srcOrd="1" destOrd="0" presId="urn:microsoft.com/office/officeart/2005/8/layout/orgChart1"/>
    <dgm:cxn modelId="{9C1C0952-25D6-40A4-8298-3B47240FEE21}" type="presOf" srcId="{3EDA6666-52AE-4A9F-99C0-FDD084B1587E}" destId="{4AA08192-2100-47A4-98AF-B28A6888DEFC}" srcOrd="0" destOrd="0" presId="urn:microsoft.com/office/officeart/2005/8/layout/orgChart1"/>
    <dgm:cxn modelId="{95C14A52-12E1-4F1F-927C-E9DEE390B41F}" type="presOf" srcId="{56E86C9D-51DA-409E-8C06-490FDB7169E1}" destId="{C22B1762-5655-4264-85C2-55055EB89C76}" srcOrd="0" destOrd="0" presId="urn:microsoft.com/office/officeart/2005/8/layout/orgChart1"/>
    <dgm:cxn modelId="{EAB91953-85D7-471A-80A9-295C1858B2F4}" type="presOf" srcId="{C721D878-212F-4CB6-8530-DA84179E5A7E}" destId="{CE317028-DAE9-4C61-82F3-4CD0C148247D}" srcOrd="1" destOrd="0" presId="urn:microsoft.com/office/officeart/2005/8/layout/orgChart1"/>
    <dgm:cxn modelId="{3A63DE73-7193-4D7D-A190-37337382F9D0}" type="presOf" srcId="{3AAC4C3B-67EE-4083-8638-A0DA3FBE22A3}" destId="{8818ADD3-574C-427A-9D3D-F763785A0BB8}" srcOrd="0" destOrd="0" presId="urn:microsoft.com/office/officeart/2005/8/layout/orgChart1"/>
    <dgm:cxn modelId="{71D27F59-48D7-4AF9-8F12-39BD5358FB78}" srcId="{48B35A17-4E97-48DF-8AB7-386A27AFDEB7}" destId="{E4B2C4FE-91B1-4065-A0AD-E197B32A8D2B}" srcOrd="0" destOrd="0" parTransId="{4D93E9C1-1188-443A-973D-9565E4D4099E}" sibTransId="{F7B1C34B-CE51-4515-8EF0-F33A15F8D11D}"/>
    <dgm:cxn modelId="{DE68EF5A-FF41-408C-99B3-950624D12067}" srcId="{804A9509-A90F-469A-9DE5-8EDD3C9D44F7}" destId="{E2B19E49-A0CD-4E78-9202-9FF1B58C92D7}" srcOrd="0" destOrd="0" parTransId="{E1BB89AE-C6E0-49B0-A40D-6EE5F7408DA3}" sibTransId="{31335FA3-7FAE-4B9E-BB6C-5A77E64D9149}"/>
    <dgm:cxn modelId="{350C2B80-BF4A-41DE-B4CC-720AAA2A24FF}" type="presOf" srcId="{5A0591E3-5A81-4E15-8471-0A7D8E80C859}" destId="{71500BB0-5E09-4EB0-A4A8-2A773D7E80D1}" srcOrd="0" destOrd="0" presId="urn:microsoft.com/office/officeart/2005/8/layout/orgChart1"/>
    <dgm:cxn modelId="{2451C481-3B42-402F-8C26-6B3987D6FAA0}" type="presOf" srcId="{804A9509-A90F-469A-9DE5-8EDD3C9D44F7}" destId="{3BD6DA30-47B0-4FAE-AB1D-3A7D2231329D}" srcOrd="0" destOrd="0" presId="urn:microsoft.com/office/officeart/2005/8/layout/orgChart1"/>
    <dgm:cxn modelId="{DDA37C82-EE1C-482F-BB0D-E116E96E7927}" type="presOf" srcId="{7F7DE614-8C98-496B-AD81-D56EF747655A}" destId="{A90CDC0D-0EC6-4A94-9CA3-265A7B19EFD1}" srcOrd="0" destOrd="0" presId="urn:microsoft.com/office/officeart/2005/8/layout/orgChart1"/>
    <dgm:cxn modelId="{1D078684-A8C9-4625-A317-92DEE55B7530}" type="presOf" srcId="{AC8325EC-1A78-4E85-A54B-D5012A750293}" destId="{70AE2E70-D3E8-4275-A537-292F28E309B0}" srcOrd="0" destOrd="0" presId="urn:microsoft.com/office/officeart/2005/8/layout/orgChart1"/>
    <dgm:cxn modelId="{59DC8485-75F8-4B4B-B1CB-8BF4FB7B2F1F}" type="presOf" srcId="{E4B2C4FE-91B1-4065-A0AD-E197B32A8D2B}" destId="{ACC154F0-63F4-4C48-B22C-87FB10B1D8F9}" srcOrd="0" destOrd="0" presId="urn:microsoft.com/office/officeart/2005/8/layout/orgChart1"/>
    <dgm:cxn modelId="{5F945C88-6E8B-4C9D-9C56-9C1E62D4A03B}" srcId="{4D5F7339-766C-406A-86BF-C987D9277E03}" destId="{AA359CCA-4041-4D88-BF58-297A88D5BBBC}" srcOrd="1" destOrd="0" parTransId="{7C48AB85-B062-4FD8-980E-8755239A8E6D}" sibTransId="{B21ABE4D-F128-44DD-9EA8-F5697323D5DE}"/>
    <dgm:cxn modelId="{70F9EA8A-FD4B-471E-B1CE-F3C11AAEE210}" srcId="{9DABB123-1496-4A06-B915-BB02C6799962}" destId="{5B2B19C7-9F77-4EF2-A200-A0042DED699F}" srcOrd="2" destOrd="0" parTransId="{F1B1F266-CD10-40B2-A69F-ACBA4778C69D}" sibTransId="{E0A80D22-9A54-4A84-B764-39F405A0B84D}"/>
    <dgm:cxn modelId="{B8C53C8D-1145-425F-9707-400346FFDBF8}" type="presOf" srcId="{6DFCAA28-6742-4F19-9887-71F593661CA3}" destId="{3C8F95E2-CACD-4F3B-BB0D-43EBA73070C2}" srcOrd="1" destOrd="0" presId="urn:microsoft.com/office/officeart/2005/8/layout/orgChart1"/>
    <dgm:cxn modelId="{42C9C48E-DEBD-44E0-A6BD-4DC7CB7EC777}" type="presOf" srcId="{081CD8A1-F2C4-4F7D-8AEC-7811F0E92E89}" destId="{AE8E7744-BF75-40DA-B7C6-231A16492EB1}" srcOrd="1" destOrd="0" presId="urn:microsoft.com/office/officeart/2005/8/layout/orgChart1"/>
    <dgm:cxn modelId="{420BEA90-C42B-471F-AFDF-D7C9C02FC442}" type="presOf" srcId="{E2B19E49-A0CD-4E78-9202-9FF1B58C92D7}" destId="{967F69FB-4EDE-43B6-9EC7-31F018000E88}" srcOrd="0" destOrd="0" presId="urn:microsoft.com/office/officeart/2005/8/layout/orgChart1"/>
    <dgm:cxn modelId="{DA85BB9B-82AB-4D54-AD6D-B400143AFA39}" type="presOf" srcId="{7B866B06-A476-406B-A5EC-4CE1F72C5002}" destId="{873FFC80-0AA9-462B-887E-A12FF74C7FA3}" srcOrd="0" destOrd="0" presId="urn:microsoft.com/office/officeart/2005/8/layout/orgChart1"/>
    <dgm:cxn modelId="{3F7AD49D-A87D-410B-8E99-2BD56BAA2913}" type="presOf" srcId="{7B866B06-A476-406B-A5EC-4CE1F72C5002}" destId="{6B9A85BC-6C16-471A-BA2C-1286B354EC66}" srcOrd="1" destOrd="0" presId="urn:microsoft.com/office/officeart/2005/8/layout/orgChart1"/>
    <dgm:cxn modelId="{D81F8B9E-075B-480D-A0BD-B94021AEC439}" type="presOf" srcId="{3AAC4C3B-67EE-4083-8638-A0DA3FBE22A3}" destId="{8A9ECB59-B654-4385-BE5D-61B1AF87103A}" srcOrd="1" destOrd="0" presId="urn:microsoft.com/office/officeart/2005/8/layout/orgChart1"/>
    <dgm:cxn modelId="{35E6B99F-BE8C-42A4-8BBE-81BC910AD0CF}" srcId="{226E248A-5B39-45B0-856F-9222FCF52749}" destId="{5BA564B8-C42F-4876-BC92-7C6A9376EA1D}" srcOrd="0" destOrd="0" parTransId="{56E86C9D-51DA-409E-8C06-490FDB7169E1}" sibTransId="{5D2BA81B-639B-421D-B098-A19CD15EE8EF}"/>
    <dgm:cxn modelId="{074E67A3-8165-43BE-A739-BE9513DCE440}" srcId="{9DABB123-1496-4A06-B915-BB02C6799962}" destId="{3EDA6666-52AE-4A9F-99C0-FDD084B1587E}" srcOrd="3" destOrd="0" parTransId="{5A0591E3-5A81-4E15-8471-0A7D8E80C859}" sibTransId="{9F8F5D6F-250A-4E25-B464-569AE8989B58}"/>
    <dgm:cxn modelId="{6F7CA6A3-2F8E-4384-BDE9-E881E692165E}" type="presOf" srcId="{AA359CCA-4041-4D88-BF58-297A88D5BBBC}" destId="{414BD7AD-4F18-48D0-954D-70900C97A52E}" srcOrd="1" destOrd="0" presId="urn:microsoft.com/office/officeart/2005/8/layout/orgChart1"/>
    <dgm:cxn modelId="{88F1ACA4-C8E2-427B-A4FC-A3AA1A558FC1}" srcId="{9DABB123-1496-4A06-B915-BB02C6799962}" destId="{4D5F7339-766C-406A-86BF-C987D9277E03}" srcOrd="1" destOrd="0" parTransId="{B5179B02-453B-41A9-A17D-5AE344D9C80C}" sibTransId="{50460E22-01D4-40B7-A048-E20E81BF4196}"/>
    <dgm:cxn modelId="{7A3CF3A4-3B92-47D8-BEDE-8D2E3EAF57B2}" type="presOf" srcId="{4D5F7339-766C-406A-86BF-C987D9277E03}" destId="{7E79526A-B7B2-409A-9400-D0C16618FC5F}" srcOrd="0" destOrd="0" presId="urn:microsoft.com/office/officeart/2005/8/layout/orgChart1"/>
    <dgm:cxn modelId="{AF9FDEA7-7760-49EA-ABCB-B75315B66BFE}" srcId="{9DABB123-1496-4A06-B915-BB02C6799962}" destId="{48B35A17-4E97-48DF-8AB7-386A27AFDEB7}" srcOrd="5" destOrd="0" parTransId="{387A9FC6-066F-42BF-8A5A-FEF8213E0A9F}" sibTransId="{F691962C-F182-45F2-B918-8D5925288BDE}"/>
    <dgm:cxn modelId="{7093E3A8-81BE-4C6B-845C-98C424299F44}" type="presOf" srcId="{387A9FC6-066F-42BF-8A5A-FEF8213E0A9F}" destId="{036FF6FD-AE04-443A-A468-02FC855D72BD}" srcOrd="0" destOrd="0" presId="urn:microsoft.com/office/officeart/2005/8/layout/orgChart1"/>
    <dgm:cxn modelId="{E38632AB-8875-41DA-B5CC-CE2EDB8E0D26}" type="presOf" srcId="{48B35A17-4E97-48DF-8AB7-386A27AFDEB7}" destId="{954C1A1F-D35B-4743-A68C-D655796253EC}" srcOrd="0" destOrd="0" presId="urn:microsoft.com/office/officeart/2005/8/layout/orgChart1"/>
    <dgm:cxn modelId="{C17F6DAD-6D81-4AE2-BB51-0D4926A2DD7A}" type="presOf" srcId="{26C453E7-F285-4183-A1A6-CE56E201DC40}" destId="{23340A85-8AFA-4D94-B9BD-C4D3B268A420}" srcOrd="1" destOrd="0" presId="urn:microsoft.com/office/officeart/2005/8/layout/orgChart1"/>
    <dgm:cxn modelId="{52FDD9AE-D2D8-4347-A36E-A8D3E0E4FEB9}" type="presOf" srcId="{081CD8A1-F2C4-4F7D-8AEC-7811F0E92E89}" destId="{C0481D4C-8CAE-4829-81A7-EC3C8BC87852}" srcOrd="0" destOrd="0" presId="urn:microsoft.com/office/officeart/2005/8/layout/orgChart1"/>
    <dgm:cxn modelId="{732F2EB6-19B1-4E7B-9B7B-6037A37E04E7}" type="presOf" srcId="{117C9CC7-EDC9-4F9A-AEF9-9378E4D7EEC8}" destId="{CC961163-C6E6-43C3-8853-70718287671C}" srcOrd="0" destOrd="0" presId="urn:microsoft.com/office/officeart/2005/8/layout/orgChart1"/>
    <dgm:cxn modelId="{1128B5BF-3A9E-4C3D-8C77-F5D27CB4CA35}" type="presOf" srcId="{E2B19E49-A0CD-4E78-9202-9FF1B58C92D7}" destId="{35A40AAD-8B99-442D-BC69-6572F127C54F}" srcOrd="1" destOrd="0" presId="urn:microsoft.com/office/officeart/2005/8/layout/orgChart1"/>
    <dgm:cxn modelId="{74874DC0-84A5-4BFF-BCF2-16DF09A91FC3}" srcId="{9DABB123-1496-4A06-B915-BB02C6799962}" destId="{C721D878-212F-4CB6-8530-DA84179E5A7E}" srcOrd="6" destOrd="0" parTransId="{5424D5F9-71CD-4B45-A470-E588546020B4}" sibTransId="{4FE067BC-93A3-428B-838B-D6F01579E78D}"/>
    <dgm:cxn modelId="{0E8108C2-9193-45C2-8FFA-FA74C00983E4}" type="presOf" srcId="{6DFCAA28-6742-4F19-9887-71F593661CA3}" destId="{006C4948-96B6-4EBC-A922-8C445ACC9BC7}" srcOrd="0" destOrd="0" presId="urn:microsoft.com/office/officeart/2005/8/layout/orgChart1"/>
    <dgm:cxn modelId="{62283DCC-0FCC-453F-A6BC-CEA874FCBE5B}" type="presOf" srcId="{C721D878-212F-4CB6-8530-DA84179E5A7E}" destId="{3C1A6C21-5B7B-4482-97B3-0FB6D4B249E9}" srcOrd="0" destOrd="0" presId="urn:microsoft.com/office/officeart/2005/8/layout/orgChart1"/>
    <dgm:cxn modelId="{25258CCC-99E9-46D4-B672-DCE779CA0458}" type="presOf" srcId="{5F88BEBE-84A3-468C-B26C-44AC93B6E506}" destId="{39B85FF7-6013-49FE-A21B-ECD3319D01C7}" srcOrd="0" destOrd="0" presId="urn:microsoft.com/office/officeart/2005/8/layout/orgChart1"/>
    <dgm:cxn modelId="{66EA48CF-6A75-41A4-A480-095096AFCCDE}" type="presOf" srcId="{9F23F00D-310B-4C77-8140-C036355FBBA4}" destId="{82326CC0-8D54-413E-B574-FF81F483F412}" srcOrd="0" destOrd="0" presId="urn:microsoft.com/office/officeart/2005/8/layout/orgChart1"/>
    <dgm:cxn modelId="{A62FDACF-0AF9-4CD4-8434-A604564EA57F}" type="presOf" srcId="{5BA564B8-C42F-4876-BC92-7C6A9376EA1D}" destId="{9B4101BA-E600-4F3B-9A20-9C70A942BCE7}" srcOrd="0" destOrd="0" presId="urn:microsoft.com/office/officeart/2005/8/layout/orgChart1"/>
    <dgm:cxn modelId="{984F52D0-D7F8-45F1-9608-26611D443B77}" type="presOf" srcId="{9DABB123-1496-4A06-B915-BB02C6799962}" destId="{644020C5-8E48-4F19-BFB8-EEDAF013C427}" srcOrd="1" destOrd="0" presId="urn:microsoft.com/office/officeart/2005/8/layout/orgChart1"/>
    <dgm:cxn modelId="{98947FD1-8B05-4D61-9C84-8F827FD29AC1}" type="presOf" srcId="{5B2B19C7-9F77-4EF2-A200-A0042DED699F}" destId="{7C584740-1E8C-4D7C-896C-FBE675F285DA}" srcOrd="0" destOrd="0" presId="urn:microsoft.com/office/officeart/2005/8/layout/orgChart1"/>
    <dgm:cxn modelId="{08FC72D6-EE49-4AD5-8FD6-1D0C51773082}" srcId="{E2B19E49-A0CD-4E78-9202-9FF1B58C92D7}" destId="{9DABB123-1496-4A06-B915-BB02C6799962}" srcOrd="2" destOrd="0" parTransId="{9F23F00D-310B-4C77-8140-C036355FBBA4}" sibTransId="{BAAC0DF9-DD18-40D6-8BE9-F8DD61A80F51}"/>
    <dgm:cxn modelId="{5CC3E9D6-9C82-468B-93E4-76FFEFE35C6F}" type="presOf" srcId="{F819DDF1-AA8D-4FF8-8C6F-5B36C66DF6CA}" destId="{05C478A1-29D4-47EA-B7D0-D2A17E552A3D}" srcOrd="0" destOrd="0" presId="urn:microsoft.com/office/officeart/2005/8/layout/orgChart1"/>
    <dgm:cxn modelId="{E3B960D7-B71C-49B7-AF1C-7547CB3A0E35}" type="presOf" srcId="{7C48AB85-B062-4FD8-980E-8755239A8E6D}" destId="{F4470E0B-E484-4FA1-AFEE-9CA5BACB553F}" srcOrd="0" destOrd="0" presId="urn:microsoft.com/office/officeart/2005/8/layout/orgChart1"/>
    <dgm:cxn modelId="{2CED65E0-DEA1-4B8B-98E6-835BCD8B2B81}" type="presOf" srcId="{F1B1F266-CD10-40B2-A69F-ACBA4778C69D}" destId="{C22930DD-A132-46D3-941F-FE663429B6B4}" srcOrd="0" destOrd="0" presId="urn:microsoft.com/office/officeart/2005/8/layout/orgChart1"/>
    <dgm:cxn modelId="{2808DFE0-4E02-484B-B32C-54CE56CD28E2}" srcId="{E2B19E49-A0CD-4E78-9202-9FF1B58C92D7}" destId="{6DFCAA28-6742-4F19-9887-71F593661CA3}" srcOrd="0" destOrd="0" parTransId="{3A78110C-B4FA-4F48-BA98-F2C05B44BC98}" sibTransId="{55ECA3C2-3BA2-43D9-954E-CE58CA1E1787}"/>
    <dgm:cxn modelId="{924DFDE2-B32A-4E5B-A5E5-44AA19F9D528}" type="presOf" srcId="{F6B7BB9B-459E-44EB-8478-DEE3C4656E56}" destId="{55E59DAE-8938-4E46-8A2F-571596D0CFFF}" srcOrd="0" destOrd="0" presId="urn:microsoft.com/office/officeart/2005/8/layout/orgChart1"/>
    <dgm:cxn modelId="{DA3C2DE5-68D1-4FCC-B3A0-925860EFE3D5}" srcId="{9DABB123-1496-4A06-B915-BB02C6799962}" destId="{081CD8A1-F2C4-4F7D-8AEC-7811F0E92E89}" srcOrd="4" destOrd="0" parTransId="{5F88BEBE-84A3-468C-B26C-44AC93B6E506}" sibTransId="{103D5625-0201-4A1E-86A0-951604E76D22}"/>
    <dgm:cxn modelId="{CCD680EA-83BC-49FA-85B9-E98DD8AB43FF}" srcId="{6DFCAA28-6742-4F19-9887-71F593661CA3}" destId="{3AAC4C3B-67EE-4083-8638-A0DA3FBE22A3}" srcOrd="0" destOrd="0" parTransId="{B0B71787-3154-4B7A-B4FE-507A3CDEB3BD}" sibTransId="{2C8BD65F-ED1B-43E5-8E3E-337622B35D0B}"/>
    <dgm:cxn modelId="{BF9BBEEC-0721-4435-BB5E-04611E44FA33}" type="presOf" srcId="{E4B2C4FE-91B1-4065-A0AD-E197B32A8D2B}" destId="{A048C3B5-37A5-4BFB-A20D-749FB375D36B}" srcOrd="1" destOrd="0" presId="urn:microsoft.com/office/officeart/2005/8/layout/orgChart1"/>
    <dgm:cxn modelId="{241E7FF3-683A-4683-AE24-4D32100BA41B}" type="presOf" srcId="{5B2B19C7-9F77-4EF2-A200-A0042DED699F}" destId="{7EFB1DB6-035D-4A29-BA55-BA3D57EFA163}" srcOrd="1" destOrd="0" presId="urn:microsoft.com/office/officeart/2005/8/layout/orgChart1"/>
    <dgm:cxn modelId="{54F56EF8-EE95-4E44-AC66-9A97B251110A}" srcId="{6DFCAA28-6742-4F19-9887-71F593661CA3}" destId="{26C453E7-F285-4183-A1A6-CE56E201DC40}" srcOrd="1" destOrd="0" parTransId="{E11085CB-D2DB-46D4-A992-BCAB4BCEB80E}" sibTransId="{B3235BAA-7BC4-428E-BB72-E1A4AAD13C67}"/>
    <dgm:cxn modelId="{28F2E8F9-E4C7-4BE9-A85E-457C64D39FE7}" type="presOf" srcId="{3EDA6666-52AE-4A9F-99C0-FDD084B1587E}" destId="{A3A92A47-D26D-4522-AB51-88234A4E95F5}" srcOrd="1" destOrd="0" presId="urn:microsoft.com/office/officeart/2005/8/layout/orgChart1"/>
    <dgm:cxn modelId="{E38F4F40-CCF2-4618-A9D3-67B94A897296}" type="presParOf" srcId="{3BD6DA30-47B0-4FAE-AB1D-3A7D2231329D}" destId="{318CE5A3-AE1F-430F-8D38-B1D939E19CEF}" srcOrd="0" destOrd="0" presId="urn:microsoft.com/office/officeart/2005/8/layout/orgChart1"/>
    <dgm:cxn modelId="{241D9A44-179B-4772-9090-3DD6007565D2}" type="presParOf" srcId="{318CE5A3-AE1F-430F-8D38-B1D939E19CEF}" destId="{A4862F7E-04F1-4FC1-B001-FB7C347B4ECC}" srcOrd="0" destOrd="0" presId="urn:microsoft.com/office/officeart/2005/8/layout/orgChart1"/>
    <dgm:cxn modelId="{189C3FB8-F3BE-4439-B853-4169B2334D47}" type="presParOf" srcId="{A4862F7E-04F1-4FC1-B001-FB7C347B4ECC}" destId="{967F69FB-4EDE-43B6-9EC7-31F018000E88}" srcOrd="0" destOrd="0" presId="urn:microsoft.com/office/officeart/2005/8/layout/orgChart1"/>
    <dgm:cxn modelId="{D3A8C4DC-D548-4666-9471-A9A88886FB6F}" type="presParOf" srcId="{A4862F7E-04F1-4FC1-B001-FB7C347B4ECC}" destId="{35A40AAD-8B99-442D-BC69-6572F127C54F}" srcOrd="1" destOrd="0" presId="urn:microsoft.com/office/officeart/2005/8/layout/orgChart1"/>
    <dgm:cxn modelId="{86E8E6A6-E111-4962-9639-749FE5C24C45}" type="presParOf" srcId="{318CE5A3-AE1F-430F-8D38-B1D939E19CEF}" destId="{C5A03972-84DC-46F7-ADBC-611E4FCA0840}" srcOrd="1" destOrd="0" presId="urn:microsoft.com/office/officeart/2005/8/layout/orgChart1"/>
    <dgm:cxn modelId="{C4216167-BDD2-4644-9E19-B5495B6F576A}" type="presParOf" srcId="{C5A03972-84DC-46F7-ADBC-611E4FCA0840}" destId="{BBC6D877-4DD2-40E9-B5F3-83FF53203A59}" srcOrd="0" destOrd="0" presId="urn:microsoft.com/office/officeart/2005/8/layout/orgChart1"/>
    <dgm:cxn modelId="{2BB3A3EE-90A3-483B-B174-0C186351AAA9}" type="presParOf" srcId="{C5A03972-84DC-46F7-ADBC-611E4FCA0840}" destId="{CA13957E-D3BB-4E1A-85C5-AD358B2712AC}" srcOrd="1" destOrd="0" presId="urn:microsoft.com/office/officeart/2005/8/layout/orgChart1"/>
    <dgm:cxn modelId="{B7CF7098-2FD8-4549-8C99-786ADEC68DCC}" type="presParOf" srcId="{CA13957E-D3BB-4E1A-85C5-AD358B2712AC}" destId="{F5E52F81-B9CD-4C80-A438-D0600CB60C3E}" srcOrd="0" destOrd="0" presId="urn:microsoft.com/office/officeart/2005/8/layout/orgChart1"/>
    <dgm:cxn modelId="{FFAFA27F-FCCF-4E27-8BCB-24AB6F09CF50}" type="presParOf" srcId="{F5E52F81-B9CD-4C80-A438-D0600CB60C3E}" destId="{006C4948-96B6-4EBC-A922-8C445ACC9BC7}" srcOrd="0" destOrd="0" presId="urn:microsoft.com/office/officeart/2005/8/layout/orgChart1"/>
    <dgm:cxn modelId="{7FCA4C94-DD42-4855-9559-68BF21A6662B}" type="presParOf" srcId="{F5E52F81-B9CD-4C80-A438-D0600CB60C3E}" destId="{3C8F95E2-CACD-4F3B-BB0D-43EBA73070C2}" srcOrd="1" destOrd="0" presId="urn:microsoft.com/office/officeart/2005/8/layout/orgChart1"/>
    <dgm:cxn modelId="{231C4891-20A7-404C-89E4-141D22D51A42}" type="presParOf" srcId="{CA13957E-D3BB-4E1A-85C5-AD358B2712AC}" destId="{AB66F25F-2644-470F-8384-7CE683F2E3AB}" srcOrd="1" destOrd="0" presId="urn:microsoft.com/office/officeart/2005/8/layout/orgChart1"/>
    <dgm:cxn modelId="{503B957A-4831-4246-BF28-C9217B68989B}" type="presParOf" srcId="{AB66F25F-2644-470F-8384-7CE683F2E3AB}" destId="{C0EB2091-5FB7-4AB7-8474-56FE57E251A8}" srcOrd="0" destOrd="0" presId="urn:microsoft.com/office/officeart/2005/8/layout/orgChart1"/>
    <dgm:cxn modelId="{761390AE-8BB5-4E3E-8E1B-3374D8BA0407}" type="presParOf" srcId="{AB66F25F-2644-470F-8384-7CE683F2E3AB}" destId="{93AF6B42-8E64-421C-B628-B992193477EE}" srcOrd="1" destOrd="0" presId="urn:microsoft.com/office/officeart/2005/8/layout/orgChart1"/>
    <dgm:cxn modelId="{097071B8-F2CA-4067-A8EF-604F06A05493}" type="presParOf" srcId="{93AF6B42-8E64-421C-B628-B992193477EE}" destId="{D76BDB7A-3967-410A-B64A-138E2C3B67C3}" srcOrd="0" destOrd="0" presId="urn:microsoft.com/office/officeart/2005/8/layout/orgChart1"/>
    <dgm:cxn modelId="{56F1128A-4C8F-4064-929B-99E70513C23A}" type="presParOf" srcId="{D76BDB7A-3967-410A-B64A-138E2C3B67C3}" destId="{8818ADD3-574C-427A-9D3D-F763785A0BB8}" srcOrd="0" destOrd="0" presId="urn:microsoft.com/office/officeart/2005/8/layout/orgChart1"/>
    <dgm:cxn modelId="{A165F6B3-C8BA-409E-B212-255A4DA63536}" type="presParOf" srcId="{D76BDB7A-3967-410A-B64A-138E2C3B67C3}" destId="{8A9ECB59-B654-4385-BE5D-61B1AF87103A}" srcOrd="1" destOrd="0" presId="urn:microsoft.com/office/officeart/2005/8/layout/orgChart1"/>
    <dgm:cxn modelId="{73D64552-8CF8-4D6C-B39F-C04EDA356AD8}" type="presParOf" srcId="{93AF6B42-8E64-421C-B628-B992193477EE}" destId="{8697AC35-2646-440C-BAA7-7680A443CC62}" srcOrd="1" destOrd="0" presId="urn:microsoft.com/office/officeart/2005/8/layout/orgChart1"/>
    <dgm:cxn modelId="{AD17AA87-8441-4822-95B6-13E2A2B4FFFD}" type="presParOf" srcId="{93AF6B42-8E64-421C-B628-B992193477EE}" destId="{F617E34A-757E-479E-BB42-C15331BDC970}" srcOrd="2" destOrd="0" presId="urn:microsoft.com/office/officeart/2005/8/layout/orgChart1"/>
    <dgm:cxn modelId="{CAF3C1D3-8E1E-4ADE-A066-8EA8D9CEF158}" type="presParOf" srcId="{AB66F25F-2644-470F-8384-7CE683F2E3AB}" destId="{EA715727-5447-481C-98BA-76793A6FE196}" srcOrd="2" destOrd="0" presId="urn:microsoft.com/office/officeart/2005/8/layout/orgChart1"/>
    <dgm:cxn modelId="{2906625B-9EC4-4EB9-A8A7-B19C884B29F0}" type="presParOf" srcId="{AB66F25F-2644-470F-8384-7CE683F2E3AB}" destId="{D61BD749-CE55-437C-91E8-06645BEBFC6F}" srcOrd="3" destOrd="0" presId="urn:microsoft.com/office/officeart/2005/8/layout/orgChart1"/>
    <dgm:cxn modelId="{D9027F2B-A3EE-4D80-8842-E789C5C8CCAE}" type="presParOf" srcId="{D61BD749-CE55-437C-91E8-06645BEBFC6F}" destId="{005537D7-EE5E-40F3-B78A-07921112A4CF}" srcOrd="0" destOrd="0" presId="urn:microsoft.com/office/officeart/2005/8/layout/orgChart1"/>
    <dgm:cxn modelId="{04FAE214-F7D0-4307-9CAA-5F6B46D7A03E}" type="presParOf" srcId="{005537D7-EE5E-40F3-B78A-07921112A4CF}" destId="{96D1FAAD-6DA7-45D6-A2C1-0EDA235DAE87}" srcOrd="0" destOrd="0" presId="urn:microsoft.com/office/officeart/2005/8/layout/orgChart1"/>
    <dgm:cxn modelId="{B0061F45-4D95-4D4E-B7A6-5E2ABDA61B68}" type="presParOf" srcId="{005537D7-EE5E-40F3-B78A-07921112A4CF}" destId="{23340A85-8AFA-4D94-B9BD-C4D3B268A420}" srcOrd="1" destOrd="0" presId="urn:microsoft.com/office/officeart/2005/8/layout/orgChart1"/>
    <dgm:cxn modelId="{F1AC30CC-0B9E-4C8C-853F-6864DB8D599E}" type="presParOf" srcId="{D61BD749-CE55-437C-91E8-06645BEBFC6F}" destId="{EE9E3265-0009-41C4-9614-F963334091A5}" srcOrd="1" destOrd="0" presId="urn:microsoft.com/office/officeart/2005/8/layout/orgChart1"/>
    <dgm:cxn modelId="{228B4237-6863-4C1F-963B-0B087540E905}" type="presParOf" srcId="{D61BD749-CE55-437C-91E8-06645BEBFC6F}" destId="{AED9017B-A97D-4755-B6A9-62B09D5FB8FB}" srcOrd="2" destOrd="0" presId="urn:microsoft.com/office/officeart/2005/8/layout/orgChart1"/>
    <dgm:cxn modelId="{1663567E-96F7-4688-8407-424FCE6671DC}" type="presParOf" srcId="{CA13957E-D3BB-4E1A-85C5-AD358B2712AC}" destId="{1D611A2F-19E4-4B4C-B120-EDF4C0E518D3}" srcOrd="2" destOrd="0" presId="urn:microsoft.com/office/officeart/2005/8/layout/orgChart1"/>
    <dgm:cxn modelId="{70462BA3-5E58-49C6-8D17-ABD51CE4C770}" type="presParOf" srcId="{C5A03972-84DC-46F7-ADBC-611E4FCA0840}" destId="{70AE2E70-D3E8-4275-A537-292F28E309B0}" srcOrd="2" destOrd="0" presId="urn:microsoft.com/office/officeart/2005/8/layout/orgChart1"/>
    <dgm:cxn modelId="{1670C9C5-2B42-406A-8163-32478128A49E}" type="presParOf" srcId="{C5A03972-84DC-46F7-ADBC-611E4FCA0840}" destId="{B2D12938-E2E3-4C2A-BC2F-5FFA3EC01C05}" srcOrd="3" destOrd="0" presId="urn:microsoft.com/office/officeart/2005/8/layout/orgChart1"/>
    <dgm:cxn modelId="{6235834A-961C-4D06-8E2A-AC4365BFE97E}" type="presParOf" srcId="{B2D12938-E2E3-4C2A-BC2F-5FFA3EC01C05}" destId="{A0E78C24-6447-4D6E-91AC-5EAAF793510F}" srcOrd="0" destOrd="0" presId="urn:microsoft.com/office/officeart/2005/8/layout/orgChart1"/>
    <dgm:cxn modelId="{C70ED9B1-9C73-4EDB-A54B-171525551128}" type="presParOf" srcId="{A0E78C24-6447-4D6E-91AC-5EAAF793510F}" destId="{41A6336B-3D29-46BF-96C9-468371612D18}" srcOrd="0" destOrd="0" presId="urn:microsoft.com/office/officeart/2005/8/layout/orgChart1"/>
    <dgm:cxn modelId="{2B20A676-2C89-4F9F-8C92-4DEFD6AB3900}" type="presParOf" srcId="{A0E78C24-6447-4D6E-91AC-5EAAF793510F}" destId="{BCE1E038-D194-4BE2-B40A-A06AB39AB7D7}" srcOrd="1" destOrd="0" presId="urn:microsoft.com/office/officeart/2005/8/layout/orgChart1"/>
    <dgm:cxn modelId="{65E8A024-B847-4BAF-AEB6-FF18CFE4BD92}" type="presParOf" srcId="{B2D12938-E2E3-4C2A-BC2F-5FFA3EC01C05}" destId="{1E5EBA8D-DD21-4D89-A37E-5E331E94C977}" srcOrd="1" destOrd="0" presId="urn:microsoft.com/office/officeart/2005/8/layout/orgChart1"/>
    <dgm:cxn modelId="{569C322A-04B5-4A00-9DC3-ED4D5FE4D525}" type="presParOf" srcId="{1E5EBA8D-DD21-4D89-A37E-5E331E94C977}" destId="{C22B1762-5655-4264-85C2-55055EB89C76}" srcOrd="0" destOrd="0" presId="urn:microsoft.com/office/officeart/2005/8/layout/orgChart1"/>
    <dgm:cxn modelId="{161DCEFE-F384-403E-881C-AC02C1135654}" type="presParOf" srcId="{1E5EBA8D-DD21-4D89-A37E-5E331E94C977}" destId="{2AFC24FF-84FB-4191-90F2-1A7DD59B3EF7}" srcOrd="1" destOrd="0" presId="urn:microsoft.com/office/officeart/2005/8/layout/orgChart1"/>
    <dgm:cxn modelId="{353F5696-165B-4AAD-8F1A-C295B890E6F4}" type="presParOf" srcId="{2AFC24FF-84FB-4191-90F2-1A7DD59B3EF7}" destId="{3E1158C1-EC3B-453A-B6A7-A5B60E2A8893}" srcOrd="0" destOrd="0" presId="urn:microsoft.com/office/officeart/2005/8/layout/orgChart1"/>
    <dgm:cxn modelId="{17628496-6ABB-41DF-9F1D-9002C1F1E130}" type="presParOf" srcId="{3E1158C1-EC3B-453A-B6A7-A5B60E2A8893}" destId="{9B4101BA-E600-4F3B-9A20-9C70A942BCE7}" srcOrd="0" destOrd="0" presId="urn:microsoft.com/office/officeart/2005/8/layout/orgChart1"/>
    <dgm:cxn modelId="{D1DD9194-7E9F-4082-A1BA-3EA0863B4BB5}" type="presParOf" srcId="{3E1158C1-EC3B-453A-B6A7-A5B60E2A8893}" destId="{09E744B2-C358-4C70-A566-952A73FCB160}" srcOrd="1" destOrd="0" presId="urn:microsoft.com/office/officeart/2005/8/layout/orgChart1"/>
    <dgm:cxn modelId="{57BC9F80-5BDB-4C5A-819A-EC76482A18A7}" type="presParOf" srcId="{2AFC24FF-84FB-4191-90F2-1A7DD59B3EF7}" destId="{0E40655D-EAB6-4008-9787-9BDCCBF87B64}" srcOrd="1" destOrd="0" presId="urn:microsoft.com/office/officeart/2005/8/layout/orgChart1"/>
    <dgm:cxn modelId="{1A1663B9-869A-4827-96E9-6A844413515A}" type="presParOf" srcId="{2AFC24FF-84FB-4191-90F2-1A7DD59B3EF7}" destId="{B4016286-303F-430F-8083-3311BED58E1B}" srcOrd="2" destOrd="0" presId="urn:microsoft.com/office/officeart/2005/8/layout/orgChart1"/>
    <dgm:cxn modelId="{CC290252-1719-4006-97EB-ABF105082902}" type="presParOf" srcId="{1E5EBA8D-DD21-4D89-A37E-5E331E94C977}" destId="{6D76E5BF-CFBF-4586-9761-C7441B54FAFF}" srcOrd="2" destOrd="0" presId="urn:microsoft.com/office/officeart/2005/8/layout/orgChart1"/>
    <dgm:cxn modelId="{2E768C45-9310-4FDC-BEFE-14A1A4974416}" type="presParOf" srcId="{1E5EBA8D-DD21-4D89-A37E-5E331E94C977}" destId="{B4825149-B522-42B6-B1BE-5657629DF2A4}" srcOrd="3" destOrd="0" presId="urn:microsoft.com/office/officeart/2005/8/layout/orgChart1"/>
    <dgm:cxn modelId="{A96B0C89-5C12-438A-9482-6FB9DBF853FA}" type="presParOf" srcId="{B4825149-B522-42B6-B1BE-5657629DF2A4}" destId="{3E9EAC83-CC7F-4D95-B4F2-0914421F08DB}" srcOrd="0" destOrd="0" presId="urn:microsoft.com/office/officeart/2005/8/layout/orgChart1"/>
    <dgm:cxn modelId="{212372F5-1E12-43CC-A72F-4E79BF69D286}" type="presParOf" srcId="{3E9EAC83-CC7F-4D95-B4F2-0914421F08DB}" destId="{873FFC80-0AA9-462B-887E-A12FF74C7FA3}" srcOrd="0" destOrd="0" presId="urn:microsoft.com/office/officeart/2005/8/layout/orgChart1"/>
    <dgm:cxn modelId="{29695D01-B090-4E35-BA38-7A833A5E8C02}" type="presParOf" srcId="{3E9EAC83-CC7F-4D95-B4F2-0914421F08DB}" destId="{6B9A85BC-6C16-471A-BA2C-1286B354EC66}" srcOrd="1" destOrd="0" presId="urn:microsoft.com/office/officeart/2005/8/layout/orgChart1"/>
    <dgm:cxn modelId="{B8EBCDFE-2ACA-4550-89E2-5DE94B84C7B6}" type="presParOf" srcId="{B4825149-B522-42B6-B1BE-5657629DF2A4}" destId="{2E1DA41C-3632-4C4C-B0C2-8761AFF1873F}" srcOrd="1" destOrd="0" presId="urn:microsoft.com/office/officeart/2005/8/layout/orgChart1"/>
    <dgm:cxn modelId="{5F020B4B-80C5-4E47-94FA-5BC63C3DEEFB}" type="presParOf" srcId="{B4825149-B522-42B6-B1BE-5657629DF2A4}" destId="{A2DD4E58-223A-45D3-A1A4-E4BA4D3FBAA4}" srcOrd="2" destOrd="0" presId="urn:microsoft.com/office/officeart/2005/8/layout/orgChart1"/>
    <dgm:cxn modelId="{ABFE10EB-C2D6-4A7D-9FC0-4F7DD73A5FA4}" type="presParOf" srcId="{B2D12938-E2E3-4C2A-BC2F-5FFA3EC01C05}" destId="{C7A2CC8B-1A4B-4844-84EF-342A1701A7D6}" srcOrd="2" destOrd="0" presId="urn:microsoft.com/office/officeart/2005/8/layout/orgChart1"/>
    <dgm:cxn modelId="{75F952E3-778F-4BE0-B543-E1DC1D47B6F6}" type="presParOf" srcId="{C5A03972-84DC-46F7-ADBC-611E4FCA0840}" destId="{82326CC0-8D54-413E-B574-FF81F483F412}" srcOrd="4" destOrd="0" presId="urn:microsoft.com/office/officeart/2005/8/layout/orgChart1"/>
    <dgm:cxn modelId="{AAF2C434-B13E-41E4-BE12-62B27FB0BA2F}" type="presParOf" srcId="{C5A03972-84DC-46F7-ADBC-611E4FCA0840}" destId="{28299356-0A9B-4910-B632-83B126F0BD11}" srcOrd="5" destOrd="0" presId="urn:microsoft.com/office/officeart/2005/8/layout/orgChart1"/>
    <dgm:cxn modelId="{EE77436F-B75C-417B-90C0-3BA2EF53D76B}" type="presParOf" srcId="{28299356-0A9B-4910-B632-83B126F0BD11}" destId="{D8C3F41A-D741-4D8C-ACE7-83F35EF88D5D}" srcOrd="0" destOrd="0" presId="urn:microsoft.com/office/officeart/2005/8/layout/orgChart1"/>
    <dgm:cxn modelId="{6D37E0C7-10C2-41B5-A833-37846D69EEAD}" type="presParOf" srcId="{D8C3F41A-D741-4D8C-ACE7-83F35EF88D5D}" destId="{3D801314-BA36-4DB5-9AA8-954D8E4A1C4F}" srcOrd="0" destOrd="0" presId="urn:microsoft.com/office/officeart/2005/8/layout/orgChart1"/>
    <dgm:cxn modelId="{FA9E15E6-BA1F-4580-9D0A-0F840E0490C6}" type="presParOf" srcId="{D8C3F41A-D741-4D8C-ACE7-83F35EF88D5D}" destId="{644020C5-8E48-4F19-BFB8-EEDAF013C427}" srcOrd="1" destOrd="0" presId="urn:microsoft.com/office/officeart/2005/8/layout/orgChart1"/>
    <dgm:cxn modelId="{6B9FE583-23F4-4AC6-B08A-E9079EDF9489}" type="presParOf" srcId="{28299356-0A9B-4910-B632-83B126F0BD11}" destId="{428F341E-81BD-4B71-A0AA-DCA76024A191}" srcOrd="1" destOrd="0" presId="urn:microsoft.com/office/officeart/2005/8/layout/orgChart1"/>
    <dgm:cxn modelId="{2D98D9F8-F998-4420-BF2B-2F60470CAC36}" type="presParOf" srcId="{428F341E-81BD-4B71-A0AA-DCA76024A191}" destId="{5D245CB4-BEEE-4E2D-B998-8179FD999CF9}" srcOrd="0" destOrd="0" presId="urn:microsoft.com/office/officeart/2005/8/layout/orgChart1"/>
    <dgm:cxn modelId="{04968AC1-EC95-4CF3-A7FA-A8D3855313E8}" type="presParOf" srcId="{428F341E-81BD-4B71-A0AA-DCA76024A191}" destId="{7081F472-43C5-47BB-95A2-9FF41699F143}" srcOrd="1" destOrd="0" presId="urn:microsoft.com/office/officeart/2005/8/layout/orgChart1"/>
    <dgm:cxn modelId="{84535883-C229-4C24-97E2-01067AD02C85}" type="presParOf" srcId="{7081F472-43C5-47BB-95A2-9FF41699F143}" destId="{013DA670-1504-4493-9D6B-13FC28FA8ED7}" srcOrd="0" destOrd="0" presId="urn:microsoft.com/office/officeart/2005/8/layout/orgChart1"/>
    <dgm:cxn modelId="{454DC9CB-9814-48CE-8999-67BB2CCEBDF3}" type="presParOf" srcId="{013DA670-1504-4493-9D6B-13FC28FA8ED7}" destId="{55E59DAE-8938-4E46-8A2F-571596D0CFFF}" srcOrd="0" destOrd="0" presId="urn:microsoft.com/office/officeart/2005/8/layout/orgChart1"/>
    <dgm:cxn modelId="{585DC46B-6308-45E5-B308-9B54E680D2B3}" type="presParOf" srcId="{013DA670-1504-4493-9D6B-13FC28FA8ED7}" destId="{606070B4-318C-469E-BFFA-156680CF911F}" srcOrd="1" destOrd="0" presId="urn:microsoft.com/office/officeart/2005/8/layout/orgChart1"/>
    <dgm:cxn modelId="{AE9F4141-0B70-46A7-B10E-BEC08A0CFBF5}" type="presParOf" srcId="{7081F472-43C5-47BB-95A2-9FF41699F143}" destId="{310603F3-0B49-4D96-8E62-315244A09E1F}" srcOrd="1" destOrd="0" presId="urn:microsoft.com/office/officeart/2005/8/layout/orgChart1"/>
    <dgm:cxn modelId="{300AF658-E152-4210-A58A-DD21D6CFB049}" type="presParOf" srcId="{7081F472-43C5-47BB-95A2-9FF41699F143}" destId="{2A701722-92BF-475D-8480-A90A1D7E3E8B}" srcOrd="2" destOrd="0" presId="urn:microsoft.com/office/officeart/2005/8/layout/orgChart1"/>
    <dgm:cxn modelId="{EFD31B40-CDFF-4FF3-AB14-6A6D41666FD0}" type="presParOf" srcId="{428F341E-81BD-4B71-A0AA-DCA76024A191}" destId="{854DA6C4-099D-4F3E-8C22-ACF8FFC808BD}" srcOrd="2" destOrd="0" presId="urn:microsoft.com/office/officeart/2005/8/layout/orgChart1"/>
    <dgm:cxn modelId="{22D5D1FC-CAB2-4D9D-BC42-3B7F2921785D}" type="presParOf" srcId="{428F341E-81BD-4B71-A0AA-DCA76024A191}" destId="{BF6CD17B-F168-401E-BB08-BC96656BCD89}" srcOrd="3" destOrd="0" presId="urn:microsoft.com/office/officeart/2005/8/layout/orgChart1"/>
    <dgm:cxn modelId="{0E435289-3D04-4DBE-B651-0B02DC2E3528}" type="presParOf" srcId="{BF6CD17B-F168-401E-BB08-BC96656BCD89}" destId="{5F442BD5-5258-4E7A-9343-CA49F8B364A9}" srcOrd="0" destOrd="0" presId="urn:microsoft.com/office/officeart/2005/8/layout/orgChart1"/>
    <dgm:cxn modelId="{EBEF14AB-A766-49CA-95EC-D92E0DB02272}" type="presParOf" srcId="{5F442BD5-5258-4E7A-9343-CA49F8B364A9}" destId="{7E79526A-B7B2-409A-9400-D0C16618FC5F}" srcOrd="0" destOrd="0" presId="urn:microsoft.com/office/officeart/2005/8/layout/orgChart1"/>
    <dgm:cxn modelId="{E63CFF38-FC82-44CC-801F-629C5F5686B6}" type="presParOf" srcId="{5F442BD5-5258-4E7A-9343-CA49F8B364A9}" destId="{88F578D5-D79C-439A-BD51-562C7016216B}" srcOrd="1" destOrd="0" presId="urn:microsoft.com/office/officeart/2005/8/layout/orgChart1"/>
    <dgm:cxn modelId="{8C04C74F-E1C0-4BFC-8FD7-332D6AD3E38E}" type="presParOf" srcId="{BF6CD17B-F168-401E-BB08-BC96656BCD89}" destId="{99EC2B7B-1DE2-49E6-93DA-3A8B89F1803B}" srcOrd="1" destOrd="0" presId="urn:microsoft.com/office/officeart/2005/8/layout/orgChart1"/>
    <dgm:cxn modelId="{B4218864-C2F8-4769-A33A-5FA5BF148F1B}" type="presParOf" srcId="{99EC2B7B-1DE2-49E6-93DA-3A8B89F1803B}" destId="{AC84E1D3-C6A9-4A09-B3AE-5E124DE9EEE2}" srcOrd="0" destOrd="0" presId="urn:microsoft.com/office/officeart/2005/8/layout/orgChart1"/>
    <dgm:cxn modelId="{F557E190-1182-4F56-BCD4-76685541101C}" type="presParOf" srcId="{99EC2B7B-1DE2-49E6-93DA-3A8B89F1803B}" destId="{C624F2E3-44C4-4E01-8474-0A33D222AAE3}" srcOrd="1" destOrd="0" presId="urn:microsoft.com/office/officeart/2005/8/layout/orgChart1"/>
    <dgm:cxn modelId="{7BADF52D-1C65-457B-B160-58F5D4F53C7E}" type="presParOf" srcId="{C624F2E3-44C4-4E01-8474-0A33D222AAE3}" destId="{266963A6-EDC9-41B7-87B2-4416D1FA5003}" srcOrd="0" destOrd="0" presId="urn:microsoft.com/office/officeart/2005/8/layout/orgChart1"/>
    <dgm:cxn modelId="{B49E59CE-EF41-48EA-8059-308AB4BBA43E}" type="presParOf" srcId="{266963A6-EDC9-41B7-87B2-4416D1FA5003}" destId="{05C478A1-29D4-47EA-B7D0-D2A17E552A3D}" srcOrd="0" destOrd="0" presId="urn:microsoft.com/office/officeart/2005/8/layout/orgChart1"/>
    <dgm:cxn modelId="{5E67FAE1-4C8F-4A26-96AF-10CC167AA578}" type="presParOf" srcId="{266963A6-EDC9-41B7-87B2-4416D1FA5003}" destId="{FB24BE99-5E88-4226-B785-F00F57FCF4A1}" srcOrd="1" destOrd="0" presId="urn:microsoft.com/office/officeart/2005/8/layout/orgChart1"/>
    <dgm:cxn modelId="{1F534864-B09C-4919-BB48-0D2BD2E8EC87}" type="presParOf" srcId="{C624F2E3-44C4-4E01-8474-0A33D222AAE3}" destId="{C666A5F7-57D8-437E-9D4F-91AE0258AC29}" srcOrd="1" destOrd="0" presId="urn:microsoft.com/office/officeart/2005/8/layout/orgChart1"/>
    <dgm:cxn modelId="{CD5266DB-2AA2-4323-928A-46D4F165CEFE}" type="presParOf" srcId="{C624F2E3-44C4-4E01-8474-0A33D222AAE3}" destId="{DF0D137E-83C2-4F85-9227-831B9D0E13D4}" srcOrd="2" destOrd="0" presId="urn:microsoft.com/office/officeart/2005/8/layout/orgChart1"/>
    <dgm:cxn modelId="{F1CA4878-B598-44EF-A9C6-060672F5D8FB}" type="presParOf" srcId="{99EC2B7B-1DE2-49E6-93DA-3A8B89F1803B}" destId="{F4470E0B-E484-4FA1-AFEE-9CA5BACB553F}" srcOrd="2" destOrd="0" presId="urn:microsoft.com/office/officeart/2005/8/layout/orgChart1"/>
    <dgm:cxn modelId="{F8A0C2EE-C92D-45D1-B0FB-F820F40DA630}" type="presParOf" srcId="{99EC2B7B-1DE2-49E6-93DA-3A8B89F1803B}" destId="{42C1FED7-FE43-4A06-B06A-1DB86E4F2227}" srcOrd="3" destOrd="0" presId="urn:microsoft.com/office/officeart/2005/8/layout/orgChart1"/>
    <dgm:cxn modelId="{D861178E-5445-4A35-9D19-8BDAD6EBBD95}" type="presParOf" srcId="{42C1FED7-FE43-4A06-B06A-1DB86E4F2227}" destId="{41F4B772-9F30-4E65-AF3A-64532D295637}" srcOrd="0" destOrd="0" presId="urn:microsoft.com/office/officeart/2005/8/layout/orgChart1"/>
    <dgm:cxn modelId="{8546750B-5E40-4F57-921F-63761BC00D43}" type="presParOf" srcId="{41F4B772-9F30-4E65-AF3A-64532D295637}" destId="{304215B4-742D-42B6-8D13-600E238BADBD}" srcOrd="0" destOrd="0" presId="urn:microsoft.com/office/officeart/2005/8/layout/orgChart1"/>
    <dgm:cxn modelId="{AB23CD07-28A1-4569-87B8-19176C93B132}" type="presParOf" srcId="{41F4B772-9F30-4E65-AF3A-64532D295637}" destId="{414BD7AD-4F18-48D0-954D-70900C97A52E}" srcOrd="1" destOrd="0" presId="urn:microsoft.com/office/officeart/2005/8/layout/orgChart1"/>
    <dgm:cxn modelId="{DA861F20-0051-4AB1-B5B5-125F0AB7DD0F}" type="presParOf" srcId="{42C1FED7-FE43-4A06-B06A-1DB86E4F2227}" destId="{134B97BB-0EF7-463C-B54E-86F42A128C1E}" srcOrd="1" destOrd="0" presId="urn:microsoft.com/office/officeart/2005/8/layout/orgChart1"/>
    <dgm:cxn modelId="{377982A8-003E-42EA-AFCD-F16C702E8E9B}" type="presParOf" srcId="{42C1FED7-FE43-4A06-B06A-1DB86E4F2227}" destId="{38FE217E-AD98-474A-A49E-010D97591105}" srcOrd="2" destOrd="0" presId="urn:microsoft.com/office/officeart/2005/8/layout/orgChart1"/>
    <dgm:cxn modelId="{85F5EC87-E9AE-4ABD-BA49-E9AFD5326AFC}" type="presParOf" srcId="{BF6CD17B-F168-401E-BB08-BC96656BCD89}" destId="{4EF6294A-818C-43B6-9A52-78758672016E}" srcOrd="2" destOrd="0" presId="urn:microsoft.com/office/officeart/2005/8/layout/orgChart1"/>
    <dgm:cxn modelId="{31405038-547A-4389-AF43-CFC9012FCF21}" type="presParOf" srcId="{428F341E-81BD-4B71-A0AA-DCA76024A191}" destId="{C22930DD-A132-46D3-941F-FE663429B6B4}" srcOrd="4" destOrd="0" presId="urn:microsoft.com/office/officeart/2005/8/layout/orgChart1"/>
    <dgm:cxn modelId="{F3ECD884-B8B4-4DE2-8F8F-514243F063BA}" type="presParOf" srcId="{428F341E-81BD-4B71-A0AA-DCA76024A191}" destId="{43A8275B-767A-4F46-B511-ABD59D0B9A4A}" srcOrd="5" destOrd="0" presId="urn:microsoft.com/office/officeart/2005/8/layout/orgChart1"/>
    <dgm:cxn modelId="{752A2ECB-7BD2-4C9B-B380-8ADBF84D8A0F}" type="presParOf" srcId="{43A8275B-767A-4F46-B511-ABD59D0B9A4A}" destId="{8B1A3E36-141B-4B59-8E59-E3AEA1352F82}" srcOrd="0" destOrd="0" presId="urn:microsoft.com/office/officeart/2005/8/layout/orgChart1"/>
    <dgm:cxn modelId="{E4A15BED-C7CF-4C57-8922-2B888B86697D}" type="presParOf" srcId="{8B1A3E36-141B-4B59-8E59-E3AEA1352F82}" destId="{7C584740-1E8C-4D7C-896C-FBE675F285DA}" srcOrd="0" destOrd="0" presId="urn:microsoft.com/office/officeart/2005/8/layout/orgChart1"/>
    <dgm:cxn modelId="{F04586E2-2D6D-479B-A145-A59F5F160FC7}" type="presParOf" srcId="{8B1A3E36-141B-4B59-8E59-E3AEA1352F82}" destId="{7EFB1DB6-035D-4A29-BA55-BA3D57EFA163}" srcOrd="1" destOrd="0" presId="urn:microsoft.com/office/officeart/2005/8/layout/orgChart1"/>
    <dgm:cxn modelId="{58BF13FB-4E0A-4F31-A4AA-C4106E0594BF}" type="presParOf" srcId="{43A8275B-767A-4F46-B511-ABD59D0B9A4A}" destId="{32465144-D570-4AED-94FC-EF10A4E3C3EA}" srcOrd="1" destOrd="0" presId="urn:microsoft.com/office/officeart/2005/8/layout/orgChart1"/>
    <dgm:cxn modelId="{9C37BED6-0321-4B67-9E39-EB0603B70008}" type="presParOf" srcId="{43A8275B-767A-4F46-B511-ABD59D0B9A4A}" destId="{9209189E-742D-4CF7-811B-518F6A6DA4AA}" srcOrd="2" destOrd="0" presId="urn:microsoft.com/office/officeart/2005/8/layout/orgChart1"/>
    <dgm:cxn modelId="{4C621DC3-3FDE-4551-8345-191BC37A9219}" type="presParOf" srcId="{428F341E-81BD-4B71-A0AA-DCA76024A191}" destId="{71500BB0-5E09-4EB0-A4A8-2A773D7E80D1}" srcOrd="6" destOrd="0" presId="urn:microsoft.com/office/officeart/2005/8/layout/orgChart1"/>
    <dgm:cxn modelId="{8961EF87-8F97-403E-A74A-FCC59FA5A196}" type="presParOf" srcId="{428F341E-81BD-4B71-A0AA-DCA76024A191}" destId="{98DFB434-5877-4A90-B0C1-EAFCE382C04A}" srcOrd="7" destOrd="0" presId="urn:microsoft.com/office/officeart/2005/8/layout/orgChart1"/>
    <dgm:cxn modelId="{3AC18C51-8265-4B76-A5AB-C5B92117EE3E}" type="presParOf" srcId="{98DFB434-5877-4A90-B0C1-EAFCE382C04A}" destId="{1B162A1D-3827-4C0A-8B2E-7A9082FC0DAA}" srcOrd="0" destOrd="0" presId="urn:microsoft.com/office/officeart/2005/8/layout/orgChart1"/>
    <dgm:cxn modelId="{194D40D5-76DD-4FE3-A27A-912C850CAD80}" type="presParOf" srcId="{1B162A1D-3827-4C0A-8B2E-7A9082FC0DAA}" destId="{4AA08192-2100-47A4-98AF-B28A6888DEFC}" srcOrd="0" destOrd="0" presId="urn:microsoft.com/office/officeart/2005/8/layout/orgChart1"/>
    <dgm:cxn modelId="{3F7D45FB-1EE3-443F-BB10-39C81ED7FD83}" type="presParOf" srcId="{1B162A1D-3827-4C0A-8B2E-7A9082FC0DAA}" destId="{A3A92A47-D26D-4522-AB51-88234A4E95F5}" srcOrd="1" destOrd="0" presId="urn:microsoft.com/office/officeart/2005/8/layout/orgChart1"/>
    <dgm:cxn modelId="{26DFDCB3-B720-4D89-8B0F-4FAE5D911B07}" type="presParOf" srcId="{98DFB434-5877-4A90-B0C1-EAFCE382C04A}" destId="{7602E6B7-3C89-428E-BCE4-3C4336298782}" srcOrd="1" destOrd="0" presId="urn:microsoft.com/office/officeart/2005/8/layout/orgChart1"/>
    <dgm:cxn modelId="{21397AAA-91FD-4F29-B335-ADF86D381EDE}" type="presParOf" srcId="{98DFB434-5877-4A90-B0C1-EAFCE382C04A}" destId="{DF7AF7E9-0BA0-4768-B142-A7B00A2FDD41}" srcOrd="2" destOrd="0" presId="urn:microsoft.com/office/officeart/2005/8/layout/orgChart1"/>
    <dgm:cxn modelId="{C890EFD6-B418-475C-8CA6-8CFAD8FCAA63}" type="presParOf" srcId="{428F341E-81BD-4B71-A0AA-DCA76024A191}" destId="{39B85FF7-6013-49FE-A21B-ECD3319D01C7}" srcOrd="8" destOrd="0" presId="urn:microsoft.com/office/officeart/2005/8/layout/orgChart1"/>
    <dgm:cxn modelId="{61604C7F-9412-4953-B7EF-0AD92D1077A6}" type="presParOf" srcId="{428F341E-81BD-4B71-A0AA-DCA76024A191}" destId="{F99DE7D6-E26C-4466-8FB1-99DE16AA3C07}" srcOrd="9" destOrd="0" presId="urn:microsoft.com/office/officeart/2005/8/layout/orgChart1"/>
    <dgm:cxn modelId="{2F93A31E-5D7A-468E-9A99-2AEB507A83F4}" type="presParOf" srcId="{F99DE7D6-E26C-4466-8FB1-99DE16AA3C07}" destId="{0DA8FB91-0F42-4A38-A6E1-4C0C644A9BA3}" srcOrd="0" destOrd="0" presId="urn:microsoft.com/office/officeart/2005/8/layout/orgChart1"/>
    <dgm:cxn modelId="{CB7C89D6-4871-46E9-A390-673A10A6F43B}" type="presParOf" srcId="{0DA8FB91-0F42-4A38-A6E1-4C0C644A9BA3}" destId="{C0481D4C-8CAE-4829-81A7-EC3C8BC87852}" srcOrd="0" destOrd="0" presId="urn:microsoft.com/office/officeart/2005/8/layout/orgChart1"/>
    <dgm:cxn modelId="{6D0FCC60-6A16-486D-BEA4-273476E7181C}" type="presParOf" srcId="{0DA8FB91-0F42-4A38-A6E1-4C0C644A9BA3}" destId="{AE8E7744-BF75-40DA-B7C6-231A16492EB1}" srcOrd="1" destOrd="0" presId="urn:microsoft.com/office/officeart/2005/8/layout/orgChart1"/>
    <dgm:cxn modelId="{B83F970D-31CA-42E0-B38D-2DA016F370DC}" type="presParOf" srcId="{F99DE7D6-E26C-4466-8FB1-99DE16AA3C07}" destId="{9F5F0305-3C0D-4D4F-AAE2-828572C42014}" srcOrd="1" destOrd="0" presId="urn:microsoft.com/office/officeart/2005/8/layout/orgChart1"/>
    <dgm:cxn modelId="{88ADF125-1208-460B-9AE0-32A29BA01138}" type="presParOf" srcId="{9F5F0305-3C0D-4D4F-AAE2-828572C42014}" destId="{CC961163-C6E6-43C3-8853-70718287671C}" srcOrd="0" destOrd="0" presId="urn:microsoft.com/office/officeart/2005/8/layout/orgChart1"/>
    <dgm:cxn modelId="{B5AC19DA-62FF-4AEF-B535-64B385AE3FB9}" type="presParOf" srcId="{9F5F0305-3C0D-4D4F-AAE2-828572C42014}" destId="{64D1E079-5BB0-4A5A-A8B6-46F747F99343}" srcOrd="1" destOrd="0" presId="urn:microsoft.com/office/officeart/2005/8/layout/orgChart1"/>
    <dgm:cxn modelId="{57402448-B22B-449D-BF47-FBC6E9762C5E}" type="presParOf" srcId="{64D1E079-5BB0-4A5A-A8B6-46F747F99343}" destId="{C3CD0C40-5EA7-41F4-9893-69A044B73F76}" srcOrd="0" destOrd="0" presId="urn:microsoft.com/office/officeart/2005/8/layout/orgChart1"/>
    <dgm:cxn modelId="{4906BE67-238E-4B8D-B24B-84DA4DBC5A13}" type="presParOf" srcId="{C3CD0C40-5EA7-41F4-9893-69A044B73F76}" destId="{B3128EF9-0B7D-447B-ACA0-A567551A036E}" srcOrd="0" destOrd="0" presId="urn:microsoft.com/office/officeart/2005/8/layout/orgChart1"/>
    <dgm:cxn modelId="{B4462DA5-4103-4A7D-A030-458B6FF797D8}" type="presParOf" srcId="{C3CD0C40-5EA7-41F4-9893-69A044B73F76}" destId="{A28C548D-BA46-4C1C-AF9B-752072547422}" srcOrd="1" destOrd="0" presId="urn:microsoft.com/office/officeart/2005/8/layout/orgChart1"/>
    <dgm:cxn modelId="{F278D149-7759-47A5-B4EB-891AA202DD7B}" type="presParOf" srcId="{64D1E079-5BB0-4A5A-A8B6-46F747F99343}" destId="{BFD7F693-339A-43AF-8B65-24A756598B4E}" srcOrd="1" destOrd="0" presId="urn:microsoft.com/office/officeart/2005/8/layout/orgChart1"/>
    <dgm:cxn modelId="{CE729F5A-285A-4DB7-AF21-5A5C84860BAD}" type="presParOf" srcId="{64D1E079-5BB0-4A5A-A8B6-46F747F99343}" destId="{C7273BF8-5CB9-40F7-9D8E-B3E8C01E4EA3}" srcOrd="2" destOrd="0" presId="urn:microsoft.com/office/officeart/2005/8/layout/orgChart1"/>
    <dgm:cxn modelId="{7DFF7518-8707-43DE-9D75-95BC6BB78A3D}" type="presParOf" srcId="{F99DE7D6-E26C-4466-8FB1-99DE16AA3C07}" destId="{58E50502-3404-43A3-9647-348AA38AD052}" srcOrd="2" destOrd="0" presId="urn:microsoft.com/office/officeart/2005/8/layout/orgChart1"/>
    <dgm:cxn modelId="{4DF02C88-D6BA-46B5-B353-26C1844B1C02}" type="presParOf" srcId="{428F341E-81BD-4B71-A0AA-DCA76024A191}" destId="{036FF6FD-AE04-443A-A468-02FC855D72BD}" srcOrd="10" destOrd="0" presId="urn:microsoft.com/office/officeart/2005/8/layout/orgChart1"/>
    <dgm:cxn modelId="{92BD979C-CA18-4B1A-8487-C10D99A5D70C}" type="presParOf" srcId="{428F341E-81BD-4B71-A0AA-DCA76024A191}" destId="{37B3D3C7-85EC-45C2-B55F-1E46D63628DE}" srcOrd="11" destOrd="0" presId="urn:microsoft.com/office/officeart/2005/8/layout/orgChart1"/>
    <dgm:cxn modelId="{2D932DB3-E478-4C95-ACDF-6EAE632D6907}" type="presParOf" srcId="{37B3D3C7-85EC-45C2-B55F-1E46D63628DE}" destId="{2E0FB793-4F9D-4098-AC7D-EE510AB8245A}" srcOrd="0" destOrd="0" presId="urn:microsoft.com/office/officeart/2005/8/layout/orgChart1"/>
    <dgm:cxn modelId="{4E9DDD8F-7A20-4F01-A974-49E18EC65BF5}" type="presParOf" srcId="{2E0FB793-4F9D-4098-AC7D-EE510AB8245A}" destId="{954C1A1F-D35B-4743-A68C-D655796253EC}" srcOrd="0" destOrd="0" presId="urn:microsoft.com/office/officeart/2005/8/layout/orgChart1"/>
    <dgm:cxn modelId="{5D776A52-F5E2-47EF-A968-331F3846CF72}" type="presParOf" srcId="{2E0FB793-4F9D-4098-AC7D-EE510AB8245A}" destId="{0CBD86BA-5F45-4F1F-8893-0B075BEB6499}" srcOrd="1" destOrd="0" presId="urn:microsoft.com/office/officeart/2005/8/layout/orgChart1"/>
    <dgm:cxn modelId="{93C4A85F-7C8A-4E03-94B8-AF616AD194FA}" type="presParOf" srcId="{37B3D3C7-85EC-45C2-B55F-1E46D63628DE}" destId="{E86E5EC0-9DCF-4CBB-AB9B-A588FA90937D}" srcOrd="1" destOrd="0" presId="urn:microsoft.com/office/officeart/2005/8/layout/orgChart1"/>
    <dgm:cxn modelId="{C3ADE239-9128-4F7B-AEB3-C9358E1670A1}" type="presParOf" srcId="{E86E5EC0-9DCF-4CBB-AB9B-A588FA90937D}" destId="{47666753-35B3-4C0D-9D1B-6A8659FC1974}" srcOrd="0" destOrd="0" presId="urn:microsoft.com/office/officeart/2005/8/layout/orgChart1"/>
    <dgm:cxn modelId="{D36664F2-512E-4914-BC9B-544C63F3175C}" type="presParOf" srcId="{E86E5EC0-9DCF-4CBB-AB9B-A588FA90937D}" destId="{6C5D9148-D85A-4427-8982-B36509697F99}" srcOrd="1" destOrd="0" presId="urn:microsoft.com/office/officeart/2005/8/layout/orgChart1"/>
    <dgm:cxn modelId="{7D2CE18E-92D6-4584-9CD5-8B6F5D7AF740}" type="presParOf" srcId="{6C5D9148-D85A-4427-8982-B36509697F99}" destId="{9C27A5B4-FC59-4A75-AE66-1F2CC58059D7}" srcOrd="0" destOrd="0" presId="urn:microsoft.com/office/officeart/2005/8/layout/orgChart1"/>
    <dgm:cxn modelId="{5B4FB85A-1421-45CF-94FE-5A66C4B0F97B}" type="presParOf" srcId="{9C27A5B4-FC59-4A75-AE66-1F2CC58059D7}" destId="{ACC154F0-63F4-4C48-B22C-87FB10B1D8F9}" srcOrd="0" destOrd="0" presId="urn:microsoft.com/office/officeart/2005/8/layout/orgChart1"/>
    <dgm:cxn modelId="{E08C7B62-8239-445E-813E-FF7F32CF7662}" type="presParOf" srcId="{9C27A5B4-FC59-4A75-AE66-1F2CC58059D7}" destId="{A048C3B5-37A5-4BFB-A20D-749FB375D36B}" srcOrd="1" destOrd="0" presId="urn:microsoft.com/office/officeart/2005/8/layout/orgChart1"/>
    <dgm:cxn modelId="{4BF1A3C7-8152-4F5F-8D2A-4B67749A5476}" type="presParOf" srcId="{6C5D9148-D85A-4427-8982-B36509697F99}" destId="{1EFB4041-FBEC-4490-9342-C13194A7B9F6}" srcOrd="1" destOrd="0" presId="urn:microsoft.com/office/officeart/2005/8/layout/orgChart1"/>
    <dgm:cxn modelId="{1FD0F715-61C4-4ACB-B693-3A7B91B2C3AF}" type="presParOf" srcId="{6C5D9148-D85A-4427-8982-B36509697F99}" destId="{CC31117B-9E68-4E37-8810-7930635E27D1}" srcOrd="2" destOrd="0" presId="urn:microsoft.com/office/officeart/2005/8/layout/orgChart1"/>
    <dgm:cxn modelId="{FD5E6C15-B0B3-4A4F-9D11-203129CD9030}" type="presParOf" srcId="{E86E5EC0-9DCF-4CBB-AB9B-A588FA90937D}" destId="{2D7C9567-0B57-4801-9D7B-836D710AF349}" srcOrd="2" destOrd="0" presId="urn:microsoft.com/office/officeart/2005/8/layout/orgChart1"/>
    <dgm:cxn modelId="{9EA78FDE-7A35-484E-B4E8-5CF9EFA14C43}" type="presParOf" srcId="{E86E5EC0-9DCF-4CBB-AB9B-A588FA90937D}" destId="{A1FBE88F-6962-49D2-9912-2ECE1DB901F8}" srcOrd="3" destOrd="0" presId="urn:microsoft.com/office/officeart/2005/8/layout/orgChart1"/>
    <dgm:cxn modelId="{EE9F5C81-8FB8-47DC-A145-92AAF9241ED8}" type="presParOf" srcId="{A1FBE88F-6962-49D2-9912-2ECE1DB901F8}" destId="{AC840695-9D40-4BD3-8346-DAB488B0579D}" srcOrd="0" destOrd="0" presId="urn:microsoft.com/office/officeart/2005/8/layout/orgChart1"/>
    <dgm:cxn modelId="{F977AFF8-2043-4F39-9623-B4EAF147CBCB}" type="presParOf" srcId="{AC840695-9D40-4BD3-8346-DAB488B0579D}" destId="{A90CDC0D-0EC6-4A94-9CA3-265A7B19EFD1}" srcOrd="0" destOrd="0" presId="urn:microsoft.com/office/officeart/2005/8/layout/orgChart1"/>
    <dgm:cxn modelId="{E03D9F66-5B11-47EE-A16D-75F191C5AD02}" type="presParOf" srcId="{AC840695-9D40-4BD3-8346-DAB488B0579D}" destId="{8676B955-56C9-4D71-A080-57D9ECA630F4}" srcOrd="1" destOrd="0" presId="urn:microsoft.com/office/officeart/2005/8/layout/orgChart1"/>
    <dgm:cxn modelId="{A5A1119B-8847-4AF1-BD77-BE3D1BABD71D}" type="presParOf" srcId="{A1FBE88F-6962-49D2-9912-2ECE1DB901F8}" destId="{4AC01585-0B14-4DE4-A708-A23ABA80077F}" srcOrd="1" destOrd="0" presId="urn:microsoft.com/office/officeart/2005/8/layout/orgChart1"/>
    <dgm:cxn modelId="{1A2D83A8-C809-4737-B5B1-731F6BC34CF2}" type="presParOf" srcId="{A1FBE88F-6962-49D2-9912-2ECE1DB901F8}" destId="{E23A86C6-C632-4804-A5D7-A24CFB205E55}" srcOrd="2" destOrd="0" presId="urn:microsoft.com/office/officeart/2005/8/layout/orgChart1"/>
    <dgm:cxn modelId="{F7D96D65-3B9F-4F7C-9EA0-20F0D1663587}" type="presParOf" srcId="{37B3D3C7-85EC-45C2-B55F-1E46D63628DE}" destId="{1FF49052-0DF7-4DF6-9DBA-024DDEBA8C71}" srcOrd="2" destOrd="0" presId="urn:microsoft.com/office/officeart/2005/8/layout/orgChart1"/>
    <dgm:cxn modelId="{6054E2C9-61D8-4D61-AEA5-F4626704F00F}" type="presParOf" srcId="{428F341E-81BD-4B71-A0AA-DCA76024A191}" destId="{91FDD70C-94A1-473C-A093-B21544521431}" srcOrd="12" destOrd="0" presId="urn:microsoft.com/office/officeart/2005/8/layout/orgChart1"/>
    <dgm:cxn modelId="{1CE0A4CB-8AF6-445B-835B-2B7E2418007A}" type="presParOf" srcId="{428F341E-81BD-4B71-A0AA-DCA76024A191}" destId="{D9FC8097-C24E-4D3B-AA23-2CBBA821904E}" srcOrd="13" destOrd="0" presId="urn:microsoft.com/office/officeart/2005/8/layout/orgChart1"/>
    <dgm:cxn modelId="{D03CA2A0-F278-4CCE-9041-F41045297F9A}" type="presParOf" srcId="{D9FC8097-C24E-4D3B-AA23-2CBBA821904E}" destId="{10BE796A-1072-44B8-8AFA-12F7314625F0}" srcOrd="0" destOrd="0" presId="urn:microsoft.com/office/officeart/2005/8/layout/orgChart1"/>
    <dgm:cxn modelId="{8AB0440D-078C-40AC-84DC-A9FA755788C4}" type="presParOf" srcId="{10BE796A-1072-44B8-8AFA-12F7314625F0}" destId="{3C1A6C21-5B7B-4482-97B3-0FB6D4B249E9}" srcOrd="0" destOrd="0" presId="urn:microsoft.com/office/officeart/2005/8/layout/orgChart1"/>
    <dgm:cxn modelId="{909D3F18-0333-4780-AE5F-F9ADCECCA4ED}" type="presParOf" srcId="{10BE796A-1072-44B8-8AFA-12F7314625F0}" destId="{CE317028-DAE9-4C61-82F3-4CD0C148247D}" srcOrd="1" destOrd="0" presId="urn:microsoft.com/office/officeart/2005/8/layout/orgChart1"/>
    <dgm:cxn modelId="{D7686A6F-5FF5-4937-AD6D-CD2D07159EC6}" type="presParOf" srcId="{D9FC8097-C24E-4D3B-AA23-2CBBA821904E}" destId="{3B574F1A-9017-4833-B6E1-A64DB33D3C03}" srcOrd="1" destOrd="0" presId="urn:microsoft.com/office/officeart/2005/8/layout/orgChart1"/>
    <dgm:cxn modelId="{10C4BCA7-495E-48A3-9AC9-041E5E0B94AD}" type="presParOf" srcId="{D9FC8097-C24E-4D3B-AA23-2CBBA821904E}" destId="{D83708AA-5380-468C-8AC3-FBC285B25283}" srcOrd="2" destOrd="0" presId="urn:microsoft.com/office/officeart/2005/8/layout/orgChart1"/>
    <dgm:cxn modelId="{71062EBF-15A8-4631-B679-58C8E3A73C75}" type="presParOf" srcId="{28299356-0A9B-4910-B632-83B126F0BD11}" destId="{995C9128-370D-480F-9DD9-47C0012BAC96}" srcOrd="2" destOrd="0" presId="urn:microsoft.com/office/officeart/2005/8/layout/orgChart1"/>
    <dgm:cxn modelId="{84C866D0-2B87-4DEC-BC2A-100F50A5B0DD}" type="presParOf" srcId="{318CE5A3-AE1F-430F-8D38-B1D939E19CEF}" destId="{A698A159-3A91-45D5-B019-8E136D13F24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D70C-94A1-473C-A093-B21544521431}">
      <dsp:nvSpPr>
        <dsp:cNvPr id="0" name=""/>
        <dsp:cNvSpPr/>
      </dsp:nvSpPr>
      <dsp:spPr>
        <a:xfrm>
          <a:off x="7303062" y="2294948"/>
          <a:ext cx="3895424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3895424" y="112677"/>
              </a:lnTo>
              <a:lnTo>
                <a:pt x="3895424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7C9567-0B57-4801-9D7B-836D710AF349}">
      <dsp:nvSpPr>
        <dsp:cNvPr id="0" name=""/>
        <dsp:cNvSpPr/>
      </dsp:nvSpPr>
      <dsp:spPr>
        <a:xfrm>
          <a:off x="9470764" y="3056863"/>
          <a:ext cx="160967" cy="125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549"/>
              </a:lnTo>
              <a:lnTo>
                <a:pt x="160967" y="12555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66753-35B3-4C0D-9D1B-6A8659FC1974}">
      <dsp:nvSpPr>
        <dsp:cNvPr id="0" name=""/>
        <dsp:cNvSpPr/>
      </dsp:nvSpPr>
      <dsp:spPr>
        <a:xfrm>
          <a:off x="9470764" y="3056863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6FF6FD-AE04-443A-A468-02FC855D72BD}">
      <dsp:nvSpPr>
        <dsp:cNvPr id="0" name=""/>
        <dsp:cNvSpPr/>
      </dsp:nvSpPr>
      <dsp:spPr>
        <a:xfrm>
          <a:off x="7303062" y="2294948"/>
          <a:ext cx="2596949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2596949" y="112677"/>
              </a:lnTo>
              <a:lnTo>
                <a:pt x="2596949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961163-C6E6-43C3-8853-70718287671C}">
      <dsp:nvSpPr>
        <dsp:cNvPr id="0" name=""/>
        <dsp:cNvSpPr/>
      </dsp:nvSpPr>
      <dsp:spPr>
        <a:xfrm>
          <a:off x="8172289" y="3056863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B85FF7-6013-49FE-A21B-ECD3319D01C7}">
      <dsp:nvSpPr>
        <dsp:cNvPr id="0" name=""/>
        <dsp:cNvSpPr/>
      </dsp:nvSpPr>
      <dsp:spPr>
        <a:xfrm>
          <a:off x="7303062" y="2294948"/>
          <a:ext cx="1298474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1298474" y="112677"/>
              </a:lnTo>
              <a:lnTo>
                <a:pt x="1298474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500BB0-5E09-4EB0-A4A8-2A773D7E80D1}">
      <dsp:nvSpPr>
        <dsp:cNvPr id="0" name=""/>
        <dsp:cNvSpPr/>
      </dsp:nvSpPr>
      <dsp:spPr>
        <a:xfrm>
          <a:off x="7257342" y="2294948"/>
          <a:ext cx="91440" cy="2253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930DD-A132-46D3-941F-FE663429B6B4}">
      <dsp:nvSpPr>
        <dsp:cNvPr id="0" name=""/>
        <dsp:cNvSpPr/>
      </dsp:nvSpPr>
      <dsp:spPr>
        <a:xfrm>
          <a:off x="6004587" y="2294948"/>
          <a:ext cx="1298474" cy="225355"/>
        </a:xfrm>
        <a:custGeom>
          <a:avLst/>
          <a:gdLst/>
          <a:ahLst/>
          <a:cxnLst/>
          <a:rect l="0" t="0" r="0" b="0"/>
          <a:pathLst>
            <a:path>
              <a:moveTo>
                <a:pt x="1298474" y="0"/>
              </a:moveTo>
              <a:lnTo>
                <a:pt x="1298474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470E0B-E484-4FA1-AFEE-9CA5BACB553F}">
      <dsp:nvSpPr>
        <dsp:cNvPr id="0" name=""/>
        <dsp:cNvSpPr/>
      </dsp:nvSpPr>
      <dsp:spPr>
        <a:xfrm>
          <a:off x="4276865" y="3056863"/>
          <a:ext cx="160967" cy="125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549"/>
              </a:lnTo>
              <a:lnTo>
                <a:pt x="160967" y="125554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84E1D3-C6A9-4A09-B3AE-5E124DE9EEE2}">
      <dsp:nvSpPr>
        <dsp:cNvPr id="0" name=""/>
        <dsp:cNvSpPr/>
      </dsp:nvSpPr>
      <dsp:spPr>
        <a:xfrm>
          <a:off x="4276865" y="3056863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DA6C4-099D-4F3E-8C22-ACF8FFC808BD}">
      <dsp:nvSpPr>
        <dsp:cNvPr id="0" name=""/>
        <dsp:cNvSpPr/>
      </dsp:nvSpPr>
      <dsp:spPr>
        <a:xfrm>
          <a:off x="4706113" y="2294948"/>
          <a:ext cx="2596949" cy="225355"/>
        </a:xfrm>
        <a:custGeom>
          <a:avLst/>
          <a:gdLst/>
          <a:ahLst/>
          <a:cxnLst/>
          <a:rect l="0" t="0" r="0" b="0"/>
          <a:pathLst>
            <a:path>
              <a:moveTo>
                <a:pt x="2596949" y="0"/>
              </a:moveTo>
              <a:lnTo>
                <a:pt x="2596949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45CB4-BEEE-4E2D-B998-8179FD999CF9}">
      <dsp:nvSpPr>
        <dsp:cNvPr id="0" name=""/>
        <dsp:cNvSpPr/>
      </dsp:nvSpPr>
      <dsp:spPr>
        <a:xfrm>
          <a:off x="3407638" y="2294948"/>
          <a:ext cx="3895424" cy="225355"/>
        </a:xfrm>
        <a:custGeom>
          <a:avLst/>
          <a:gdLst/>
          <a:ahLst/>
          <a:cxnLst/>
          <a:rect l="0" t="0" r="0" b="0"/>
          <a:pathLst>
            <a:path>
              <a:moveTo>
                <a:pt x="3895424" y="0"/>
              </a:moveTo>
              <a:lnTo>
                <a:pt x="3895424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26CC0-8D54-413E-B574-FF81F483F412}">
      <dsp:nvSpPr>
        <dsp:cNvPr id="0" name=""/>
        <dsp:cNvSpPr/>
      </dsp:nvSpPr>
      <dsp:spPr>
        <a:xfrm>
          <a:off x="4410334" y="1740129"/>
          <a:ext cx="2892728" cy="225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677"/>
              </a:lnTo>
              <a:lnTo>
                <a:pt x="2892728" y="112677"/>
              </a:lnTo>
              <a:lnTo>
                <a:pt x="2892728" y="2253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6E5BF-CFBF-4586-9761-C7441B54FAFF}">
      <dsp:nvSpPr>
        <dsp:cNvPr id="0" name=""/>
        <dsp:cNvSpPr/>
      </dsp:nvSpPr>
      <dsp:spPr>
        <a:xfrm>
          <a:off x="1411636" y="2502044"/>
          <a:ext cx="160967" cy="1255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549"/>
              </a:lnTo>
              <a:lnTo>
                <a:pt x="160967" y="125554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B1762-5655-4264-85C2-55055EB89C76}">
      <dsp:nvSpPr>
        <dsp:cNvPr id="0" name=""/>
        <dsp:cNvSpPr/>
      </dsp:nvSpPr>
      <dsp:spPr>
        <a:xfrm>
          <a:off x="1411636" y="2502044"/>
          <a:ext cx="160967" cy="493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3635"/>
              </a:lnTo>
              <a:lnTo>
                <a:pt x="160967" y="493635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E2E70-D3E8-4275-A537-292F28E309B0}">
      <dsp:nvSpPr>
        <dsp:cNvPr id="0" name=""/>
        <dsp:cNvSpPr/>
      </dsp:nvSpPr>
      <dsp:spPr>
        <a:xfrm>
          <a:off x="1840883" y="1740129"/>
          <a:ext cx="2569450" cy="225355"/>
        </a:xfrm>
        <a:custGeom>
          <a:avLst/>
          <a:gdLst/>
          <a:ahLst/>
          <a:cxnLst/>
          <a:rect l="0" t="0" r="0" b="0"/>
          <a:pathLst>
            <a:path>
              <a:moveTo>
                <a:pt x="2569450" y="0"/>
              </a:moveTo>
              <a:lnTo>
                <a:pt x="2569450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715727-5447-481C-98BA-76793A6FE196}">
      <dsp:nvSpPr>
        <dsp:cNvPr id="0" name=""/>
        <dsp:cNvSpPr/>
      </dsp:nvSpPr>
      <dsp:spPr>
        <a:xfrm>
          <a:off x="113161" y="2502044"/>
          <a:ext cx="142681" cy="1676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6172"/>
              </a:lnTo>
              <a:lnTo>
                <a:pt x="142681" y="1676172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EB2091-5FB7-4AB7-8474-56FE57E251A8}">
      <dsp:nvSpPr>
        <dsp:cNvPr id="0" name=""/>
        <dsp:cNvSpPr/>
      </dsp:nvSpPr>
      <dsp:spPr>
        <a:xfrm>
          <a:off x="113161" y="2502044"/>
          <a:ext cx="160967" cy="5667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6786"/>
              </a:lnTo>
              <a:lnTo>
                <a:pt x="160967" y="566786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C6D877-4DD2-40E9-B5F3-83FF53203A59}">
      <dsp:nvSpPr>
        <dsp:cNvPr id="0" name=""/>
        <dsp:cNvSpPr/>
      </dsp:nvSpPr>
      <dsp:spPr>
        <a:xfrm>
          <a:off x="542409" y="1740129"/>
          <a:ext cx="3867925" cy="225355"/>
        </a:xfrm>
        <a:custGeom>
          <a:avLst/>
          <a:gdLst/>
          <a:ahLst/>
          <a:cxnLst/>
          <a:rect l="0" t="0" r="0" b="0"/>
          <a:pathLst>
            <a:path>
              <a:moveTo>
                <a:pt x="3867925" y="0"/>
              </a:moveTo>
              <a:lnTo>
                <a:pt x="3867925" y="112677"/>
              </a:lnTo>
              <a:lnTo>
                <a:pt x="0" y="112677"/>
              </a:lnTo>
              <a:lnTo>
                <a:pt x="0" y="225355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F69FB-4EDE-43B6-9EC7-31F018000E88}">
      <dsp:nvSpPr>
        <dsp:cNvPr id="0" name=""/>
        <dsp:cNvSpPr/>
      </dsp:nvSpPr>
      <dsp:spPr>
        <a:xfrm>
          <a:off x="2547962" y="1298701"/>
          <a:ext cx="3724744" cy="4414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Aspectos técnicos para el patronaje de calzado</a:t>
          </a:r>
        </a:p>
      </dsp:txBody>
      <dsp:txXfrm>
        <a:off x="2547962" y="1298701"/>
        <a:ext cx="3724744" cy="441427"/>
      </dsp:txXfrm>
    </dsp:sp>
    <dsp:sp modelId="{006C4948-96B6-4EBC-A922-8C445ACC9BC7}">
      <dsp:nvSpPr>
        <dsp:cNvPr id="0" name=""/>
        <dsp:cNvSpPr/>
      </dsp:nvSpPr>
      <dsp:spPr>
        <a:xfrm>
          <a:off x="5849" y="1965484"/>
          <a:ext cx="1073119" cy="5365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Anatomía del calzado</a:t>
          </a:r>
          <a:endParaRPr lang="es-MX" sz="1200" kern="1200" dirty="0"/>
        </a:p>
      </dsp:txBody>
      <dsp:txXfrm>
        <a:off x="5849" y="1965484"/>
        <a:ext cx="1073119" cy="536559"/>
      </dsp:txXfrm>
    </dsp:sp>
    <dsp:sp modelId="{8818ADD3-574C-427A-9D3D-F763785A0BB8}">
      <dsp:nvSpPr>
        <dsp:cNvPr id="0" name=""/>
        <dsp:cNvSpPr/>
      </dsp:nvSpPr>
      <dsp:spPr>
        <a:xfrm>
          <a:off x="274129" y="2727399"/>
          <a:ext cx="1073119" cy="6828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Función de cada parte en el diseño y confort</a:t>
          </a:r>
        </a:p>
      </dsp:txBody>
      <dsp:txXfrm>
        <a:off x="274129" y="2727399"/>
        <a:ext cx="1073119" cy="682863"/>
      </dsp:txXfrm>
    </dsp:sp>
    <dsp:sp modelId="{96D1FAAD-6DA7-45D6-A2C1-0EDA235DAE87}">
      <dsp:nvSpPr>
        <dsp:cNvPr id="0" name=""/>
        <dsp:cNvSpPr/>
      </dsp:nvSpPr>
      <dsp:spPr>
        <a:xfrm>
          <a:off x="255843" y="3781922"/>
          <a:ext cx="1073119" cy="7925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Relación entre la anatomía del calzado y el pie</a:t>
          </a:r>
        </a:p>
      </dsp:txBody>
      <dsp:txXfrm>
        <a:off x="255843" y="3781922"/>
        <a:ext cx="1073119" cy="792590"/>
      </dsp:txXfrm>
    </dsp:sp>
    <dsp:sp modelId="{41A6336B-3D29-46BF-96C9-468371612D18}">
      <dsp:nvSpPr>
        <dsp:cNvPr id="0" name=""/>
        <dsp:cNvSpPr/>
      </dsp:nvSpPr>
      <dsp:spPr>
        <a:xfrm>
          <a:off x="1304324" y="1965484"/>
          <a:ext cx="1073119" cy="5365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Tipologías de calzado</a:t>
          </a:r>
          <a:endParaRPr lang="es-MX" sz="1200" kern="1200" dirty="0"/>
        </a:p>
      </dsp:txBody>
      <dsp:txXfrm>
        <a:off x="1304324" y="1965484"/>
        <a:ext cx="1073119" cy="536559"/>
      </dsp:txXfrm>
    </dsp:sp>
    <dsp:sp modelId="{9B4101BA-E600-4F3B-9A20-9C70A942BCE7}">
      <dsp:nvSpPr>
        <dsp:cNvPr id="0" name=""/>
        <dsp:cNvSpPr/>
      </dsp:nvSpPr>
      <dsp:spPr>
        <a:xfrm>
          <a:off x="1572603" y="2727399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Clasificación del calzado según su uso</a:t>
          </a:r>
        </a:p>
      </dsp:txBody>
      <dsp:txXfrm>
        <a:off x="1572603" y="2727399"/>
        <a:ext cx="1073119" cy="536559"/>
      </dsp:txXfrm>
    </dsp:sp>
    <dsp:sp modelId="{873FFC80-0AA9-462B-887E-A12FF74C7FA3}">
      <dsp:nvSpPr>
        <dsp:cNvPr id="0" name=""/>
        <dsp:cNvSpPr/>
      </dsp:nvSpPr>
      <dsp:spPr>
        <a:xfrm>
          <a:off x="1572603" y="3489314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Diferencias entre modelos de calzado</a:t>
          </a:r>
        </a:p>
      </dsp:txBody>
      <dsp:txXfrm>
        <a:off x="1572603" y="3489314"/>
        <a:ext cx="1073119" cy="536559"/>
      </dsp:txXfrm>
    </dsp:sp>
    <dsp:sp modelId="{3D801314-BA36-4DB5-9AA8-954D8E4A1C4F}">
      <dsp:nvSpPr>
        <dsp:cNvPr id="0" name=""/>
        <dsp:cNvSpPr/>
      </dsp:nvSpPr>
      <dsp:spPr>
        <a:xfrm>
          <a:off x="5791305" y="1965484"/>
          <a:ext cx="3023514" cy="3294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/>
            <a:t>Fases del proceso productivo</a:t>
          </a:r>
          <a:endParaRPr lang="es-MX" sz="1200" kern="1200" dirty="0"/>
        </a:p>
      </dsp:txBody>
      <dsp:txXfrm>
        <a:off x="5791305" y="1965484"/>
        <a:ext cx="3023514" cy="329463"/>
      </dsp:txXfrm>
    </dsp:sp>
    <dsp:sp modelId="{55E59DAE-8938-4E46-8A2F-571596D0CFFF}">
      <dsp:nvSpPr>
        <dsp:cNvPr id="0" name=""/>
        <dsp:cNvSpPr/>
      </dsp:nvSpPr>
      <dsp:spPr>
        <a:xfrm>
          <a:off x="2871078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Diseño y desarrollo del producto</a:t>
          </a:r>
        </a:p>
      </dsp:txBody>
      <dsp:txXfrm>
        <a:off x="2871078" y="2520303"/>
        <a:ext cx="1073119" cy="536559"/>
      </dsp:txXfrm>
    </dsp:sp>
    <dsp:sp modelId="{7E79526A-B7B2-409A-9400-D0C16618FC5F}">
      <dsp:nvSpPr>
        <dsp:cNvPr id="0" name=""/>
        <dsp:cNvSpPr/>
      </dsp:nvSpPr>
      <dsp:spPr>
        <a:xfrm>
          <a:off x="4169553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Corte de materiales </a:t>
          </a:r>
        </a:p>
      </dsp:txBody>
      <dsp:txXfrm>
        <a:off x="4169553" y="2520303"/>
        <a:ext cx="1073119" cy="536559"/>
      </dsp:txXfrm>
    </dsp:sp>
    <dsp:sp modelId="{05C478A1-29D4-47EA-B7D0-D2A17E552A3D}">
      <dsp:nvSpPr>
        <dsp:cNvPr id="0" name=""/>
        <dsp:cNvSpPr/>
      </dsp:nvSpPr>
      <dsp:spPr>
        <a:xfrm>
          <a:off x="4437833" y="3282218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Materiales más utilizados en el corte</a:t>
          </a:r>
        </a:p>
      </dsp:txBody>
      <dsp:txXfrm>
        <a:off x="4437833" y="3282218"/>
        <a:ext cx="1073119" cy="536559"/>
      </dsp:txXfrm>
    </dsp:sp>
    <dsp:sp modelId="{304215B4-742D-42B6-8D13-600E238BADBD}">
      <dsp:nvSpPr>
        <dsp:cNvPr id="0" name=""/>
        <dsp:cNvSpPr/>
      </dsp:nvSpPr>
      <dsp:spPr>
        <a:xfrm>
          <a:off x="4437833" y="4044133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Métodos de corte</a:t>
          </a:r>
        </a:p>
      </dsp:txBody>
      <dsp:txXfrm>
        <a:off x="4437833" y="4044133"/>
        <a:ext cx="1073119" cy="536559"/>
      </dsp:txXfrm>
    </dsp:sp>
    <dsp:sp modelId="{7C584740-1E8C-4D7C-896C-FBE675F285DA}">
      <dsp:nvSpPr>
        <dsp:cNvPr id="0" name=""/>
        <dsp:cNvSpPr/>
      </dsp:nvSpPr>
      <dsp:spPr>
        <a:xfrm>
          <a:off x="5468028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Desbaste</a:t>
          </a:r>
        </a:p>
      </dsp:txBody>
      <dsp:txXfrm>
        <a:off x="5468028" y="2520303"/>
        <a:ext cx="1073119" cy="536559"/>
      </dsp:txXfrm>
    </dsp:sp>
    <dsp:sp modelId="{4AA08192-2100-47A4-98AF-B28A6888DEFC}">
      <dsp:nvSpPr>
        <dsp:cNvPr id="0" name=""/>
        <dsp:cNvSpPr/>
      </dsp:nvSpPr>
      <dsp:spPr>
        <a:xfrm>
          <a:off x="6766502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Armado del Calzado</a:t>
          </a:r>
        </a:p>
      </dsp:txBody>
      <dsp:txXfrm>
        <a:off x="6766502" y="2520303"/>
        <a:ext cx="1073119" cy="536559"/>
      </dsp:txXfrm>
    </dsp:sp>
    <dsp:sp modelId="{C0481D4C-8CAE-4829-81A7-EC3C8BC87852}">
      <dsp:nvSpPr>
        <dsp:cNvPr id="0" name=""/>
        <dsp:cNvSpPr/>
      </dsp:nvSpPr>
      <dsp:spPr>
        <a:xfrm>
          <a:off x="8064977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Costura del calzado </a:t>
          </a:r>
        </a:p>
      </dsp:txBody>
      <dsp:txXfrm>
        <a:off x="8064977" y="2520303"/>
        <a:ext cx="1073119" cy="536559"/>
      </dsp:txXfrm>
    </dsp:sp>
    <dsp:sp modelId="{B3128EF9-0B7D-447B-ACA0-A567551A036E}">
      <dsp:nvSpPr>
        <dsp:cNvPr id="0" name=""/>
        <dsp:cNvSpPr/>
      </dsp:nvSpPr>
      <dsp:spPr>
        <a:xfrm>
          <a:off x="8333257" y="3282218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Métodos de costura</a:t>
          </a:r>
        </a:p>
      </dsp:txBody>
      <dsp:txXfrm>
        <a:off x="8333257" y="3282218"/>
        <a:ext cx="1073119" cy="536559"/>
      </dsp:txXfrm>
    </dsp:sp>
    <dsp:sp modelId="{954C1A1F-D35B-4743-A68C-D655796253EC}">
      <dsp:nvSpPr>
        <dsp:cNvPr id="0" name=""/>
        <dsp:cNvSpPr/>
      </dsp:nvSpPr>
      <dsp:spPr>
        <a:xfrm>
          <a:off x="9363452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Montaje del calzado </a:t>
          </a:r>
        </a:p>
      </dsp:txBody>
      <dsp:txXfrm>
        <a:off x="9363452" y="2520303"/>
        <a:ext cx="1073119" cy="536559"/>
      </dsp:txXfrm>
    </dsp:sp>
    <dsp:sp modelId="{ACC154F0-63F4-4C48-B22C-87FB10B1D8F9}">
      <dsp:nvSpPr>
        <dsp:cNvPr id="0" name=""/>
        <dsp:cNvSpPr/>
      </dsp:nvSpPr>
      <dsp:spPr>
        <a:xfrm>
          <a:off x="9631732" y="3282218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Métodos de montaje</a:t>
          </a:r>
        </a:p>
      </dsp:txBody>
      <dsp:txXfrm>
        <a:off x="9631732" y="3282218"/>
        <a:ext cx="1073119" cy="536559"/>
      </dsp:txXfrm>
    </dsp:sp>
    <dsp:sp modelId="{A90CDC0D-0EC6-4A94-9CA3-265A7B19EFD1}">
      <dsp:nvSpPr>
        <dsp:cNvPr id="0" name=""/>
        <dsp:cNvSpPr/>
      </dsp:nvSpPr>
      <dsp:spPr>
        <a:xfrm>
          <a:off x="9631732" y="4044133"/>
          <a:ext cx="1073119" cy="53655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Proceso de montaje paso a paso</a:t>
          </a:r>
        </a:p>
      </dsp:txBody>
      <dsp:txXfrm>
        <a:off x="9631732" y="4044133"/>
        <a:ext cx="1073119" cy="536559"/>
      </dsp:txXfrm>
    </dsp:sp>
    <dsp:sp modelId="{3C1A6C21-5B7B-4482-97B3-0FB6D4B249E9}">
      <dsp:nvSpPr>
        <dsp:cNvPr id="0" name=""/>
        <dsp:cNvSpPr/>
      </dsp:nvSpPr>
      <dsp:spPr>
        <a:xfrm>
          <a:off x="10661927" y="2520303"/>
          <a:ext cx="1073119" cy="53655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/>
            <a:t>Acabado y control de calidad</a:t>
          </a:r>
        </a:p>
      </dsp:txBody>
      <dsp:txXfrm>
        <a:off x="10661927" y="2520303"/>
        <a:ext cx="1073119" cy="536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9419F-DEB7-4903-B30A-5E3D805DD66F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312D-3341-46EF-884C-5B0205D8FBE0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231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F312D-3341-46EF-884C-5B0205D8FBE0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22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2F6C-D1E7-F931-EA11-A03ABC6A4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A0DFF-814A-7ABF-CC6A-DF5432726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7497-9065-BDC8-B41A-04A2C6DA9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98FB-67BC-B857-3EF0-B2FBC743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2D7C4-85B9-0732-6563-8A1AA89A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2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8887-7DAB-4E38-CF92-8D78E327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A92CA-2357-38C5-9E1F-9E03EA9D2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E974-37D4-FB21-B496-C64CF55A8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B89C-FD9F-A2AE-7B84-FF43B57E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F2CA-3F01-5369-9A63-A0235ED4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39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21C80E-2F47-5C86-C91E-99B6BC319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8C00A-317A-EFCB-F537-8B7C9D0DF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6175-C687-FBAC-5354-24996034F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4184-35F0-E953-68A9-D0A9A1E47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38D51-3E5B-05B5-73A9-DFFD0E8F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43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5888-2395-91E0-42DA-F6E682D9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8004-A5CB-5177-98D0-587A72546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28686-FF0E-916D-D81E-0C35F32B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5B0E8-C7C1-0650-2833-57749D3C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5897-D09E-5552-7D38-6DD28498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297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7DC0-986C-2755-0670-3A94E772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0949F-543C-0F37-2EA4-26347AE5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94D15-AA47-7A87-C671-33365B59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26CC-797E-DDBA-D512-262D5EFF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2F727-2101-19BA-140D-B0CCBA21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50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F217-0128-8FCF-3395-36E4C90C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A334-D016-B7C0-773D-144EE3B1F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78DF8-00DD-DE61-CB0B-78FD4838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D8B4-7C23-6001-03D5-5B716A240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7736-8A78-18BF-616C-2AD59044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92E7-E2EB-D7D3-E4F0-D4B4E56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646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832B-7FED-F1E1-0481-52F4AA221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61081-A3E8-A416-BB0E-2EFF2AA7C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FAB6-1F87-69CB-8D31-758D16291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5B4DE-9245-236F-A545-619AE625E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3799-C0C2-B5A1-AC1B-AB939249E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B48D2-8052-67EC-8E35-6FF03C7A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AD4DD-60F2-02D8-B662-80A9B1D3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B19BC-CA63-A2D4-84A2-11B21196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804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9493-D071-3829-4900-20309686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52050-AB32-E6C0-932E-D553EADA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014D1-F7E3-8804-2D15-F818F902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FF447-4AF8-F157-283A-8829D139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611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8077-AB39-40E5-932E-44AA864C5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4EE903-07AE-F040-B7F8-BED4F0C3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9E662-540F-D9C9-8D7C-1F8C8F58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3143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ED42-0F23-7923-E5DC-056FF013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885E4-70E5-B76E-7768-B9C04D26C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33CB-3C21-D1A0-0C8E-E94E3E4D7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247B5-F88F-9B69-5027-BF0B7DF6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BA75E-7332-6A76-F80A-945A1899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36BD7-887B-D862-0175-7F3F8DA1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84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C190-3C3E-A290-E7D0-30199581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E3E182-DFE7-9B10-F6C6-86E9AF443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7A146-49C6-CE6E-D662-59467CEE8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B697B-52BD-C1F0-08EE-73F6D3EC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313D5-4D1B-D4EC-3C8D-5692A5D8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2519-3356-0E01-267A-03796856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112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530B40-6FBB-B65D-9B69-5AC585A3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E4543-D9F3-5D42-AC7D-4B92CB086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2ABB-95CF-CCEA-127D-856206ADE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EF9CFA-24CD-4F2F-9CFE-D5693AAED876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484D-2488-F88D-7441-4CF4D6760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CC696-C9F5-4A41-3065-06BB27BAB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D9F88-5D1D-480E-B97A-217AE997D7F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36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E21D21-E8B7-A100-92C2-74D4B2768C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294946"/>
              </p:ext>
            </p:extLst>
          </p:nvPr>
        </p:nvGraphicFramePr>
        <p:xfrm>
          <a:off x="310896" y="301949"/>
          <a:ext cx="11740896" cy="5879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476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95959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87A4B2B-C5D9-488C-B561-BE990C1216F9}"/>
</file>

<file path=customXml/itemProps2.xml><?xml version="1.0" encoding="utf-8"?>
<ds:datastoreItem xmlns:ds="http://schemas.openxmlformats.org/officeDocument/2006/customXml" ds:itemID="{C73A09F3-B9C6-4B67-86AD-9F37775987E9}"/>
</file>

<file path=customXml/itemProps3.xml><?xml version="1.0" encoding="utf-8"?>
<ds:datastoreItem xmlns:ds="http://schemas.openxmlformats.org/officeDocument/2006/customXml" ds:itemID="{B72D55A6-F400-458D-8D1D-3EB60331AA46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Moya</dc:creator>
  <cp:lastModifiedBy>Paola Moya</cp:lastModifiedBy>
  <cp:revision>1</cp:revision>
  <dcterms:created xsi:type="dcterms:W3CDTF">2025-03-17T17:35:36Z</dcterms:created>
  <dcterms:modified xsi:type="dcterms:W3CDTF">2025-03-17T17:38:31Z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