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89" d="100"/>
          <a:sy n="89" d="100"/>
        </p:scale>
        <p:origin x="66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E5F7D-4299-4819-A8F4-FD543193D97D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6C91C517-87F4-40B6-A11A-AC015E52C3AA}">
      <dgm:prSet custT="1"/>
      <dgm:spPr/>
      <dgm:t>
        <a:bodyPr/>
        <a:lstStyle/>
        <a:p>
          <a:r>
            <a:rPr lang="es-ES" sz="1100" b="1" dirty="0"/>
            <a:t>Construir aplicativo según las características de la arquitectura Android</a:t>
          </a:r>
          <a:endParaRPr lang="es-MX" sz="1100" dirty="0"/>
        </a:p>
      </dgm:t>
    </dgm:pt>
    <dgm:pt modelId="{FF95428F-711C-4287-94B8-52C6E340708B}" type="parTrans" cxnId="{3598B80A-017C-4E05-90AC-C483C0D51552}">
      <dgm:prSet/>
      <dgm:spPr/>
      <dgm:t>
        <a:bodyPr/>
        <a:lstStyle/>
        <a:p>
          <a:endParaRPr lang="es-MX" sz="2400"/>
        </a:p>
      </dgm:t>
    </dgm:pt>
    <dgm:pt modelId="{7FD33657-3FEE-455F-B627-C50974ECEB16}" type="sibTrans" cxnId="{3598B80A-017C-4E05-90AC-C483C0D51552}">
      <dgm:prSet/>
      <dgm:spPr/>
      <dgm:t>
        <a:bodyPr/>
        <a:lstStyle/>
        <a:p>
          <a:endParaRPr lang="es-MX" sz="2400"/>
        </a:p>
      </dgm:t>
    </dgm:pt>
    <dgm:pt modelId="{15133A39-9C3D-49A0-BE7C-35E929E8BCA9}">
      <dgm:prSet custT="1"/>
      <dgm:spPr/>
      <dgm:t>
        <a:bodyPr/>
        <a:lstStyle/>
        <a:p>
          <a:r>
            <a:rPr lang="es-MX" sz="900"/>
            <a:t>Estructura del Proyecto en Android Studio</a:t>
          </a:r>
        </a:p>
      </dgm:t>
    </dgm:pt>
    <dgm:pt modelId="{FF69DA00-41BA-4EAB-89E6-2F99D4691BDB}" type="parTrans" cxnId="{69D3C60E-5286-4235-AFA8-FB0BD8FDB3DB}">
      <dgm:prSet/>
      <dgm:spPr/>
      <dgm:t>
        <a:bodyPr/>
        <a:lstStyle/>
        <a:p>
          <a:endParaRPr lang="es-MX" sz="2400"/>
        </a:p>
      </dgm:t>
    </dgm:pt>
    <dgm:pt modelId="{626A2B67-D437-4563-B33D-3E43F6547FC5}" type="sibTrans" cxnId="{69D3C60E-5286-4235-AFA8-FB0BD8FDB3DB}">
      <dgm:prSet/>
      <dgm:spPr/>
      <dgm:t>
        <a:bodyPr/>
        <a:lstStyle/>
        <a:p>
          <a:endParaRPr lang="es-MX" sz="2400"/>
        </a:p>
      </dgm:t>
    </dgm:pt>
    <dgm:pt modelId="{8F035AA9-5E2B-4B9A-8EBD-8FB87A66FCB3}">
      <dgm:prSet custT="1"/>
      <dgm:spPr/>
      <dgm:t>
        <a:bodyPr/>
        <a:lstStyle/>
        <a:p>
          <a:r>
            <a:rPr lang="es-MX" sz="900" i="1"/>
            <a:t>Manifest</a:t>
          </a:r>
          <a:endParaRPr lang="es-MX" sz="900"/>
        </a:p>
      </dgm:t>
    </dgm:pt>
    <dgm:pt modelId="{CF8FEB4B-EC3F-4518-8998-F5B9531BC82A}" type="parTrans" cxnId="{15A79B49-9274-449D-AA0D-D21FBC31D172}">
      <dgm:prSet/>
      <dgm:spPr/>
      <dgm:t>
        <a:bodyPr/>
        <a:lstStyle/>
        <a:p>
          <a:endParaRPr lang="es-MX" sz="2400"/>
        </a:p>
      </dgm:t>
    </dgm:pt>
    <dgm:pt modelId="{59E006A3-981A-4A6D-8074-14CDE7235CA9}" type="sibTrans" cxnId="{15A79B49-9274-449D-AA0D-D21FBC31D172}">
      <dgm:prSet/>
      <dgm:spPr/>
      <dgm:t>
        <a:bodyPr/>
        <a:lstStyle/>
        <a:p>
          <a:endParaRPr lang="es-MX" sz="2400"/>
        </a:p>
      </dgm:t>
    </dgm:pt>
    <dgm:pt modelId="{18DFC501-F391-4DEC-BD2C-6A1BF3233796}">
      <dgm:prSet custT="1"/>
      <dgm:spPr/>
      <dgm:t>
        <a:bodyPr/>
        <a:lstStyle/>
        <a:p>
          <a:r>
            <a:rPr lang="es-MX" sz="900"/>
            <a:t>Java</a:t>
          </a:r>
          <a:endParaRPr lang="es-MX" sz="900" dirty="0"/>
        </a:p>
      </dgm:t>
    </dgm:pt>
    <dgm:pt modelId="{844317FD-5276-4673-95AE-87ABA4EACAC9}" type="parTrans" cxnId="{67CBC90A-E824-4111-A0C6-99735A3633EB}">
      <dgm:prSet/>
      <dgm:spPr/>
      <dgm:t>
        <a:bodyPr/>
        <a:lstStyle/>
        <a:p>
          <a:endParaRPr lang="es-MX" sz="2400"/>
        </a:p>
      </dgm:t>
    </dgm:pt>
    <dgm:pt modelId="{71A160C3-F4FD-453D-9F6D-8F7F99B3142B}" type="sibTrans" cxnId="{67CBC90A-E824-4111-A0C6-99735A3633EB}">
      <dgm:prSet/>
      <dgm:spPr/>
      <dgm:t>
        <a:bodyPr/>
        <a:lstStyle/>
        <a:p>
          <a:endParaRPr lang="es-MX" sz="2400"/>
        </a:p>
      </dgm:t>
    </dgm:pt>
    <dgm:pt modelId="{3ADDA5EF-02B4-4962-A419-8F6B683E938C}">
      <dgm:prSet custT="1"/>
      <dgm:spPr/>
      <dgm:t>
        <a:bodyPr/>
        <a:lstStyle/>
        <a:p>
          <a:r>
            <a:rPr lang="es-MX" sz="900" i="1" dirty="0"/>
            <a:t>Res</a:t>
          </a:r>
        </a:p>
      </dgm:t>
    </dgm:pt>
    <dgm:pt modelId="{0D49EF5C-5156-42BE-8803-53D58D2667AC}" type="parTrans" cxnId="{9BAAB2AC-1A25-4C51-9AEE-0E167D07A4B0}">
      <dgm:prSet/>
      <dgm:spPr/>
      <dgm:t>
        <a:bodyPr/>
        <a:lstStyle/>
        <a:p>
          <a:endParaRPr lang="es-MX" sz="2400"/>
        </a:p>
      </dgm:t>
    </dgm:pt>
    <dgm:pt modelId="{41EB6F60-C858-4CC1-B4E3-DF7C3D7EA644}" type="sibTrans" cxnId="{9BAAB2AC-1A25-4C51-9AEE-0E167D07A4B0}">
      <dgm:prSet/>
      <dgm:spPr/>
      <dgm:t>
        <a:bodyPr/>
        <a:lstStyle/>
        <a:p>
          <a:endParaRPr lang="es-MX" sz="2400"/>
        </a:p>
      </dgm:t>
    </dgm:pt>
    <dgm:pt modelId="{84E9E2EB-220C-4F3A-8B88-C4FA46B2C758}">
      <dgm:prSet custT="1"/>
      <dgm:spPr/>
      <dgm:t>
        <a:bodyPr/>
        <a:lstStyle/>
        <a:p>
          <a:r>
            <a:rPr lang="es-MX" sz="900" i="1" dirty="0" err="1"/>
            <a:t>Gradle</a:t>
          </a:r>
          <a:endParaRPr lang="es-MX" sz="900" i="1" dirty="0"/>
        </a:p>
      </dgm:t>
    </dgm:pt>
    <dgm:pt modelId="{98505FEE-B314-4208-8C46-78FB4D045155}" type="parTrans" cxnId="{FD1E0BF1-F54D-4FAD-8EF4-D5BEC5606310}">
      <dgm:prSet/>
      <dgm:spPr/>
      <dgm:t>
        <a:bodyPr/>
        <a:lstStyle/>
        <a:p>
          <a:endParaRPr lang="es-MX" sz="2400"/>
        </a:p>
      </dgm:t>
    </dgm:pt>
    <dgm:pt modelId="{DF4896A4-E6B7-45FC-B286-55759BD283AB}" type="sibTrans" cxnId="{FD1E0BF1-F54D-4FAD-8EF4-D5BEC5606310}">
      <dgm:prSet/>
      <dgm:spPr/>
      <dgm:t>
        <a:bodyPr/>
        <a:lstStyle/>
        <a:p>
          <a:endParaRPr lang="es-MX" sz="2400"/>
        </a:p>
      </dgm:t>
    </dgm:pt>
    <dgm:pt modelId="{22A1F3B8-8CAB-40CE-AA4B-CD656E22DFE6}">
      <dgm:prSet custT="1"/>
      <dgm:spPr/>
      <dgm:t>
        <a:bodyPr/>
        <a:lstStyle/>
        <a:p>
          <a:r>
            <a:rPr lang="es-MX" sz="900" dirty="0"/>
            <a:t>Interfaz de usuario en Android</a:t>
          </a:r>
        </a:p>
      </dgm:t>
    </dgm:pt>
    <dgm:pt modelId="{F5276491-4038-48F5-917D-DE94376FE8E7}" type="parTrans" cxnId="{E2F31D11-B449-487F-A51A-B296FBE639E0}">
      <dgm:prSet/>
      <dgm:spPr/>
      <dgm:t>
        <a:bodyPr/>
        <a:lstStyle/>
        <a:p>
          <a:endParaRPr lang="es-MX" sz="2400"/>
        </a:p>
      </dgm:t>
    </dgm:pt>
    <dgm:pt modelId="{152A485F-4A0B-4F11-ACBB-CCB1FB061467}" type="sibTrans" cxnId="{E2F31D11-B449-487F-A51A-B296FBE639E0}">
      <dgm:prSet/>
      <dgm:spPr/>
      <dgm:t>
        <a:bodyPr/>
        <a:lstStyle/>
        <a:p>
          <a:endParaRPr lang="es-MX" sz="2400"/>
        </a:p>
      </dgm:t>
    </dgm:pt>
    <dgm:pt modelId="{96D0D4E2-00D9-4E53-9284-DE8148060EF0}">
      <dgm:prSet custT="1"/>
      <dgm:spPr/>
      <dgm:t>
        <a:bodyPr/>
        <a:lstStyle/>
        <a:p>
          <a:r>
            <a:rPr lang="es-MX" sz="900"/>
            <a:t>Layouts</a:t>
          </a:r>
        </a:p>
      </dgm:t>
    </dgm:pt>
    <dgm:pt modelId="{F441BC48-572A-4CB6-8922-2FE5E65CA8DC}" type="parTrans" cxnId="{75C72E9D-1C1B-4C02-B325-EF11309C2421}">
      <dgm:prSet/>
      <dgm:spPr/>
      <dgm:t>
        <a:bodyPr/>
        <a:lstStyle/>
        <a:p>
          <a:endParaRPr lang="es-MX" sz="2400"/>
        </a:p>
      </dgm:t>
    </dgm:pt>
    <dgm:pt modelId="{2E81A9CA-4768-4A2E-9FAF-9E6424F1344E}" type="sibTrans" cxnId="{75C72E9D-1C1B-4C02-B325-EF11309C2421}">
      <dgm:prSet/>
      <dgm:spPr/>
      <dgm:t>
        <a:bodyPr/>
        <a:lstStyle/>
        <a:p>
          <a:endParaRPr lang="es-MX" sz="2400"/>
        </a:p>
      </dgm:t>
    </dgm:pt>
    <dgm:pt modelId="{5487733C-5953-47A2-8F8F-42F57E527348}">
      <dgm:prSet custT="1"/>
      <dgm:spPr/>
      <dgm:t>
        <a:bodyPr/>
        <a:lstStyle/>
        <a:p>
          <a:r>
            <a:rPr lang="es-MX" sz="900"/>
            <a:t>Organización de componentes visuales.</a:t>
          </a:r>
        </a:p>
      </dgm:t>
    </dgm:pt>
    <dgm:pt modelId="{CC4EB026-DC3E-40F1-9176-165FB5A262FE}" type="parTrans" cxnId="{EF873EF4-E98F-42C6-BCB9-F8C11427F62B}">
      <dgm:prSet/>
      <dgm:spPr/>
      <dgm:t>
        <a:bodyPr/>
        <a:lstStyle/>
        <a:p>
          <a:endParaRPr lang="es-MX" sz="2400"/>
        </a:p>
      </dgm:t>
    </dgm:pt>
    <dgm:pt modelId="{5F104FEC-D5CD-429A-9860-CCE06A43959E}" type="sibTrans" cxnId="{EF873EF4-E98F-42C6-BCB9-F8C11427F62B}">
      <dgm:prSet/>
      <dgm:spPr/>
      <dgm:t>
        <a:bodyPr/>
        <a:lstStyle/>
        <a:p>
          <a:endParaRPr lang="es-MX" sz="2400"/>
        </a:p>
      </dgm:t>
    </dgm:pt>
    <dgm:pt modelId="{CB9395CF-D1DE-4EC9-9921-2F8CD32EBCBB}">
      <dgm:prSet custT="1"/>
      <dgm:spPr/>
      <dgm:t>
        <a:bodyPr/>
        <a:lstStyle/>
        <a:p>
          <a:r>
            <a:rPr lang="es-MX" sz="900" dirty="0"/>
            <a:t>Tipos: </a:t>
          </a:r>
          <a:r>
            <a:rPr lang="es-MX" sz="900" i="1" dirty="0" err="1"/>
            <a:t>LinearLayout</a:t>
          </a:r>
          <a:r>
            <a:rPr lang="es-MX" sz="900" i="1" dirty="0"/>
            <a:t>, </a:t>
          </a:r>
          <a:r>
            <a:rPr lang="es-MX" sz="900" i="1" dirty="0" err="1"/>
            <a:t>RelativeLayout</a:t>
          </a:r>
          <a:r>
            <a:rPr lang="es-MX" sz="900" i="1" dirty="0"/>
            <a:t>, </a:t>
          </a:r>
          <a:r>
            <a:rPr lang="es-MX" sz="900" i="1" dirty="0" err="1"/>
            <a:t>ConstraintLayout</a:t>
          </a:r>
          <a:r>
            <a:rPr lang="es-MX" sz="900" i="1" dirty="0"/>
            <a:t>.</a:t>
          </a:r>
          <a:endParaRPr lang="es-MX" sz="900" dirty="0"/>
        </a:p>
      </dgm:t>
    </dgm:pt>
    <dgm:pt modelId="{07294C4E-B903-4E0E-A58B-74A71CD214C2}" type="parTrans" cxnId="{ADD81A4A-640B-42D2-97BE-9A8CC8F4450A}">
      <dgm:prSet/>
      <dgm:spPr/>
      <dgm:t>
        <a:bodyPr/>
        <a:lstStyle/>
        <a:p>
          <a:endParaRPr lang="es-MX" sz="2400"/>
        </a:p>
      </dgm:t>
    </dgm:pt>
    <dgm:pt modelId="{CAEEDF1C-8348-42D0-B26F-F79E849C4E81}" type="sibTrans" cxnId="{ADD81A4A-640B-42D2-97BE-9A8CC8F4450A}">
      <dgm:prSet/>
      <dgm:spPr/>
      <dgm:t>
        <a:bodyPr/>
        <a:lstStyle/>
        <a:p>
          <a:endParaRPr lang="es-MX" sz="2400"/>
        </a:p>
      </dgm:t>
    </dgm:pt>
    <dgm:pt modelId="{0884173E-FF56-4C01-B66F-036AAEDED245}">
      <dgm:prSet custT="1"/>
      <dgm:spPr/>
      <dgm:t>
        <a:bodyPr/>
        <a:lstStyle/>
        <a:p>
          <a:r>
            <a:rPr lang="es-MX" sz="900"/>
            <a:t>Controles básicos</a:t>
          </a:r>
        </a:p>
      </dgm:t>
    </dgm:pt>
    <dgm:pt modelId="{4C75D466-306A-4B0B-801A-760ABE3502F3}" type="parTrans" cxnId="{8E133BE2-6F58-4D31-A0B0-52AA2E77A7A4}">
      <dgm:prSet/>
      <dgm:spPr/>
      <dgm:t>
        <a:bodyPr/>
        <a:lstStyle/>
        <a:p>
          <a:endParaRPr lang="es-MX" sz="2400"/>
        </a:p>
      </dgm:t>
    </dgm:pt>
    <dgm:pt modelId="{2DB3D5C7-2F5D-45D8-A085-4360C55FEEC2}" type="sibTrans" cxnId="{8E133BE2-6F58-4D31-A0B0-52AA2E77A7A4}">
      <dgm:prSet/>
      <dgm:spPr/>
      <dgm:t>
        <a:bodyPr/>
        <a:lstStyle/>
        <a:p>
          <a:endParaRPr lang="es-MX" sz="2400"/>
        </a:p>
      </dgm:t>
    </dgm:pt>
    <dgm:pt modelId="{3A8A04C7-3931-41E2-BF50-97B82F3818B8}">
      <dgm:prSet custT="1"/>
      <dgm:spPr/>
      <dgm:t>
        <a:bodyPr/>
        <a:lstStyle/>
        <a:p>
          <a:r>
            <a:rPr lang="es-MX" sz="900"/>
            <a:t>Botones </a:t>
          </a:r>
          <a:r>
            <a:rPr lang="es-MX" sz="900" i="1"/>
            <a:t>(Button).</a:t>
          </a:r>
          <a:endParaRPr lang="es-MX" sz="900"/>
        </a:p>
      </dgm:t>
    </dgm:pt>
    <dgm:pt modelId="{8609B74C-9C5E-41CC-A81B-1F3D032F496B}" type="parTrans" cxnId="{62E46070-1507-4ACB-AAF1-2D1B13A0C215}">
      <dgm:prSet/>
      <dgm:spPr/>
      <dgm:t>
        <a:bodyPr/>
        <a:lstStyle/>
        <a:p>
          <a:endParaRPr lang="es-MX" sz="2400"/>
        </a:p>
      </dgm:t>
    </dgm:pt>
    <dgm:pt modelId="{B8322E3A-6C3F-4CC0-82AD-CA20B83B3DA0}" type="sibTrans" cxnId="{62E46070-1507-4ACB-AAF1-2D1B13A0C215}">
      <dgm:prSet/>
      <dgm:spPr/>
      <dgm:t>
        <a:bodyPr/>
        <a:lstStyle/>
        <a:p>
          <a:endParaRPr lang="es-MX" sz="2400"/>
        </a:p>
      </dgm:t>
    </dgm:pt>
    <dgm:pt modelId="{ACDB9ECC-BFC6-4DBD-B293-C940A5D67ED2}">
      <dgm:prSet custT="1"/>
      <dgm:spPr/>
      <dgm:t>
        <a:bodyPr/>
        <a:lstStyle/>
        <a:p>
          <a:r>
            <a:rPr lang="es-MX" sz="900"/>
            <a:t>Campos de texto </a:t>
          </a:r>
          <a:r>
            <a:rPr lang="es-MX" sz="900" i="1"/>
            <a:t>(EditText).</a:t>
          </a:r>
          <a:endParaRPr lang="es-MX" sz="900"/>
        </a:p>
      </dgm:t>
    </dgm:pt>
    <dgm:pt modelId="{53C53732-35FC-4319-8161-2FBDECD4DE99}" type="parTrans" cxnId="{6A9CB148-773C-4689-8656-121F7E87D8FA}">
      <dgm:prSet/>
      <dgm:spPr/>
      <dgm:t>
        <a:bodyPr/>
        <a:lstStyle/>
        <a:p>
          <a:endParaRPr lang="es-MX" sz="2400"/>
        </a:p>
      </dgm:t>
    </dgm:pt>
    <dgm:pt modelId="{1150EA2B-80A4-44B3-AE0F-B4703C179DE4}" type="sibTrans" cxnId="{6A9CB148-773C-4689-8656-121F7E87D8FA}">
      <dgm:prSet/>
      <dgm:spPr/>
      <dgm:t>
        <a:bodyPr/>
        <a:lstStyle/>
        <a:p>
          <a:endParaRPr lang="es-MX" sz="2400"/>
        </a:p>
      </dgm:t>
    </dgm:pt>
    <dgm:pt modelId="{C0FE22B6-8AB9-49E5-9017-581480FE5764}">
      <dgm:prSet custT="1"/>
      <dgm:spPr/>
      <dgm:t>
        <a:bodyPr/>
        <a:lstStyle/>
        <a:p>
          <a:r>
            <a:rPr lang="es-MX" sz="900"/>
            <a:t>Vista de imágenes </a:t>
          </a:r>
          <a:r>
            <a:rPr lang="es-MX" sz="900" i="1"/>
            <a:t>(ImageView</a:t>
          </a:r>
          <a:r>
            <a:rPr lang="es-MX" sz="900"/>
            <a:t>).</a:t>
          </a:r>
        </a:p>
      </dgm:t>
    </dgm:pt>
    <dgm:pt modelId="{B5389B88-6803-4146-99F0-67CD95D561A9}" type="parTrans" cxnId="{3DF02526-7428-4DCA-BCBB-2B21ED51AE1A}">
      <dgm:prSet/>
      <dgm:spPr/>
      <dgm:t>
        <a:bodyPr/>
        <a:lstStyle/>
        <a:p>
          <a:endParaRPr lang="es-MX" sz="2400"/>
        </a:p>
      </dgm:t>
    </dgm:pt>
    <dgm:pt modelId="{930AE8CC-C136-49F5-A789-1293A30743E6}" type="sibTrans" cxnId="{3DF02526-7428-4DCA-BCBB-2B21ED51AE1A}">
      <dgm:prSet/>
      <dgm:spPr/>
      <dgm:t>
        <a:bodyPr/>
        <a:lstStyle/>
        <a:p>
          <a:endParaRPr lang="es-MX" sz="2400"/>
        </a:p>
      </dgm:t>
    </dgm:pt>
    <dgm:pt modelId="{6DDE2219-32D9-4D61-B6DE-54595FF7750C}">
      <dgm:prSet custT="1"/>
      <dgm:spPr/>
      <dgm:t>
        <a:bodyPr/>
        <a:lstStyle/>
        <a:p>
          <a:r>
            <a:rPr lang="es-MX" sz="900"/>
            <a:t>Casillas de </a:t>
          </a:r>
          <a:r>
            <a:rPr lang="es-MX" sz="900" i="1"/>
            <a:t>verificación (CheckBox).</a:t>
          </a:r>
          <a:endParaRPr lang="es-MX" sz="900"/>
        </a:p>
      </dgm:t>
    </dgm:pt>
    <dgm:pt modelId="{B502637F-38A4-4701-970D-0B5D83AFB1BB}" type="parTrans" cxnId="{5ED6B423-28B1-43E2-902B-B9E9F908C854}">
      <dgm:prSet/>
      <dgm:spPr/>
      <dgm:t>
        <a:bodyPr/>
        <a:lstStyle/>
        <a:p>
          <a:endParaRPr lang="es-MX" sz="2400"/>
        </a:p>
      </dgm:t>
    </dgm:pt>
    <dgm:pt modelId="{48262E72-5AB0-48F4-8F8D-FC990D9C7093}" type="sibTrans" cxnId="{5ED6B423-28B1-43E2-902B-B9E9F908C854}">
      <dgm:prSet/>
      <dgm:spPr/>
      <dgm:t>
        <a:bodyPr/>
        <a:lstStyle/>
        <a:p>
          <a:endParaRPr lang="es-MX" sz="2400"/>
        </a:p>
      </dgm:t>
    </dgm:pt>
    <dgm:pt modelId="{A4FE2575-925C-42C1-849F-8143F367CAA6}">
      <dgm:prSet custT="1"/>
      <dgm:spPr/>
      <dgm:t>
        <a:bodyPr/>
        <a:lstStyle/>
        <a:p>
          <a:r>
            <a:rPr lang="es-MX" sz="900"/>
            <a:t>Botones de selección (</a:t>
          </a:r>
          <a:r>
            <a:rPr lang="es-MX" sz="900" i="1"/>
            <a:t>RadioButton).</a:t>
          </a:r>
          <a:endParaRPr lang="es-MX" sz="900"/>
        </a:p>
      </dgm:t>
    </dgm:pt>
    <dgm:pt modelId="{7036A2EA-5A9F-4500-BB47-CA4D14D2990E}" type="parTrans" cxnId="{0E8AB73E-3E3A-4B82-BDD1-DF2A6E808627}">
      <dgm:prSet/>
      <dgm:spPr/>
      <dgm:t>
        <a:bodyPr/>
        <a:lstStyle/>
        <a:p>
          <a:endParaRPr lang="es-MX" sz="2400"/>
        </a:p>
      </dgm:t>
    </dgm:pt>
    <dgm:pt modelId="{A585F5D8-7F15-42D1-9109-9D15A5B27A76}" type="sibTrans" cxnId="{0E8AB73E-3E3A-4B82-BDD1-DF2A6E808627}">
      <dgm:prSet/>
      <dgm:spPr/>
      <dgm:t>
        <a:bodyPr/>
        <a:lstStyle/>
        <a:p>
          <a:endParaRPr lang="es-MX" sz="2400"/>
        </a:p>
      </dgm:t>
    </dgm:pt>
    <dgm:pt modelId="{C490E060-F16D-4772-A924-9903259C9460}">
      <dgm:prSet custT="1"/>
      <dgm:spPr/>
      <dgm:t>
        <a:bodyPr/>
        <a:lstStyle/>
        <a:p>
          <a:r>
            <a:rPr lang="es-MX" sz="900"/>
            <a:t>Listas (</a:t>
          </a:r>
          <a:r>
            <a:rPr lang="es-MX" sz="900" i="1"/>
            <a:t>ListView).</a:t>
          </a:r>
          <a:endParaRPr lang="es-MX" sz="900"/>
        </a:p>
      </dgm:t>
    </dgm:pt>
    <dgm:pt modelId="{19D0B4A7-15CC-40F5-A75F-2CB00C533417}" type="parTrans" cxnId="{55CF4C9E-68B7-460B-985C-B560472D5D08}">
      <dgm:prSet/>
      <dgm:spPr/>
      <dgm:t>
        <a:bodyPr/>
        <a:lstStyle/>
        <a:p>
          <a:endParaRPr lang="es-MX" sz="2400"/>
        </a:p>
      </dgm:t>
    </dgm:pt>
    <dgm:pt modelId="{BFE4652A-BF3B-4AD3-8EA0-CCD2DC55E011}" type="sibTrans" cxnId="{55CF4C9E-68B7-460B-985C-B560472D5D08}">
      <dgm:prSet/>
      <dgm:spPr/>
      <dgm:t>
        <a:bodyPr/>
        <a:lstStyle/>
        <a:p>
          <a:endParaRPr lang="es-MX" sz="2400"/>
        </a:p>
      </dgm:t>
    </dgm:pt>
    <dgm:pt modelId="{2D9C36D5-01AD-4F79-A2B1-2ACC898FEB8C}">
      <dgm:prSet custT="1"/>
      <dgm:spPr/>
      <dgm:t>
        <a:bodyPr/>
        <a:lstStyle/>
        <a:p>
          <a:r>
            <a:rPr lang="es-MX" sz="900"/>
            <a:t>Eventos </a:t>
          </a:r>
          <a:r>
            <a:rPr lang="es-MX" sz="900" i="1"/>
            <a:t>Listeners</a:t>
          </a:r>
          <a:endParaRPr lang="es-MX" sz="900"/>
        </a:p>
      </dgm:t>
    </dgm:pt>
    <dgm:pt modelId="{9760D6A9-129D-4D54-9F0A-599CAE0B209A}" type="parTrans" cxnId="{E0FBCBCD-AC93-4E48-BF17-4FC34762315A}">
      <dgm:prSet/>
      <dgm:spPr/>
      <dgm:t>
        <a:bodyPr/>
        <a:lstStyle/>
        <a:p>
          <a:endParaRPr lang="es-MX" sz="2400"/>
        </a:p>
      </dgm:t>
    </dgm:pt>
    <dgm:pt modelId="{94FD3ACD-06E8-41A6-85B5-A2E482CFBB7D}" type="sibTrans" cxnId="{E0FBCBCD-AC93-4E48-BF17-4FC34762315A}">
      <dgm:prSet/>
      <dgm:spPr/>
      <dgm:t>
        <a:bodyPr/>
        <a:lstStyle/>
        <a:p>
          <a:endParaRPr lang="es-MX" sz="2400"/>
        </a:p>
      </dgm:t>
    </dgm:pt>
    <dgm:pt modelId="{5937E3DC-1FDA-4B78-AA4D-2282DC7FA262}">
      <dgm:prSet custT="1"/>
      <dgm:spPr/>
      <dgm:t>
        <a:bodyPr/>
        <a:lstStyle/>
        <a:p>
          <a:r>
            <a:rPr lang="es-MX" sz="900"/>
            <a:t>Gestión de la interacción del usuario con la aplicación.</a:t>
          </a:r>
        </a:p>
      </dgm:t>
    </dgm:pt>
    <dgm:pt modelId="{44E61EED-69FA-4EF0-8EBD-0B9F3B16AE6B}" type="parTrans" cxnId="{32CA66AD-0C41-4602-8630-3EF9C0B3C3E6}">
      <dgm:prSet/>
      <dgm:spPr/>
      <dgm:t>
        <a:bodyPr/>
        <a:lstStyle/>
        <a:p>
          <a:endParaRPr lang="es-MX" sz="2400"/>
        </a:p>
      </dgm:t>
    </dgm:pt>
    <dgm:pt modelId="{8B20EB8F-D491-480B-A157-44D4AA5E353C}" type="sibTrans" cxnId="{32CA66AD-0C41-4602-8630-3EF9C0B3C3E6}">
      <dgm:prSet/>
      <dgm:spPr/>
      <dgm:t>
        <a:bodyPr/>
        <a:lstStyle/>
        <a:p>
          <a:endParaRPr lang="es-MX" sz="2400"/>
        </a:p>
      </dgm:t>
    </dgm:pt>
    <dgm:pt modelId="{5E70ED71-0932-413C-A3A5-732E21766E31}">
      <dgm:prSet custT="1"/>
      <dgm:spPr/>
      <dgm:t>
        <a:bodyPr/>
        <a:lstStyle/>
        <a:p>
          <a:r>
            <a:rPr lang="es-MX" sz="900" dirty="0"/>
            <a:t>Métodos del evento correspondientes a cada View mediante </a:t>
          </a:r>
          <a:r>
            <a:rPr lang="es-MX" sz="900" i="1" dirty="0" err="1"/>
            <a:t>setOn</a:t>
          </a:r>
          <a:r>
            <a:rPr lang="es-MX" sz="900" i="1" dirty="0"/>
            <a:t>.</a:t>
          </a:r>
          <a:endParaRPr lang="es-MX" sz="900" dirty="0"/>
        </a:p>
      </dgm:t>
    </dgm:pt>
    <dgm:pt modelId="{4637E9FC-FC0C-45BC-AB01-0928C74C38D9}" type="parTrans" cxnId="{C0C839A1-51E4-43B9-A6E6-4DCC36D81843}">
      <dgm:prSet/>
      <dgm:spPr/>
      <dgm:t>
        <a:bodyPr/>
        <a:lstStyle/>
        <a:p>
          <a:endParaRPr lang="es-MX" sz="2400"/>
        </a:p>
      </dgm:t>
    </dgm:pt>
    <dgm:pt modelId="{52967339-89B8-4940-9B95-4A8495DEF0DD}" type="sibTrans" cxnId="{C0C839A1-51E4-43B9-A6E6-4DCC36D81843}">
      <dgm:prSet/>
      <dgm:spPr/>
      <dgm:t>
        <a:bodyPr/>
        <a:lstStyle/>
        <a:p>
          <a:endParaRPr lang="es-MX" sz="2400"/>
        </a:p>
      </dgm:t>
    </dgm:pt>
    <dgm:pt modelId="{945454A3-9C0E-49DD-959B-BDE57146B1C1}">
      <dgm:prSet custT="1"/>
      <dgm:spPr/>
      <dgm:t>
        <a:bodyPr/>
        <a:lstStyle/>
        <a:p>
          <a:r>
            <a:rPr lang="es-MX" sz="900" i="1"/>
            <a:t>Intents</a:t>
          </a:r>
          <a:endParaRPr lang="es-MX" sz="900"/>
        </a:p>
      </dgm:t>
    </dgm:pt>
    <dgm:pt modelId="{BFA50185-522C-4AC8-8266-B3C2F7F55DAA}" type="parTrans" cxnId="{1EA84B29-B837-4E11-B474-CA18948E1319}">
      <dgm:prSet/>
      <dgm:spPr/>
      <dgm:t>
        <a:bodyPr/>
        <a:lstStyle/>
        <a:p>
          <a:endParaRPr lang="es-MX" sz="2400"/>
        </a:p>
      </dgm:t>
    </dgm:pt>
    <dgm:pt modelId="{F0476384-02AE-42A5-8249-983F5D438350}" type="sibTrans" cxnId="{1EA84B29-B837-4E11-B474-CA18948E1319}">
      <dgm:prSet/>
      <dgm:spPr/>
      <dgm:t>
        <a:bodyPr/>
        <a:lstStyle/>
        <a:p>
          <a:endParaRPr lang="es-MX" sz="2400"/>
        </a:p>
      </dgm:t>
    </dgm:pt>
    <dgm:pt modelId="{52F28635-7F1F-4276-865C-47E5A9EA56F6}">
      <dgm:prSet custT="1"/>
      <dgm:spPr/>
      <dgm:t>
        <a:bodyPr/>
        <a:lstStyle/>
        <a:p>
          <a:r>
            <a:rPr lang="es-MX" sz="900" i="1"/>
            <a:t>Intent</a:t>
          </a:r>
          <a:r>
            <a:rPr lang="es-MX" sz="900"/>
            <a:t> explícito</a:t>
          </a:r>
        </a:p>
      </dgm:t>
    </dgm:pt>
    <dgm:pt modelId="{36E4A157-CA16-4F95-9DEB-5CEC4C8FD5BD}" type="parTrans" cxnId="{33CDA79D-89D7-44F5-9004-342C3B75C50D}">
      <dgm:prSet/>
      <dgm:spPr/>
      <dgm:t>
        <a:bodyPr/>
        <a:lstStyle/>
        <a:p>
          <a:endParaRPr lang="es-MX" sz="2400"/>
        </a:p>
      </dgm:t>
    </dgm:pt>
    <dgm:pt modelId="{309CBBA9-E0A7-4FF9-9494-379BB009809B}" type="sibTrans" cxnId="{33CDA79D-89D7-44F5-9004-342C3B75C50D}">
      <dgm:prSet/>
      <dgm:spPr/>
      <dgm:t>
        <a:bodyPr/>
        <a:lstStyle/>
        <a:p>
          <a:endParaRPr lang="es-MX" sz="2400"/>
        </a:p>
      </dgm:t>
    </dgm:pt>
    <dgm:pt modelId="{396A302A-6BDB-445C-9482-6251AAD9B5AF}">
      <dgm:prSet custT="1"/>
      <dgm:spPr/>
      <dgm:t>
        <a:bodyPr/>
        <a:lstStyle/>
        <a:p>
          <a:r>
            <a:rPr lang="es-MX" sz="900"/>
            <a:t>Navegación entre componentes específicos.</a:t>
          </a:r>
        </a:p>
      </dgm:t>
    </dgm:pt>
    <dgm:pt modelId="{242572CA-65F9-4274-84C5-209B684C3B2A}" type="parTrans" cxnId="{476BBF33-0D7C-4AB0-BE76-751EA30514CD}">
      <dgm:prSet/>
      <dgm:spPr/>
      <dgm:t>
        <a:bodyPr/>
        <a:lstStyle/>
        <a:p>
          <a:endParaRPr lang="es-MX" sz="2400"/>
        </a:p>
      </dgm:t>
    </dgm:pt>
    <dgm:pt modelId="{B3DE2A43-5C30-4615-ADB5-2D115667A967}" type="sibTrans" cxnId="{476BBF33-0D7C-4AB0-BE76-751EA30514CD}">
      <dgm:prSet/>
      <dgm:spPr/>
      <dgm:t>
        <a:bodyPr/>
        <a:lstStyle/>
        <a:p>
          <a:endParaRPr lang="es-MX" sz="2400"/>
        </a:p>
      </dgm:t>
    </dgm:pt>
    <dgm:pt modelId="{1AB37327-8E9F-4E24-81BF-9DB52B820DBE}">
      <dgm:prSet custT="1"/>
      <dgm:spPr/>
      <dgm:t>
        <a:bodyPr/>
        <a:lstStyle/>
        <a:p>
          <a:r>
            <a:rPr lang="es-MX" sz="900" i="1"/>
            <a:t>Intent</a:t>
          </a:r>
          <a:r>
            <a:rPr lang="es-MX" sz="900"/>
            <a:t> implícito</a:t>
          </a:r>
        </a:p>
      </dgm:t>
    </dgm:pt>
    <dgm:pt modelId="{BEFE52A3-2A9A-4E0C-B487-E21D52E1475B}" type="parTrans" cxnId="{1C0035D5-2BFD-46A1-82F2-B9BA1422DEE3}">
      <dgm:prSet/>
      <dgm:spPr/>
      <dgm:t>
        <a:bodyPr/>
        <a:lstStyle/>
        <a:p>
          <a:endParaRPr lang="es-MX" sz="2400"/>
        </a:p>
      </dgm:t>
    </dgm:pt>
    <dgm:pt modelId="{82307C43-613D-4CFE-8014-BFFD5FA78797}" type="sibTrans" cxnId="{1C0035D5-2BFD-46A1-82F2-B9BA1422DEE3}">
      <dgm:prSet/>
      <dgm:spPr/>
      <dgm:t>
        <a:bodyPr/>
        <a:lstStyle/>
        <a:p>
          <a:endParaRPr lang="es-MX" sz="2400"/>
        </a:p>
      </dgm:t>
    </dgm:pt>
    <dgm:pt modelId="{9331E209-2C2E-4C41-8ECA-FFBD82187371}">
      <dgm:prSet custT="1"/>
      <dgm:spPr/>
      <dgm:t>
        <a:bodyPr/>
        <a:lstStyle/>
        <a:p>
          <a:r>
            <a:rPr lang="es-MX" sz="900"/>
            <a:t>No nombra el componente específico.</a:t>
          </a:r>
        </a:p>
      </dgm:t>
    </dgm:pt>
    <dgm:pt modelId="{9178699A-B7F0-47F6-A56E-49C503CFC3D3}" type="parTrans" cxnId="{139A4591-BA20-4E15-85F4-C0277689D3BC}">
      <dgm:prSet/>
      <dgm:spPr/>
      <dgm:t>
        <a:bodyPr/>
        <a:lstStyle/>
        <a:p>
          <a:endParaRPr lang="es-MX" sz="2400"/>
        </a:p>
      </dgm:t>
    </dgm:pt>
    <dgm:pt modelId="{CD284EE9-CCCD-4981-A04F-26DAAB90A056}" type="sibTrans" cxnId="{139A4591-BA20-4E15-85F4-C0277689D3BC}">
      <dgm:prSet/>
      <dgm:spPr/>
      <dgm:t>
        <a:bodyPr/>
        <a:lstStyle/>
        <a:p>
          <a:endParaRPr lang="es-MX" sz="2400"/>
        </a:p>
      </dgm:t>
    </dgm:pt>
    <dgm:pt modelId="{36E20E64-EC49-49F7-97FA-26498FEE1822}">
      <dgm:prSet custT="1"/>
      <dgm:spPr/>
      <dgm:t>
        <a:bodyPr/>
        <a:lstStyle/>
        <a:p>
          <a:r>
            <a:rPr lang="es-MX" sz="900"/>
            <a:t>Tareas asíncronas</a:t>
          </a:r>
        </a:p>
      </dgm:t>
    </dgm:pt>
    <dgm:pt modelId="{6B912AA4-DD74-4003-869A-09CC7E300B63}" type="parTrans" cxnId="{8BB8981F-56D6-42A8-804E-312D779AE540}">
      <dgm:prSet/>
      <dgm:spPr/>
      <dgm:t>
        <a:bodyPr/>
        <a:lstStyle/>
        <a:p>
          <a:endParaRPr lang="es-MX" sz="2400"/>
        </a:p>
      </dgm:t>
    </dgm:pt>
    <dgm:pt modelId="{64C0739D-8069-4E42-94EC-93F682955C89}" type="sibTrans" cxnId="{8BB8981F-56D6-42A8-804E-312D779AE540}">
      <dgm:prSet/>
      <dgm:spPr/>
      <dgm:t>
        <a:bodyPr/>
        <a:lstStyle/>
        <a:p>
          <a:endParaRPr lang="es-MX" sz="2400"/>
        </a:p>
      </dgm:t>
    </dgm:pt>
    <dgm:pt modelId="{DBD80968-C568-4E90-8FEF-E5829FECEC8D}">
      <dgm:prSet custT="1"/>
      <dgm:spPr/>
      <dgm:t>
        <a:bodyPr/>
        <a:lstStyle/>
        <a:p>
          <a:r>
            <a:rPr lang="es-MX" sz="900"/>
            <a:t>Ejecución de tareas en segundo plano.</a:t>
          </a:r>
        </a:p>
      </dgm:t>
    </dgm:pt>
    <dgm:pt modelId="{6CA46DBD-2550-4B75-898C-43A86458FABC}" type="parTrans" cxnId="{7C4D88DD-EA60-4716-B624-7C2E81EFE58C}">
      <dgm:prSet/>
      <dgm:spPr/>
      <dgm:t>
        <a:bodyPr/>
        <a:lstStyle/>
        <a:p>
          <a:endParaRPr lang="es-MX" sz="2400"/>
        </a:p>
      </dgm:t>
    </dgm:pt>
    <dgm:pt modelId="{5C2ECDA4-447D-49A0-846E-0181518FE91F}" type="sibTrans" cxnId="{7C4D88DD-EA60-4716-B624-7C2E81EFE58C}">
      <dgm:prSet/>
      <dgm:spPr/>
      <dgm:t>
        <a:bodyPr/>
        <a:lstStyle/>
        <a:p>
          <a:endParaRPr lang="es-MX" sz="2400"/>
        </a:p>
      </dgm:t>
    </dgm:pt>
    <dgm:pt modelId="{8B016727-8FF0-46B3-9C5B-D0DBAAA8B845}">
      <dgm:prSet custT="1"/>
      <dgm:spPr/>
      <dgm:t>
        <a:bodyPr/>
        <a:lstStyle/>
        <a:p>
          <a:r>
            <a:rPr lang="es-MX" sz="900"/>
            <a:t>Uso de la clase AsyncTask.</a:t>
          </a:r>
        </a:p>
      </dgm:t>
    </dgm:pt>
    <dgm:pt modelId="{695ECB8C-0994-4314-9048-68FDAFFD6C12}" type="parTrans" cxnId="{5605F666-B243-4446-B150-26A01BCCE46D}">
      <dgm:prSet/>
      <dgm:spPr/>
      <dgm:t>
        <a:bodyPr/>
        <a:lstStyle/>
        <a:p>
          <a:endParaRPr lang="es-MX" sz="2400"/>
        </a:p>
      </dgm:t>
    </dgm:pt>
    <dgm:pt modelId="{264446B2-6C5B-4D27-A380-9B3431130E80}" type="sibTrans" cxnId="{5605F666-B243-4446-B150-26A01BCCE46D}">
      <dgm:prSet/>
      <dgm:spPr/>
      <dgm:t>
        <a:bodyPr/>
        <a:lstStyle/>
        <a:p>
          <a:endParaRPr lang="es-MX" sz="2400"/>
        </a:p>
      </dgm:t>
    </dgm:pt>
    <dgm:pt modelId="{1C6C5D9A-7D46-4E54-8DFF-5CDE5CCA0116}">
      <dgm:prSet custT="1"/>
      <dgm:spPr/>
      <dgm:t>
        <a:bodyPr/>
        <a:lstStyle/>
        <a:p>
          <a:r>
            <a:rPr lang="es-MX" sz="900" dirty="0"/>
            <a:t>Métodos importantes: </a:t>
          </a:r>
          <a:r>
            <a:rPr lang="es-MX" sz="900" dirty="0" err="1"/>
            <a:t>doInBackground</a:t>
          </a:r>
          <a:r>
            <a:rPr lang="es-MX" sz="900" dirty="0"/>
            <a:t>(), </a:t>
          </a:r>
          <a:r>
            <a:rPr lang="es-MX" sz="900" dirty="0" err="1"/>
            <a:t>onPreExecute</a:t>
          </a:r>
          <a:r>
            <a:rPr lang="es-MX" sz="900" dirty="0"/>
            <a:t>(), </a:t>
          </a:r>
          <a:r>
            <a:rPr lang="es-MX" sz="900" dirty="0" err="1"/>
            <a:t>onPostExecute</a:t>
          </a:r>
          <a:r>
            <a:rPr lang="es-MX" sz="900" dirty="0"/>
            <a:t>().</a:t>
          </a:r>
        </a:p>
      </dgm:t>
    </dgm:pt>
    <dgm:pt modelId="{64507B06-4F30-406B-89D5-2FBF4742D052}" type="parTrans" cxnId="{4100F34C-F125-48D6-8A86-53ADAA7BB634}">
      <dgm:prSet/>
      <dgm:spPr/>
      <dgm:t>
        <a:bodyPr/>
        <a:lstStyle/>
        <a:p>
          <a:endParaRPr lang="es-MX" sz="2400"/>
        </a:p>
      </dgm:t>
    </dgm:pt>
    <dgm:pt modelId="{8F3F1CDE-7696-4959-B5DF-A76F83C8B378}" type="sibTrans" cxnId="{4100F34C-F125-48D6-8A86-53ADAA7BB634}">
      <dgm:prSet/>
      <dgm:spPr/>
      <dgm:t>
        <a:bodyPr/>
        <a:lstStyle/>
        <a:p>
          <a:endParaRPr lang="es-MX" sz="2400"/>
        </a:p>
      </dgm:t>
    </dgm:pt>
    <dgm:pt modelId="{E618FAFD-6C1A-4822-B636-E5E22874A8A5}">
      <dgm:prSet custT="1"/>
      <dgm:spPr/>
      <dgm:t>
        <a:bodyPr/>
        <a:lstStyle/>
        <a:p>
          <a:r>
            <a:rPr lang="es-MX" sz="900"/>
            <a:t>Persistencia de Datos</a:t>
          </a:r>
        </a:p>
      </dgm:t>
    </dgm:pt>
    <dgm:pt modelId="{37CCC709-E0D9-4414-A9C9-0042B1B8D5ED}" type="parTrans" cxnId="{68F49966-C0DC-4705-8C92-84744F30078F}">
      <dgm:prSet/>
      <dgm:spPr/>
      <dgm:t>
        <a:bodyPr/>
        <a:lstStyle/>
        <a:p>
          <a:endParaRPr lang="es-MX" sz="2400"/>
        </a:p>
      </dgm:t>
    </dgm:pt>
    <dgm:pt modelId="{20864A95-69D8-4FCF-B2EF-347B2EE33CE1}" type="sibTrans" cxnId="{68F49966-C0DC-4705-8C92-84744F30078F}">
      <dgm:prSet/>
      <dgm:spPr/>
      <dgm:t>
        <a:bodyPr/>
        <a:lstStyle/>
        <a:p>
          <a:endParaRPr lang="es-MX" sz="2400"/>
        </a:p>
      </dgm:t>
    </dgm:pt>
    <dgm:pt modelId="{EC96D663-BD26-4068-9B84-FB215CF85420}">
      <dgm:prSet custT="1"/>
      <dgm:spPr/>
      <dgm:t>
        <a:bodyPr/>
        <a:lstStyle/>
        <a:p>
          <a:r>
            <a:rPr lang="es-MX" sz="900" dirty="0"/>
            <a:t>Bases de datos local SQLite</a:t>
          </a:r>
        </a:p>
      </dgm:t>
    </dgm:pt>
    <dgm:pt modelId="{A2A2A030-383C-4683-B5B5-534A3FC8A615}" type="parTrans" cxnId="{DB9020D2-6382-48C4-BDFF-CCCD8A3BD4D4}">
      <dgm:prSet/>
      <dgm:spPr/>
      <dgm:t>
        <a:bodyPr/>
        <a:lstStyle/>
        <a:p>
          <a:endParaRPr lang="es-MX" sz="2400"/>
        </a:p>
      </dgm:t>
    </dgm:pt>
    <dgm:pt modelId="{3A8AE949-C429-4E4F-A55A-84F1017E12A8}" type="sibTrans" cxnId="{DB9020D2-6382-48C4-BDFF-CCCD8A3BD4D4}">
      <dgm:prSet/>
      <dgm:spPr/>
      <dgm:t>
        <a:bodyPr/>
        <a:lstStyle/>
        <a:p>
          <a:endParaRPr lang="es-MX" sz="2400"/>
        </a:p>
      </dgm:t>
    </dgm:pt>
    <dgm:pt modelId="{A40D0CED-1BE9-4017-8917-156AEAE62987}">
      <dgm:prSet custT="1"/>
      <dgm:spPr/>
      <dgm:t>
        <a:bodyPr/>
        <a:lstStyle/>
        <a:p>
          <a:r>
            <a:rPr lang="es-MX" sz="900" dirty="0"/>
            <a:t>Bases de datos en tiempo real</a:t>
          </a:r>
        </a:p>
      </dgm:t>
    </dgm:pt>
    <dgm:pt modelId="{109FBE20-9B29-4AB4-9080-715477229623}" type="parTrans" cxnId="{7DC97343-253E-4DD2-9533-5D9F1D680278}">
      <dgm:prSet/>
      <dgm:spPr/>
      <dgm:t>
        <a:bodyPr/>
        <a:lstStyle/>
        <a:p>
          <a:endParaRPr lang="es-MX" sz="2400"/>
        </a:p>
      </dgm:t>
    </dgm:pt>
    <dgm:pt modelId="{CB6C823F-263B-4A9A-B779-BD711DF7BACE}" type="sibTrans" cxnId="{7DC97343-253E-4DD2-9533-5D9F1D680278}">
      <dgm:prSet/>
      <dgm:spPr/>
      <dgm:t>
        <a:bodyPr/>
        <a:lstStyle/>
        <a:p>
          <a:endParaRPr lang="es-MX" sz="2400"/>
        </a:p>
      </dgm:t>
    </dgm:pt>
    <dgm:pt modelId="{A8142956-16B4-4F8D-AF3C-0D54CE881CF7}">
      <dgm:prSet custT="1"/>
      <dgm:spPr/>
      <dgm:t>
        <a:bodyPr/>
        <a:lstStyle/>
        <a:p>
          <a:r>
            <a:rPr lang="es-MX" sz="900"/>
            <a:t>Multimedia</a:t>
          </a:r>
        </a:p>
      </dgm:t>
    </dgm:pt>
    <dgm:pt modelId="{71DBF148-CA64-463B-A1D0-ABBEDBF5042A}" type="parTrans" cxnId="{B56BFD29-D2E2-4FC5-B957-9DBF631355A4}">
      <dgm:prSet/>
      <dgm:spPr/>
      <dgm:t>
        <a:bodyPr/>
        <a:lstStyle/>
        <a:p>
          <a:endParaRPr lang="es-MX" sz="2400"/>
        </a:p>
      </dgm:t>
    </dgm:pt>
    <dgm:pt modelId="{1189F975-7D87-4D39-88B4-F66B973A31A3}" type="sibTrans" cxnId="{B56BFD29-D2E2-4FC5-B957-9DBF631355A4}">
      <dgm:prSet/>
      <dgm:spPr/>
      <dgm:t>
        <a:bodyPr/>
        <a:lstStyle/>
        <a:p>
          <a:endParaRPr lang="es-MX" sz="2400"/>
        </a:p>
      </dgm:t>
    </dgm:pt>
    <dgm:pt modelId="{5ECDB5C6-63BE-40BF-BF8D-CE56F1567B27}">
      <dgm:prSet custT="1"/>
      <dgm:spPr/>
      <dgm:t>
        <a:bodyPr/>
        <a:lstStyle/>
        <a:p>
          <a:r>
            <a:rPr lang="es-MX" sz="900"/>
            <a:t>MediaPlayer</a:t>
          </a:r>
        </a:p>
      </dgm:t>
    </dgm:pt>
    <dgm:pt modelId="{B36567D7-A714-4FA5-9CCB-5E2A29A4AA66}" type="parTrans" cxnId="{849122D9-3F08-4F38-B1D8-B5B5AAE49A98}">
      <dgm:prSet/>
      <dgm:spPr/>
      <dgm:t>
        <a:bodyPr/>
        <a:lstStyle/>
        <a:p>
          <a:endParaRPr lang="es-MX" sz="2400"/>
        </a:p>
      </dgm:t>
    </dgm:pt>
    <dgm:pt modelId="{702B71CB-C1B0-4322-B45C-0742F196ECA8}" type="sibTrans" cxnId="{849122D9-3F08-4F38-B1D8-B5B5AAE49A98}">
      <dgm:prSet/>
      <dgm:spPr/>
      <dgm:t>
        <a:bodyPr/>
        <a:lstStyle/>
        <a:p>
          <a:endParaRPr lang="es-MX" sz="2400"/>
        </a:p>
      </dgm:t>
    </dgm:pt>
    <dgm:pt modelId="{02391594-0FAF-4D8C-81BE-48BEDE954725}">
      <dgm:prSet custT="1"/>
      <dgm:spPr/>
      <dgm:t>
        <a:bodyPr/>
        <a:lstStyle/>
        <a:p>
          <a:r>
            <a:rPr lang="es-MX" sz="900"/>
            <a:t>Reproducción de sonido y video.</a:t>
          </a:r>
        </a:p>
      </dgm:t>
    </dgm:pt>
    <dgm:pt modelId="{B7BB9A0F-3BF7-47F9-AA72-72129C145E48}" type="parTrans" cxnId="{BD65FC98-01BB-4880-AC7D-679096977797}">
      <dgm:prSet/>
      <dgm:spPr/>
      <dgm:t>
        <a:bodyPr/>
        <a:lstStyle/>
        <a:p>
          <a:endParaRPr lang="es-MX" sz="2400"/>
        </a:p>
      </dgm:t>
    </dgm:pt>
    <dgm:pt modelId="{261FC590-09BB-49A7-9E4B-45B718FF80FC}" type="sibTrans" cxnId="{BD65FC98-01BB-4880-AC7D-679096977797}">
      <dgm:prSet/>
      <dgm:spPr/>
      <dgm:t>
        <a:bodyPr/>
        <a:lstStyle/>
        <a:p>
          <a:endParaRPr lang="es-MX" sz="2400"/>
        </a:p>
      </dgm:t>
    </dgm:pt>
    <dgm:pt modelId="{C14DE935-040C-453D-BE2C-FAF02480D2BE}">
      <dgm:prSet custT="1"/>
      <dgm:spPr/>
      <dgm:t>
        <a:bodyPr/>
        <a:lstStyle/>
        <a:p>
          <a:r>
            <a:rPr lang="es-MX" sz="900"/>
            <a:t>VideoView</a:t>
          </a:r>
        </a:p>
      </dgm:t>
    </dgm:pt>
    <dgm:pt modelId="{145E002F-69E6-43E2-BED4-08653310F01D}" type="parTrans" cxnId="{B6F5A2A4-6D55-4CE0-AF3A-8F096B0E7FED}">
      <dgm:prSet/>
      <dgm:spPr/>
      <dgm:t>
        <a:bodyPr/>
        <a:lstStyle/>
        <a:p>
          <a:endParaRPr lang="es-MX" sz="2400"/>
        </a:p>
      </dgm:t>
    </dgm:pt>
    <dgm:pt modelId="{46DADE01-6790-4CB2-8E72-48C16BFEF97B}" type="sibTrans" cxnId="{B6F5A2A4-6D55-4CE0-AF3A-8F096B0E7FED}">
      <dgm:prSet/>
      <dgm:spPr/>
      <dgm:t>
        <a:bodyPr/>
        <a:lstStyle/>
        <a:p>
          <a:endParaRPr lang="es-MX" sz="2400"/>
        </a:p>
      </dgm:t>
    </dgm:pt>
    <dgm:pt modelId="{1AE5883E-1FA3-4869-BC7A-E96F349FDD05}">
      <dgm:prSet custT="1"/>
      <dgm:spPr/>
      <dgm:t>
        <a:bodyPr/>
        <a:lstStyle/>
        <a:p>
          <a:r>
            <a:rPr lang="es-MX" sz="900"/>
            <a:t>Presentación de archivos de video.</a:t>
          </a:r>
        </a:p>
      </dgm:t>
    </dgm:pt>
    <dgm:pt modelId="{A0043168-A715-46D0-A109-5D57229FF56A}" type="parTrans" cxnId="{7434781B-E130-4962-B802-5AD8173DB5A7}">
      <dgm:prSet/>
      <dgm:spPr/>
      <dgm:t>
        <a:bodyPr/>
        <a:lstStyle/>
        <a:p>
          <a:endParaRPr lang="es-MX" sz="2400"/>
        </a:p>
      </dgm:t>
    </dgm:pt>
    <dgm:pt modelId="{34B367BC-C5E1-4FCB-B198-D03C6E6C9DEB}" type="sibTrans" cxnId="{7434781B-E130-4962-B802-5AD8173DB5A7}">
      <dgm:prSet/>
      <dgm:spPr/>
      <dgm:t>
        <a:bodyPr/>
        <a:lstStyle/>
        <a:p>
          <a:endParaRPr lang="es-MX" sz="2400"/>
        </a:p>
      </dgm:t>
    </dgm:pt>
    <dgm:pt modelId="{D72A00B7-5A07-43E1-84C7-824D9A0D0E80}" type="pres">
      <dgm:prSet presAssocID="{FDFE5F7D-4299-4819-A8F4-FD543193D9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E512DA-A690-445B-9797-5D4144BFFBD6}" type="pres">
      <dgm:prSet presAssocID="{6C91C517-87F4-40B6-A11A-AC015E52C3AA}" presName="hierRoot1" presStyleCnt="0">
        <dgm:presLayoutVars>
          <dgm:hierBranch val="init"/>
        </dgm:presLayoutVars>
      </dgm:prSet>
      <dgm:spPr/>
    </dgm:pt>
    <dgm:pt modelId="{66279E49-F15F-4EE3-ADD7-3B507BF3AE02}" type="pres">
      <dgm:prSet presAssocID="{6C91C517-87F4-40B6-A11A-AC015E52C3AA}" presName="rootComposite1" presStyleCnt="0"/>
      <dgm:spPr/>
    </dgm:pt>
    <dgm:pt modelId="{39E0AB17-F7FC-40B4-B35C-7632EB6848CF}" type="pres">
      <dgm:prSet presAssocID="{6C91C517-87F4-40B6-A11A-AC015E52C3AA}" presName="rootText1" presStyleLbl="node0" presStyleIdx="0" presStyleCnt="1" custScaleX="594023" custScaleY="63218">
        <dgm:presLayoutVars>
          <dgm:chPref val="3"/>
        </dgm:presLayoutVars>
      </dgm:prSet>
      <dgm:spPr/>
    </dgm:pt>
    <dgm:pt modelId="{1AA5A881-D29C-44A8-BF4B-FE284853AA83}" type="pres">
      <dgm:prSet presAssocID="{6C91C517-87F4-40B6-A11A-AC015E52C3AA}" presName="rootConnector1" presStyleLbl="node1" presStyleIdx="0" presStyleCnt="0"/>
      <dgm:spPr/>
    </dgm:pt>
    <dgm:pt modelId="{9DEC1A6A-8F01-4A1D-BC1C-94D946DA177B}" type="pres">
      <dgm:prSet presAssocID="{6C91C517-87F4-40B6-A11A-AC015E52C3AA}" presName="hierChild2" presStyleCnt="0"/>
      <dgm:spPr/>
    </dgm:pt>
    <dgm:pt modelId="{33E3A3A7-F978-479A-B259-7B35B7048149}" type="pres">
      <dgm:prSet presAssocID="{FF69DA00-41BA-4EAB-89E6-2F99D4691BDB}" presName="Name37" presStyleLbl="parChTrans1D2" presStyleIdx="0" presStyleCnt="7"/>
      <dgm:spPr/>
    </dgm:pt>
    <dgm:pt modelId="{6A555A94-1BF7-40F8-A23B-D2202448A041}" type="pres">
      <dgm:prSet presAssocID="{15133A39-9C3D-49A0-BE7C-35E929E8BCA9}" presName="hierRoot2" presStyleCnt="0">
        <dgm:presLayoutVars>
          <dgm:hierBranch val="init"/>
        </dgm:presLayoutVars>
      </dgm:prSet>
      <dgm:spPr/>
    </dgm:pt>
    <dgm:pt modelId="{3CAE2898-38F8-408A-A22C-4C0696DB39DF}" type="pres">
      <dgm:prSet presAssocID="{15133A39-9C3D-49A0-BE7C-35E929E8BCA9}" presName="rootComposite" presStyleCnt="0"/>
      <dgm:spPr/>
    </dgm:pt>
    <dgm:pt modelId="{37C0B98C-DEC4-4002-AD03-6E2F9E1ECDEC}" type="pres">
      <dgm:prSet presAssocID="{15133A39-9C3D-49A0-BE7C-35E929E8BCA9}" presName="rootText" presStyleLbl="node2" presStyleIdx="0" presStyleCnt="7">
        <dgm:presLayoutVars>
          <dgm:chPref val="3"/>
        </dgm:presLayoutVars>
      </dgm:prSet>
      <dgm:spPr/>
    </dgm:pt>
    <dgm:pt modelId="{5C09E087-16F0-4AB8-94FD-4B90B06EA787}" type="pres">
      <dgm:prSet presAssocID="{15133A39-9C3D-49A0-BE7C-35E929E8BCA9}" presName="rootConnector" presStyleLbl="node2" presStyleIdx="0" presStyleCnt="7"/>
      <dgm:spPr/>
    </dgm:pt>
    <dgm:pt modelId="{4E2C2461-3A9C-428D-8FDA-F4884FFFE904}" type="pres">
      <dgm:prSet presAssocID="{15133A39-9C3D-49A0-BE7C-35E929E8BCA9}" presName="hierChild4" presStyleCnt="0"/>
      <dgm:spPr/>
    </dgm:pt>
    <dgm:pt modelId="{503C8E88-130C-4979-A1E3-C71ACF6ECBF5}" type="pres">
      <dgm:prSet presAssocID="{CF8FEB4B-EC3F-4518-8998-F5B9531BC82A}" presName="Name37" presStyleLbl="parChTrans1D3" presStyleIdx="0" presStyleCnt="17"/>
      <dgm:spPr/>
    </dgm:pt>
    <dgm:pt modelId="{160AF53F-B174-451C-863A-5A300CA6B80C}" type="pres">
      <dgm:prSet presAssocID="{8F035AA9-5E2B-4B9A-8EBD-8FB87A66FCB3}" presName="hierRoot2" presStyleCnt="0">
        <dgm:presLayoutVars>
          <dgm:hierBranch val="init"/>
        </dgm:presLayoutVars>
      </dgm:prSet>
      <dgm:spPr/>
    </dgm:pt>
    <dgm:pt modelId="{1553D07B-5A56-4FD4-ABB6-D1645C2673A2}" type="pres">
      <dgm:prSet presAssocID="{8F035AA9-5E2B-4B9A-8EBD-8FB87A66FCB3}" presName="rootComposite" presStyleCnt="0"/>
      <dgm:spPr/>
    </dgm:pt>
    <dgm:pt modelId="{C573BC9F-704F-4768-ABBC-3CDC75631EAB}" type="pres">
      <dgm:prSet presAssocID="{8F035AA9-5E2B-4B9A-8EBD-8FB87A66FCB3}" presName="rootText" presStyleLbl="node3" presStyleIdx="0" presStyleCnt="17">
        <dgm:presLayoutVars>
          <dgm:chPref val="3"/>
        </dgm:presLayoutVars>
      </dgm:prSet>
      <dgm:spPr/>
    </dgm:pt>
    <dgm:pt modelId="{C6EB1588-2D77-47DF-8F62-AEE6AC768837}" type="pres">
      <dgm:prSet presAssocID="{8F035AA9-5E2B-4B9A-8EBD-8FB87A66FCB3}" presName="rootConnector" presStyleLbl="node3" presStyleIdx="0" presStyleCnt="17"/>
      <dgm:spPr/>
    </dgm:pt>
    <dgm:pt modelId="{19DF570A-A7D5-45C7-8974-1E6DE49AEB43}" type="pres">
      <dgm:prSet presAssocID="{8F035AA9-5E2B-4B9A-8EBD-8FB87A66FCB3}" presName="hierChild4" presStyleCnt="0"/>
      <dgm:spPr/>
    </dgm:pt>
    <dgm:pt modelId="{218506B8-600E-4CFE-B091-21994C35E2A1}" type="pres">
      <dgm:prSet presAssocID="{8F035AA9-5E2B-4B9A-8EBD-8FB87A66FCB3}" presName="hierChild5" presStyleCnt="0"/>
      <dgm:spPr/>
    </dgm:pt>
    <dgm:pt modelId="{E8E0C953-D876-458D-93D5-23DCF612DBD5}" type="pres">
      <dgm:prSet presAssocID="{844317FD-5276-4673-95AE-87ABA4EACAC9}" presName="Name37" presStyleLbl="parChTrans1D3" presStyleIdx="1" presStyleCnt="17"/>
      <dgm:spPr/>
    </dgm:pt>
    <dgm:pt modelId="{2DF3C5A0-ABA2-4E4F-BD93-965DAD3F6DCA}" type="pres">
      <dgm:prSet presAssocID="{18DFC501-F391-4DEC-BD2C-6A1BF3233796}" presName="hierRoot2" presStyleCnt="0">
        <dgm:presLayoutVars>
          <dgm:hierBranch val="init"/>
        </dgm:presLayoutVars>
      </dgm:prSet>
      <dgm:spPr/>
    </dgm:pt>
    <dgm:pt modelId="{7E19B340-5B5F-462A-824B-EF1E8056BA6C}" type="pres">
      <dgm:prSet presAssocID="{18DFC501-F391-4DEC-BD2C-6A1BF3233796}" presName="rootComposite" presStyleCnt="0"/>
      <dgm:spPr/>
    </dgm:pt>
    <dgm:pt modelId="{95DC352B-8F43-4635-8473-17EFE6DE419B}" type="pres">
      <dgm:prSet presAssocID="{18DFC501-F391-4DEC-BD2C-6A1BF3233796}" presName="rootText" presStyleLbl="node3" presStyleIdx="1" presStyleCnt="17">
        <dgm:presLayoutVars>
          <dgm:chPref val="3"/>
        </dgm:presLayoutVars>
      </dgm:prSet>
      <dgm:spPr/>
    </dgm:pt>
    <dgm:pt modelId="{431AC894-ACD6-4332-ABBE-4625F9B764E7}" type="pres">
      <dgm:prSet presAssocID="{18DFC501-F391-4DEC-BD2C-6A1BF3233796}" presName="rootConnector" presStyleLbl="node3" presStyleIdx="1" presStyleCnt="17"/>
      <dgm:spPr/>
    </dgm:pt>
    <dgm:pt modelId="{FA45EF4E-8EF7-4DD2-A017-DE2FD71CB9E8}" type="pres">
      <dgm:prSet presAssocID="{18DFC501-F391-4DEC-BD2C-6A1BF3233796}" presName="hierChild4" presStyleCnt="0"/>
      <dgm:spPr/>
    </dgm:pt>
    <dgm:pt modelId="{915C141C-9A48-41FC-BF7A-62F1A1AA875D}" type="pres">
      <dgm:prSet presAssocID="{18DFC501-F391-4DEC-BD2C-6A1BF3233796}" presName="hierChild5" presStyleCnt="0"/>
      <dgm:spPr/>
    </dgm:pt>
    <dgm:pt modelId="{29AC8297-B412-4C4C-8AAA-3910FBE59C67}" type="pres">
      <dgm:prSet presAssocID="{0D49EF5C-5156-42BE-8803-53D58D2667AC}" presName="Name37" presStyleLbl="parChTrans1D3" presStyleIdx="2" presStyleCnt="17"/>
      <dgm:spPr/>
    </dgm:pt>
    <dgm:pt modelId="{AD5DA15C-169B-41B7-8080-E25CA3CBFCDA}" type="pres">
      <dgm:prSet presAssocID="{3ADDA5EF-02B4-4962-A419-8F6B683E938C}" presName="hierRoot2" presStyleCnt="0">
        <dgm:presLayoutVars>
          <dgm:hierBranch val="init"/>
        </dgm:presLayoutVars>
      </dgm:prSet>
      <dgm:spPr/>
    </dgm:pt>
    <dgm:pt modelId="{E3D74993-D663-426E-824B-600925AB4CDC}" type="pres">
      <dgm:prSet presAssocID="{3ADDA5EF-02B4-4962-A419-8F6B683E938C}" presName="rootComposite" presStyleCnt="0"/>
      <dgm:spPr/>
    </dgm:pt>
    <dgm:pt modelId="{4017B369-1561-4C64-BC14-941B2BAA8F53}" type="pres">
      <dgm:prSet presAssocID="{3ADDA5EF-02B4-4962-A419-8F6B683E938C}" presName="rootText" presStyleLbl="node3" presStyleIdx="2" presStyleCnt="17">
        <dgm:presLayoutVars>
          <dgm:chPref val="3"/>
        </dgm:presLayoutVars>
      </dgm:prSet>
      <dgm:spPr/>
    </dgm:pt>
    <dgm:pt modelId="{6BFF88B9-17B0-4079-8137-FC328AD3AFE1}" type="pres">
      <dgm:prSet presAssocID="{3ADDA5EF-02B4-4962-A419-8F6B683E938C}" presName="rootConnector" presStyleLbl="node3" presStyleIdx="2" presStyleCnt="17"/>
      <dgm:spPr/>
    </dgm:pt>
    <dgm:pt modelId="{94B41F78-123F-4FB4-81BE-9B293D6A83F6}" type="pres">
      <dgm:prSet presAssocID="{3ADDA5EF-02B4-4962-A419-8F6B683E938C}" presName="hierChild4" presStyleCnt="0"/>
      <dgm:spPr/>
    </dgm:pt>
    <dgm:pt modelId="{CFDAB2C5-E1C3-46EE-8454-5167E59790EC}" type="pres">
      <dgm:prSet presAssocID="{3ADDA5EF-02B4-4962-A419-8F6B683E938C}" presName="hierChild5" presStyleCnt="0"/>
      <dgm:spPr/>
    </dgm:pt>
    <dgm:pt modelId="{AA500130-3312-4F40-B51E-3F8E410D78CB}" type="pres">
      <dgm:prSet presAssocID="{98505FEE-B314-4208-8C46-78FB4D045155}" presName="Name37" presStyleLbl="parChTrans1D3" presStyleIdx="3" presStyleCnt="17"/>
      <dgm:spPr/>
    </dgm:pt>
    <dgm:pt modelId="{66FA3A8B-648A-4A56-8B9F-80D5A6B66219}" type="pres">
      <dgm:prSet presAssocID="{84E9E2EB-220C-4F3A-8B88-C4FA46B2C758}" presName="hierRoot2" presStyleCnt="0">
        <dgm:presLayoutVars>
          <dgm:hierBranch val="init"/>
        </dgm:presLayoutVars>
      </dgm:prSet>
      <dgm:spPr/>
    </dgm:pt>
    <dgm:pt modelId="{3178FD86-E1C6-4E9D-83B4-C0776D493439}" type="pres">
      <dgm:prSet presAssocID="{84E9E2EB-220C-4F3A-8B88-C4FA46B2C758}" presName="rootComposite" presStyleCnt="0"/>
      <dgm:spPr/>
    </dgm:pt>
    <dgm:pt modelId="{75A963AE-F0AC-4991-AC56-834CEEBD7DE9}" type="pres">
      <dgm:prSet presAssocID="{84E9E2EB-220C-4F3A-8B88-C4FA46B2C758}" presName="rootText" presStyleLbl="node3" presStyleIdx="3" presStyleCnt="17">
        <dgm:presLayoutVars>
          <dgm:chPref val="3"/>
        </dgm:presLayoutVars>
      </dgm:prSet>
      <dgm:spPr/>
    </dgm:pt>
    <dgm:pt modelId="{0B7E0B05-7037-480C-9942-4E8ACB582CA7}" type="pres">
      <dgm:prSet presAssocID="{84E9E2EB-220C-4F3A-8B88-C4FA46B2C758}" presName="rootConnector" presStyleLbl="node3" presStyleIdx="3" presStyleCnt="17"/>
      <dgm:spPr/>
    </dgm:pt>
    <dgm:pt modelId="{95C48E5F-10EC-4B54-AF5D-2130F6731633}" type="pres">
      <dgm:prSet presAssocID="{84E9E2EB-220C-4F3A-8B88-C4FA46B2C758}" presName="hierChild4" presStyleCnt="0"/>
      <dgm:spPr/>
    </dgm:pt>
    <dgm:pt modelId="{CA94E2B3-E2B8-43CB-A5E9-17CFF13A3E59}" type="pres">
      <dgm:prSet presAssocID="{84E9E2EB-220C-4F3A-8B88-C4FA46B2C758}" presName="hierChild5" presStyleCnt="0"/>
      <dgm:spPr/>
    </dgm:pt>
    <dgm:pt modelId="{614FC5A3-D680-48D9-8EB7-A100F8DE3152}" type="pres">
      <dgm:prSet presAssocID="{15133A39-9C3D-49A0-BE7C-35E929E8BCA9}" presName="hierChild5" presStyleCnt="0"/>
      <dgm:spPr/>
    </dgm:pt>
    <dgm:pt modelId="{EEE5950F-AA7A-4032-B982-AAFB87267A80}" type="pres">
      <dgm:prSet presAssocID="{F5276491-4038-48F5-917D-DE94376FE8E7}" presName="Name37" presStyleLbl="parChTrans1D2" presStyleIdx="1" presStyleCnt="7"/>
      <dgm:spPr/>
    </dgm:pt>
    <dgm:pt modelId="{4A81F6E0-7172-4CA9-A68C-B368E74C8C9E}" type="pres">
      <dgm:prSet presAssocID="{22A1F3B8-8CAB-40CE-AA4B-CD656E22DFE6}" presName="hierRoot2" presStyleCnt="0">
        <dgm:presLayoutVars>
          <dgm:hierBranch val="init"/>
        </dgm:presLayoutVars>
      </dgm:prSet>
      <dgm:spPr/>
    </dgm:pt>
    <dgm:pt modelId="{C17E6F78-C4E2-4550-AF01-A67C72A8F345}" type="pres">
      <dgm:prSet presAssocID="{22A1F3B8-8CAB-40CE-AA4B-CD656E22DFE6}" presName="rootComposite" presStyleCnt="0"/>
      <dgm:spPr/>
    </dgm:pt>
    <dgm:pt modelId="{0309E3CA-4345-4DCE-BB12-B19290ED01BB}" type="pres">
      <dgm:prSet presAssocID="{22A1F3B8-8CAB-40CE-AA4B-CD656E22DFE6}" presName="rootText" presStyleLbl="node2" presStyleIdx="1" presStyleCnt="7">
        <dgm:presLayoutVars>
          <dgm:chPref val="3"/>
        </dgm:presLayoutVars>
      </dgm:prSet>
      <dgm:spPr/>
    </dgm:pt>
    <dgm:pt modelId="{2921219C-D3CD-43BB-B071-9ACCA1F2A08D}" type="pres">
      <dgm:prSet presAssocID="{22A1F3B8-8CAB-40CE-AA4B-CD656E22DFE6}" presName="rootConnector" presStyleLbl="node2" presStyleIdx="1" presStyleCnt="7"/>
      <dgm:spPr/>
    </dgm:pt>
    <dgm:pt modelId="{92AAD001-6203-4257-9D21-439E1048ED0E}" type="pres">
      <dgm:prSet presAssocID="{22A1F3B8-8CAB-40CE-AA4B-CD656E22DFE6}" presName="hierChild4" presStyleCnt="0"/>
      <dgm:spPr/>
    </dgm:pt>
    <dgm:pt modelId="{5954BACD-3F4F-43D6-8CC9-0DDA1FDCD085}" type="pres">
      <dgm:prSet presAssocID="{F441BC48-572A-4CB6-8922-2FE5E65CA8DC}" presName="Name37" presStyleLbl="parChTrans1D3" presStyleIdx="4" presStyleCnt="17"/>
      <dgm:spPr/>
    </dgm:pt>
    <dgm:pt modelId="{9356932C-CB15-45AD-A8D7-19BD71105AD4}" type="pres">
      <dgm:prSet presAssocID="{96D0D4E2-00D9-4E53-9284-DE8148060EF0}" presName="hierRoot2" presStyleCnt="0">
        <dgm:presLayoutVars>
          <dgm:hierBranch val="init"/>
        </dgm:presLayoutVars>
      </dgm:prSet>
      <dgm:spPr/>
    </dgm:pt>
    <dgm:pt modelId="{687A664E-8962-4452-8FA0-24FF92F54780}" type="pres">
      <dgm:prSet presAssocID="{96D0D4E2-00D9-4E53-9284-DE8148060EF0}" presName="rootComposite" presStyleCnt="0"/>
      <dgm:spPr/>
    </dgm:pt>
    <dgm:pt modelId="{2EC42213-987E-49C1-8991-3A3343A66584}" type="pres">
      <dgm:prSet presAssocID="{96D0D4E2-00D9-4E53-9284-DE8148060EF0}" presName="rootText" presStyleLbl="node3" presStyleIdx="4" presStyleCnt="17">
        <dgm:presLayoutVars>
          <dgm:chPref val="3"/>
        </dgm:presLayoutVars>
      </dgm:prSet>
      <dgm:spPr/>
    </dgm:pt>
    <dgm:pt modelId="{12878273-24F5-4665-8CDC-2DCB5BFFAEE5}" type="pres">
      <dgm:prSet presAssocID="{96D0D4E2-00D9-4E53-9284-DE8148060EF0}" presName="rootConnector" presStyleLbl="node3" presStyleIdx="4" presStyleCnt="17"/>
      <dgm:spPr/>
    </dgm:pt>
    <dgm:pt modelId="{8ABD54AC-5A1A-4E4B-838C-652F6CFA19E9}" type="pres">
      <dgm:prSet presAssocID="{96D0D4E2-00D9-4E53-9284-DE8148060EF0}" presName="hierChild4" presStyleCnt="0"/>
      <dgm:spPr/>
    </dgm:pt>
    <dgm:pt modelId="{727953A9-F849-459C-8674-E15A35491B21}" type="pres">
      <dgm:prSet presAssocID="{CC4EB026-DC3E-40F1-9176-165FB5A262FE}" presName="Name37" presStyleLbl="parChTrans1D4" presStyleIdx="0" presStyleCnt="12"/>
      <dgm:spPr/>
    </dgm:pt>
    <dgm:pt modelId="{EF51AF2A-E655-44E2-9CE8-FE78529C8210}" type="pres">
      <dgm:prSet presAssocID="{5487733C-5953-47A2-8F8F-42F57E527348}" presName="hierRoot2" presStyleCnt="0">
        <dgm:presLayoutVars>
          <dgm:hierBranch val="init"/>
        </dgm:presLayoutVars>
      </dgm:prSet>
      <dgm:spPr/>
    </dgm:pt>
    <dgm:pt modelId="{52C877B1-EC19-4D29-AEC6-C10C99732C41}" type="pres">
      <dgm:prSet presAssocID="{5487733C-5953-47A2-8F8F-42F57E527348}" presName="rootComposite" presStyleCnt="0"/>
      <dgm:spPr/>
    </dgm:pt>
    <dgm:pt modelId="{E9E090EF-268E-4BD5-A655-95118A041494}" type="pres">
      <dgm:prSet presAssocID="{5487733C-5953-47A2-8F8F-42F57E527348}" presName="rootText" presStyleLbl="node4" presStyleIdx="0" presStyleCnt="12">
        <dgm:presLayoutVars>
          <dgm:chPref val="3"/>
        </dgm:presLayoutVars>
      </dgm:prSet>
      <dgm:spPr/>
    </dgm:pt>
    <dgm:pt modelId="{B4F16A54-C1B9-4B41-A5B9-AF08CCBF64D2}" type="pres">
      <dgm:prSet presAssocID="{5487733C-5953-47A2-8F8F-42F57E527348}" presName="rootConnector" presStyleLbl="node4" presStyleIdx="0" presStyleCnt="12"/>
      <dgm:spPr/>
    </dgm:pt>
    <dgm:pt modelId="{B2A2E60C-0D32-4299-A608-19A9B10F029C}" type="pres">
      <dgm:prSet presAssocID="{5487733C-5953-47A2-8F8F-42F57E527348}" presName="hierChild4" presStyleCnt="0"/>
      <dgm:spPr/>
    </dgm:pt>
    <dgm:pt modelId="{91F57A61-1267-4491-8ABC-86A1D25DD099}" type="pres">
      <dgm:prSet presAssocID="{5487733C-5953-47A2-8F8F-42F57E527348}" presName="hierChild5" presStyleCnt="0"/>
      <dgm:spPr/>
    </dgm:pt>
    <dgm:pt modelId="{F281F3CA-757C-47A7-AF0C-8CB6976A9FC9}" type="pres">
      <dgm:prSet presAssocID="{07294C4E-B903-4E0E-A58B-74A71CD214C2}" presName="Name37" presStyleLbl="parChTrans1D4" presStyleIdx="1" presStyleCnt="12"/>
      <dgm:spPr/>
    </dgm:pt>
    <dgm:pt modelId="{2DAD3EA8-65A5-4DAE-B53C-843A6023F15F}" type="pres">
      <dgm:prSet presAssocID="{CB9395CF-D1DE-4EC9-9921-2F8CD32EBCBB}" presName="hierRoot2" presStyleCnt="0">
        <dgm:presLayoutVars>
          <dgm:hierBranch val="init"/>
        </dgm:presLayoutVars>
      </dgm:prSet>
      <dgm:spPr/>
    </dgm:pt>
    <dgm:pt modelId="{CE19B024-BA8C-4036-852F-E447F4B2501D}" type="pres">
      <dgm:prSet presAssocID="{CB9395CF-D1DE-4EC9-9921-2F8CD32EBCBB}" presName="rootComposite" presStyleCnt="0"/>
      <dgm:spPr/>
    </dgm:pt>
    <dgm:pt modelId="{ACE1CBC0-5F7E-4924-87CC-B425F4391B10}" type="pres">
      <dgm:prSet presAssocID="{CB9395CF-D1DE-4EC9-9921-2F8CD32EBCBB}" presName="rootText" presStyleLbl="node4" presStyleIdx="1" presStyleCnt="12" custScaleY="168756">
        <dgm:presLayoutVars>
          <dgm:chPref val="3"/>
        </dgm:presLayoutVars>
      </dgm:prSet>
      <dgm:spPr/>
    </dgm:pt>
    <dgm:pt modelId="{AEF8E150-6DEE-4B3D-B479-EC4E3DE87B54}" type="pres">
      <dgm:prSet presAssocID="{CB9395CF-D1DE-4EC9-9921-2F8CD32EBCBB}" presName="rootConnector" presStyleLbl="node4" presStyleIdx="1" presStyleCnt="12"/>
      <dgm:spPr/>
    </dgm:pt>
    <dgm:pt modelId="{19F8B1B1-60AB-487A-B5A1-0479FB467392}" type="pres">
      <dgm:prSet presAssocID="{CB9395CF-D1DE-4EC9-9921-2F8CD32EBCBB}" presName="hierChild4" presStyleCnt="0"/>
      <dgm:spPr/>
    </dgm:pt>
    <dgm:pt modelId="{874F5E2A-D8F4-443F-9198-CA9724F26E97}" type="pres">
      <dgm:prSet presAssocID="{CB9395CF-D1DE-4EC9-9921-2F8CD32EBCBB}" presName="hierChild5" presStyleCnt="0"/>
      <dgm:spPr/>
    </dgm:pt>
    <dgm:pt modelId="{B5B4EF3D-0B57-40AB-A6BC-377411671E4C}" type="pres">
      <dgm:prSet presAssocID="{96D0D4E2-00D9-4E53-9284-DE8148060EF0}" presName="hierChild5" presStyleCnt="0"/>
      <dgm:spPr/>
    </dgm:pt>
    <dgm:pt modelId="{BAB7E37C-EA9D-4E59-BE1E-00CB069D3F96}" type="pres">
      <dgm:prSet presAssocID="{4C75D466-306A-4B0B-801A-760ABE3502F3}" presName="Name37" presStyleLbl="parChTrans1D3" presStyleIdx="5" presStyleCnt="17"/>
      <dgm:spPr/>
    </dgm:pt>
    <dgm:pt modelId="{AE5F2998-9F97-4D3C-9DBA-C5632CC2FEDF}" type="pres">
      <dgm:prSet presAssocID="{0884173E-FF56-4C01-B66F-036AAEDED245}" presName="hierRoot2" presStyleCnt="0">
        <dgm:presLayoutVars>
          <dgm:hierBranch val="init"/>
        </dgm:presLayoutVars>
      </dgm:prSet>
      <dgm:spPr/>
    </dgm:pt>
    <dgm:pt modelId="{141EE585-D3BB-4AAD-B7F7-0B641BCDA776}" type="pres">
      <dgm:prSet presAssocID="{0884173E-FF56-4C01-B66F-036AAEDED245}" presName="rootComposite" presStyleCnt="0"/>
      <dgm:spPr/>
    </dgm:pt>
    <dgm:pt modelId="{7CAAD902-2974-43C0-BD33-B4D35E1D9348}" type="pres">
      <dgm:prSet presAssocID="{0884173E-FF56-4C01-B66F-036AAEDED245}" presName="rootText" presStyleLbl="node3" presStyleIdx="5" presStyleCnt="17">
        <dgm:presLayoutVars>
          <dgm:chPref val="3"/>
        </dgm:presLayoutVars>
      </dgm:prSet>
      <dgm:spPr/>
    </dgm:pt>
    <dgm:pt modelId="{6572C04A-E3FF-40C9-B4DD-7F41237359CC}" type="pres">
      <dgm:prSet presAssocID="{0884173E-FF56-4C01-B66F-036AAEDED245}" presName="rootConnector" presStyleLbl="node3" presStyleIdx="5" presStyleCnt="17"/>
      <dgm:spPr/>
    </dgm:pt>
    <dgm:pt modelId="{1946EB81-B329-4A15-8B24-B5BC72D435D8}" type="pres">
      <dgm:prSet presAssocID="{0884173E-FF56-4C01-B66F-036AAEDED245}" presName="hierChild4" presStyleCnt="0"/>
      <dgm:spPr/>
    </dgm:pt>
    <dgm:pt modelId="{6E0BB435-295B-4F00-AA75-EA23DD56F794}" type="pres">
      <dgm:prSet presAssocID="{8609B74C-9C5E-41CC-A81B-1F3D032F496B}" presName="Name37" presStyleLbl="parChTrans1D4" presStyleIdx="2" presStyleCnt="12"/>
      <dgm:spPr/>
    </dgm:pt>
    <dgm:pt modelId="{2EC86FB2-6A11-45A1-BDD3-B50B6D2695C6}" type="pres">
      <dgm:prSet presAssocID="{3A8A04C7-3931-41E2-BF50-97B82F3818B8}" presName="hierRoot2" presStyleCnt="0">
        <dgm:presLayoutVars>
          <dgm:hierBranch val="init"/>
        </dgm:presLayoutVars>
      </dgm:prSet>
      <dgm:spPr/>
    </dgm:pt>
    <dgm:pt modelId="{26CEF187-D763-4211-8891-4A14F870B2DA}" type="pres">
      <dgm:prSet presAssocID="{3A8A04C7-3931-41E2-BF50-97B82F3818B8}" presName="rootComposite" presStyleCnt="0"/>
      <dgm:spPr/>
    </dgm:pt>
    <dgm:pt modelId="{8D052775-5A4B-426C-B278-DA357B3FBF06}" type="pres">
      <dgm:prSet presAssocID="{3A8A04C7-3931-41E2-BF50-97B82F3818B8}" presName="rootText" presStyleLbl="node4" presStyleIdx="2" presStyleCnt="12">
        <dgm:presLayoutVars>
          <dgm:chPref val="3"/>
        </dgm:presLayoutVars>
      </dgm:prSet>
      <dgm:spPr/>
    </dgm:pt>
    <dgm:pt modelId="{1972A25F-D575-44BC-9477-33EF8A44F010}" type="pres">
      <dgm:prSet presAssocID="{3A8A04C7-3931-41E2-BF50-97B82F3818B8}" presName="rootConnector" presStyleLbl="node4" presStyleIdx="2" presStyleCnt="12"/>
      <dgm:spPr/>
    </dgm:pt>
    <dgm:pt modelId="{67AA2AED-4DB4-4F66-9C96-F153A59E9590}" type="pres">
      <dgm:prSet presAssocID="{3A8A04C7-3931-41E2-BF50-97B82F3818B8}" presName="hierChild4" presStyleCnt="0"/>
      <dgm:spPr/>
    </dgm:pt>
    <dgm:pt modelId="{69781CD8-B5C2-4AC7-9D42-64902920E897}" type="pres">
      <dgm:prSet presAssocID="{3A8A04C7-3931-41E2-BF50-97B82F3818B8}" presName="hierChild5" presStyleCnt="0"/>
      <dgm:spPr/>
    </dgm:pt>
    <dgm:pt modelId="{C9944FDA-6CB3-47D3-9B04-2F5EBEFC7C51}" type="pres">
      <dgm:prSet presAssocID="{53C53732-35FC-4319-8161-2FBDECD4DE99}" presName="Name37" presStyleLbl="parChTrans1D4" presStyleIdx="3" presStyleCnt="12"/>
      <dgm:spPr/>
    </dgm:pt>
    <dgm:pt modelId="{BB3948C9-25BE-48A1-901B-3C69BDD5AB91}" type="pres">
      <dgm:prSet presAssocID="{ACDB9ECC-BFC6-4DBD-B293-C940A5D67ED2}" presName="hierRoot2" presStyleCnt="0">
        <dgm:presLayoutVars>
          <dgm:hierBranch val="init"/>
        </dgm:presLayoutVars>
      </dgm:prSet>
      <dgm:spPr/>
    </dgm:pt>
    <dgm:pt modelId="{A653D6B5-5E32-497F-858D-DD0C5F2AA4D6}" type="pres">
      <dgm:prSet presAssocID="{ACDB9ECC-BFC6-4DBD-B293-C940A5D67ED2}" presName="rootComposite" presStyleCnt="0"/>
      <dgm:spPr/>
    </dgm:pt>
    <dgm:pt modelId="{53717A1B-6F08-47D6-B105-535B3FA84444}" type="pres">
      <dgm:prSet presAssocID="{ACDB9ECC-BFC6-4DBD-B293-C940A5D67ED2}" presName="rootText" presStyleLbl="node4" presStyleIdx="3" presStyleCnt="12">
        <dgm:presLayoutVars>
          <dgm:chPref val="3"/>
        </dgm:presLayoutVars>
      </dgm:prSet>
      <dgm:spPr/>
    </dgm:pt>
    <dgm:pt modelId="{7A784FD8-2D05-4739-9060-4AE6F493135D}" type="pres">
      <dgm:prSet presAssocID="{ACDB9ECC-BFC6-4DBD-B293-C940A5D67ED2}" presName="rootConnector" presStyleLbl="node4" presStyleIdx="3" presStyleCnt="12"/>
      <dgm:spPr/>
    </dgm:pt>
    <dgm:pt modelId="{EABA2CE9-91E9-4481-8082-15D5F0B4B9FB}" type="pres">
      <dgm:prSet presAssocID="{ACDB9ECC-BFC6-4DBD-B293-C940A5D67ED2}" presName="hierChild4" presStyleCnt="0"/>
      <dgm:spPr/>
    </dgm:pt>
    <dgm:pt modelId="{6E7BC49E-D969-4801-B143-C69EE9362DC5}" type="pres">
      <dgm:prSet presAssocID="{ACDB9ECC-BFC6-4DBD-B293-C940A5D67ED2}" presName="hierChild5" presStyleCnt="0"/>
      <dgm:spPr/>
    </dgm:pt>
    <dgm:pt modelId="{CABD4B37-DE01-4D5A-A9DB-3F34167B68F5}" type="pres">
      <dgm:prSet presAssocID="{B5389B88-6803-4146-99F0-67CD95D561A9}" presName="Name37" presStyleLbl="parChTrans1D4" presStyleIdx="4" presStyleCnt="12"/>
      <dgm:spPr/>
    </dgm:pt>
    <dgm:pt modelId="{0284A4F4-05C0-44B3-9C68-DB93F6937E9D}" type="pres">
      <dgm:prSet presAssocID="{C0FE22B6-8AB9-49E5-9017-581480FE5764}" presName="hierRoot2" presStyleCnt="0">
        <dgm:presLayoutVars>
          <dgm:hierBranch val="init"/>
        </dgm:presLayoutVars>
      </dgm:prSet>
      <dgm:spPr/>
    </dgm:pt>
    <dgm:pt modelId="{EC6B8609-ED6F-4645-A876-398540DB6E3D}" type="pres">
      <dgm:prSet presAssocID="{C0FE22B6-8AB9-49E5-9017-581480FE5764}" presName="rootComposite" presStyleCnt="0"/>
      <dgm:spPr/>
    </dgm:pt>
    <dgm:pt modelId="{B0ACCC2E-31D6-4D51-AF49-A347ADB72BB2}" type="pres">
      <dgm:prSet presAssocID="{C0FE22B6-8AB9-49E5-9017-581480FE5764}" presName="rootText" presStyleLbl="node4" presStyleIdx="4" presStyleCnt="12">
        <dgm:presLayoutVars>
          <dgm:chPref val="3"/>
        </dgm:presLayoutVars>
      </dgm:prSet>
      <dgm:spPr/>
    </dgm:pt>
    <dgm:pt modelId="{90A21BDA-17CF-48A2-A99D-092AA0D106E2}" type="pres">
      <dgm:prSet presAssocID="{C0FE22B6-8AB9-49E5-9017-581480FE5764}" presName="rootConnector" presStyleLbl="node4" presStyleIdx="4" presStyleCnt="12"/>
      <dgm:spPr/>
    </dgm:pt>
    <dgm:pt modelId="{F8C2736F-E1C9-4B9E-A7EB-E3119A729460}" type="pres">
      <dgm:prSet presAssocID="{C0FE22B6-8AB9-49E5-9017-581480FE5764}" presName="hierChild4" presStyleCnt="0"/>
      <dgm:spPr/>
    </dgm:pt>
    <dgm:pt modelId="{6CABF164-8B0E-4619-86D0-B4E6EF4D8D2B}" type="pres">
      <dgm:prSet presAssocID="{C0FE22B6-8AB9-49E5-9017-581480FE5764}" presName="hierChild5" presStyleCnt="0"/>
      <dgm:spPr/>
    </dgm:pt>
    <dgm:pt modelId="{75F859FB-288A-4AC4-BDE1-4930FADEC6CA}" type="pres">
      <dgm:prSet presAssocID="{B502637F-38A4-4701-970D-0B5D83AFB1BB}" presName="Name37" presStyleLbl="parChTrans1D4" presStyleIdx="5" presStyleCnt="12"/>
      <dgm:spPr/>
    </dgm:pt>
    <dgm:pt modelId="{0378A366-A058-431D-93CA-97DF7F356DD3}" type="pres">
      <dgm:prSet presAssocID="{6DDE2219-32D9-4D61-B6DE-54595FF7750C}" presName="hierRoot2" presStyleCnt="0">
        <dgm:presLayoutVars>
          <dgm:hierBranch val="init"/>
        </dgm:presLayoutVars>
      </dgm:prSet>
      <dgm:spPr/>
    </dgm:pt>
    <dgm:pt modelId="{B72094C9-F66E-47D2-96E1-21C107F3EEC6}" type="pres">
      <dgm:prSet presAssocID="{6DDE2219-32D9-4D61-B6DE-54595FF7750C}" presName="rootComposite" presStyleCnt="0"/>
      <dgm:spPr/>
    </dgm:pt>
    <dgm:pt modelId="{D2F79BFB-26CA-441E-B17C-F0CF17D8E3EE}" type="pres">
      <dgm:prSet presAssocID="{6DDE2219-32D9-4D61-B6DE-54595FF7750C}" presName="rootText" presStyleLbl="node4" presStyleIdx="5" presStyleCnt="12">
        <dgm:presLayoutVars>
          <dgm:chPref val="3"/>
        </dgm:presLayoutVars>
      </dgm:prSet>
      <dgm:spPr/>
    </dgm:pt>
    <dgm:pt modelId="{912BA12F-DDF1-4E43-B30A-373241543256}" type="pres">
      <dgm:prSet presAssocID="{6DDE2219-32D9-4D61-B6DE-54595FF7750C}" presName="rootConnector" presStyleLbl="node4" presStyleIdx="5" presStyleCnt="12"/>
      <dgm:spPr/>
    </dgm:pt>
    <dgm:pt modelId="{6C8E158E-E7FB-4BA6-9F0D-6212A1B912B8}" type="pres">
      <dgm:prSet presAssocID="{6DDE2219-32D9-4D61-B6DE-54595FF7750C}" presName="hierChild4" presStyleCnt="0"/>
      <dgm:spPr/>
    </dgm:pt>
    <dgm:pt modelId="{62513879-9850-418C-B2A2-30770B3512AA}" type="pres">
      <dgm:prSet presAssocID="{6DDE2219-32D9-4D61-B6DE-54595FF7750C}" presName="hierChild5" presStyleCnt="0"/>
      <dgm:spPr/>
    </dgm:pt>
    <dgm:pt modelId="{27FB434C-837F-4257-BF84-5973B7AA3C62}" type="pres">
      <dgm:prSet presAssocID="{7036A2EA-5A9F-4500-BB47-CA4D14D2990E}" presName="Name37" presStyleLbl="parChTrans1D4" presStyleIdx="6" presStyleCnt="12"/>
      <dgm:spPr/>
    </dgm:pt>
    <dgm:pt modelId="{A0837CDA-8566-4631-9FB4-69ED86197DAA}" type="pres">
      <dgm:prSet presAssocID="{A4FE2575-925C-42C1-849F-8143F367CAA6}" presName="hierRoot2" presStyleCnt="0">
        <dgm:presLayoutVars>
          <dgm:hierBranch val="init"/>
        </dgm:presLayoutVars>
      </dgm:prSet>
      <dgm:spPr/>
    </dgm:pt>
    <dgm:pt modelId="{8D03CEF9-8714-4723-9F82-CA98D9864CEC}" type="pres">
      <dgm:prSet presAssocID="{A4FE2575-925C-42C1-849F-8143F367CAA6}" presName="rootComposite" presStyleCnt="0"/>
      <dgm:spPr/>
    </dgm:pt>
    <dgm:pt modelId="{8E145AD3-20D8-466D-919B-C74BCE057457}" type="pres">
      <dgm:prSet presAssocID="{A4FE2575-925C-42C1-849F-8143F367CAA6}" presName="rootText" presStyleLbl="node4" presStyleIdx="6" presStyleCnt="12">
        <dgm:presLayoutVars>
          <dgm:chPref val="3"/>
        </dgm:presLayoutVars>
      </dgm:prSet>
      <dgm:spPr/>
    </dgm:pt>
    <dgm:pt modelId="{E212ACE0-86BD-49DE-9C49-36669A7CE626}" type="pres">
      <dgm:prSet presAssocID="{A4FE2575-925C-42C1-849F-8143F367CAA6}" presName="rootConnector" presStyleLbl="node4" presStyleIdx="6" presStyleCnt="12"/>
      <dgm:spPr/>
    </dgm:pt>
    <dgm:pt modelId="{D7AA3E7A-EBC6-4970-A37B-339910A79DA5}" type="pres">
      <dgm:prSet presAssocID="{A4FE2575-925C-42C1-849F-8143F367CAA6}" presName="hierChild4" presStyleCnt="0"/>
      <dgm:spPr/>
    </dgm:pt>
    <dgm:pt modelId="{A95F80E4-CF1B-4FF2-9C76-9FB711F8AE8B}" type="pres">
      <dgm:prSet presAssocID="{A4FE2575-925C-42C1-849F-8143F367CAA6}" presName="hierChild5" presStyleCnt="0"/>
      <dgm:spPr/>
    </dgm:pt>
    <dgm:pt modelId="{8B0C29D5-B28A-4AB1-8F00-D591B41BEE9D}" type="pres">
      <dgm:prSet presAssocID="{19D0B4A7-15CC-40F5-A75F-2CB00C533417}" presName="Name37" presStyleLbl="parChTrans1D4" presStyleIdx="7" presStyleCnt="12"/>
      <dgm:spPr/>
    </dgm:pt>
    <dgm:pt modelId="{4D7BFC57-5886-42F4-A38E-D78927D6CF49}" type="pres">
      <dgm:prSet presAssocID="{C490E060-F16D-4772-A924-9903259C9460}" presName="hierRoot2" presStyleCnt="0">
        <dgm:presLayoutVars>
          <dgm:hierBranch val="init"/>
        </dgm:presLayoutVars>
      </dgm:prSet>
      <dgm:spPr/>
    </dgm:pt>
    <dgm:pt modelId="{C96A553C-2FD2-4750-87E7-6D3A1EE135D5}" type="pres">
      <dgm:prSet presAssocID="{C490E060-F16D-4772-A924-9903259C9460}" presName="rootComposite" presStyleCnt="0"/>
      <dgm:spPr/>
    </dgm:pt>
    <dgm:pt modelId="{7CD07589-7CBE-4C69-8E9A-8DDFD9D5DAF3}" type="pres">
      <dgm:prSet presAssocID="{C490E060-F16D-4772-A924-9903259C9460}" presName="rootText" presStyleLbl="node4" presStyleIdx="7" presStyleCnt="12">
        <dgm:presLayoutVars>
          <dgm:chPref val="3"/>
        </dgm:presLayoutVars>
      </dgm:prSet>
      <dgm:spPr/>
    </dgm:pt>
    <dgm:pt modelId="{A59A4E8A-C6BB-4316-87D1-CD114DA60E8F}" type="pres">
      <dgm:prSet presAssocID="{C490E060-F16D-4772-A924-9903259C9460}" presName="rootConnector" presStyleLbl="node4" presStyleIdx="7" presStyleCnt="12"/>
      <dgm:spPr/>
    </dgm:pt>
    <dgm:pt modelId="{D9979B43-5E26-447E-9EA6-990E4DD028D9}" type="pres">
      <dgm:prSet presAssocID="{C490E060-F16D-4772-A924-9903259C9460}" presName="hierChild4" presStyleCnt="0"/>
      <dgm:spPr/>
    </dgm:pt>
    <dgm:pt modelId="{359EC11A-3736-4520-A1D5-E8535E98801C}" type="pres">
      <dgm:prSet presAssocID="{C490E060-F16D-4772-A924-9903259C9460}" presName="hierChild5" presStyleCnt="0"/>
      <dgm:spPr/>
    </dgm:pt>
    <dgm:pt modelId="{C34DA3D2-3C24-4C51-B975-0C9F7A2B6587}" type="pres">
      <dgm:prSet presAssocID="{0884173E-FF56-4C01-B66F-036AAEDED245}" presName="hierChild5" presStyleCnt="0"/>
      <dgm:spPr/>
    </dgm:pt>
    <dgm:pt modelId="{3A4EFBC0-EEAC-4FE4-8794-458C4B44B8A3}" type="pres">
      <dgm:prSet presAssocID="{22A1F3B8-8CAB-40CE-AA4B-CD656E22DFE6}" presName="hierChild5" presStyleCnt="0"/>
      <dgm:spPr/>
    </dgm:pt>
    <dgm:pt modelId="{780681E0-3203-4272-8514-BF12CBC0A63B}" type="pres">
      <dgm:prSet presAssocID="{9760D6A9-129D-4D54-9F0A-599CAE0B209A}" presName="Name37" presStyleLbl="parChTrans1D2" presStyleIdx="2" presStyleCnt="7"/>
      <dgm:spPr/>
    </dgm:pt>
    <dgm:pt modelId="{65204874-AAF2-4FCE-9EBE-4F7ACBC78DB4}" type="pres">
      <dgm:prSet presAssocID="{2D9C36D5-01AD-4F79-A2B1-2ACC898FEB8C}" presName="hierRoot2" presStyleCnt="0">
        <dgm:presLayoutVars>
          <dgm:hierBranch val="init"/>
        </dgm:presLayoutVars>
      </dgm:prSet>
      <dgm:spPr/>
    </dgm:pt>
    <dgm:pt modelId="{C69B690D-9474-4165-9C7A-A02727945A05}" type="pres">
      <dgm:prSet presAssocID="{2D9C36D5-01AD-4F79-A2B1-2ACC898FEB8C}" presName="rootComposite" presStyleCnt="0"/>
      <dgm:spPr/>
    </dgm:pt>
    <dgm:pt modelId="{8683922A-2EF4-424E-A18B-484000451B20}" type="pres">
      <dgm:prSet presAssocID="{2D9C36D5-01AD-4F79-A2B1-2ACC898FEB8C}" presName="rootText" presStyleLbl="node2" presStyleIdx="2" presStyleCnt="7">
        <dgm:presLayoutVars>
          <dgm:chPref val="3"/>
        </dgm:presLayoutVars>
      </dgm:prSet>
      <dgm:spPr/>
    </dgm:pt>
    <dgm:pt modelId="{5C57A5AB-545B-46F7-AF0A-DCF124DA2E6F}" type="pres">
      <dgm:prSet presAssocID="{2D9C36D5-01AD-4F79-A2B1-2ACC898FEB8C}" presName="rootConnector" presStyleLbl="node2" presStyleIdx="2" presStyleCnt="7"/>
      <dgm:spPr/>
    </dgm:pt>
    <dgm:pt modelId="{1EBA9455-D680-46D6-8965-10FEC596C81F}" type="pres">
      <dgm:prSet presAssocID="{2D9C36D5-01AD-4F79-A2B1-2ACC898FEB8C}" presName="hierChild4" presStyleCnt="0"/>
      <dgm:spPr/>
    </dgm:pt>
    <dgm:pt modelId="{CB053DF4-D72A-40E2-9533-5192B454A983}" type="pres">
      <dgm:prSet presAssocID="{44E61EED-69FA-4EF0-8EBD-0B9F3B16AE6B}" presName="Name37" presStyleLbl="parChTrans1D3" presStyleIdx="6" presStyleCnt="17"/>
      <dgm:spPr/>
    </dgm:pt>
    <dgm:pt modelId="{10D3915E-5161-4453-947B-E38FDCBEEDC5}" type="pres">
      <dgm:prSet presAssocID="{5937E3DC-1FDA-4B78-AA4D-2282DC7FA262}" presName="hierRoot2" presStyleCnt="0">
        <dgm:presLayoutVars>
          <dgm:hierBranch val="init"/>
        </dgm:presLayoutVars>
      </dgm:prSet>
      <dgm:spPr/>
    </dgm:pt>
    <dgm:pt modelId="{E986F248-5DBB-4075-97AA-60A0A8CAE33B}" type="pres">
      <dgm:prSet presAssocID="{5937E3DC-1FDA-4B78-AA4D-2282DC7FA262}" presName="rootComposite" presStyleCnt="0"/>
      <dgm:spPr/>
    </dgm:pt>
    <dgm:pt modelId="{006C852A-417E-4C78-9AC0-7FC585F238CC}" type="pres">
      <dgm:prSet presAssocID="{5937E3DC-1FDA-4B78-AA4D-2282DC7FA262}" presName="rootText" presStyleLbl="node3" presStyleIdx="6" presStyleCnt="17" custScaleY="146403">
        <dgm:presLayoutVars>
          <dgm:chPref val="3"/>
        </dgm:presLayoutVars>
      </dgm:prSet>
      <dgm:spPr/>
    </dgm:pt>
    <dgm:pt modelId="{71058DD6-E0DA-4D20-A7E2-FE0BB12390B0}" type="pres">
      <dgm:prSet presAssocID="{5937E3DC-1FDA-4B78-AA4D-2282DC7FA262}" presName="rootConnector" presStyleLbl="node3" presStyleIdx="6" presStyleCnt="17"/>
      <dgm:spPr/>
    </dgm:pt>
    <dgm:pt modelId="{5BEADE13-E8C8-423E-B75C-ED19E6EB8316}" type="pres">
      <dgm:prSet presAssocID="{5937E3DC-1FDA-4B78-AA4D-2282DC7FA262}" presName="hierChild4" presStyleCnt="0"/>
      <dgm:spPr/>
    </dgm:pt>
    <dgm:pt modelId="{E67FB7AA-2F2D-452D-AF71-BCBC8F6382C9}" type="pres">
      <dgm:prSet presAssocID="{5937E3DC-1FDA-4B78-AA4D-2282DC7FA262}" presName="hierChild5" presStyleCnt="0"/>
      <dgm:spPr/>
    </dgm:pt>
    <dgm:pt modelId="{FD042C68-EB59-432B-A03D-76435D966EEF}" type="pres">
      <dgm:prSet presAssocID="{4637E9FC-FC0C-45BC-AB01-0928C74C38D9}" presName="Name37" presStyleLbl="parChTrans1D3" presStyleIdx="7" presStyleCnt="17"/>
      <dgm:spPr/>
    </dgm:pt>
    <dgm:pt modelId="{7F89B947-9F78-4C11-A0F1-508CAF5B710B}" type="pres">
      <dgm:prSet presAssocID="{5E70ED71-0932-413C-A3A5-732E21766E31}" presName="hierRoot2" presStyleCnt="0">
        <dgm:presLayoutVars>
          <dgm:hierBranch val="init"/>
        </dgm:presLayoutVars>
      </dgm:prSet>
      <dgm:spPr/>
    </dgm:pt>
    <dgm:pt modelId="{773A54AA-11DB-45EE-A441-1ED687EC5DD0}" type="pres">
      <dgm:prSet presAssocID="{5E70ED71-0932-413C-A3A5-732E21766E31}" presName="rootComposite" presStyleCnt="0"/>
      <dgm:spPr/>
    </dgm:pt>
    <dgm:pt modelId="{094D9E58-F536-4205-B2D2-26FA5F4E7C03}" type="pres">
      <dgm:prSet presAssocID="{5E70ED71-0932-413C-A3A5-732E21766E31}" presName="rootText" presStyleLbl="node3" presStyleIdx="7" presStyleCnt="17" custScaleY="183136">
        <dgm:presLayoutVars>
          <dgm:chPref val="3"/>
        </dgm:presLayoutVars>
      </dgm:prSet>
      <dgm:spPr/>
    </dgm:pt>
    <dgm:pt modelId="{CA6784E8-DFA8-4066-BF77-63509628D927}" type="pres">
      <dgm:prSet presAssocID="{5E70ED71-0932-413C-A3A5-732E21766E31}" presName="rootConnector" presStyleLbl="node3" presStyleIdx="7" presStyleCnt="17"/>
      <dgm:spPr/>
    </dgm:pt>
    <dgm:pt modelId="{8D601530-4203-4174-8D12-6037292BF422}" type="pres">
      <dgm:prSet presAssocID="{5E70ED71-0932-413C-A3A5-732E21766E31}" presName="hierChild4" presStyleCnt="0"/>
      <dgm:spPr/>
    </dgm:pt>
    <dgm:pt modelId="{0922AC99-0132-4A2D-B751-369553C51DD7}" type="pres">
      <dgm:prSet presAssocID="{5E70ED71-0932-413C-A3A5-732E21766E31}" presName="hierChild5" presStyleCnt="0"/>
      <dgm:spPr/>
    </dgm:pt>
    <dgm:pt modelId="{380A75F7-C974-4EB4-8C4D-0BF9861F5423}" type="pres">
      <dgm:prSet presAssocID="{2D9C36D5-01AD-4F79-A2B1-2ACC898FEB8C}" presName="hierChild5" presStyleCnt="0"/>
      <dgm:spPr/>
    </dgm:pt>
    <dgm:pt modelId="{BB953E60-2378-4CDE-BD5E-FCF41C9409B1}" type="pres">
      <dgm:prSet presAssocID="{BFA50185-522C-4AC8-8266-B3C2F7F55DAA}" presName="Name37" presStyleLbl="parChTrans1D2" presStyleIdx="3" presStyleCnt="7"/>
      <dgm:spPr/>
    </dgm:pt>
    <dgm:pt modelId="{A28B660E-D9D2-4D96-8F1E-D59CFA08A346}" type="pres">
      <dgm:prSet presAssocID="{945454A3-9C0E-49DD-959B-BDE57146B1C1}" presName="hierRoot2" presStyleCnt="0">
        <dgm:presLayoutVars>
          <dgm:hierBranch val="init"/>
        </dgm:presLayoutVars>
      </dgm:prSet>
      <dgm:spPr/>
    </dgm:pt>
    <dgm:pt modelId="{A3CFEF3E-009D-4B8F-94A8-2BB33CB357B0}" type="pres">
      <dgm:prSet presAssocID="{945454A3-9C0E-49DD-959B-BDE57146B1C1}" presName="rootComposite" presStyleCnt="0"/>
      <dgm:spPr/>
    </dgm:pt>
    <dgm:pt modelId="{A0826102-1218-479F-8A86-95FD2AD40647}" type="pres">
      <dgm:prSet presAssocID="{945454A3-9C0E-49DD-959B-BDE57146B1C1}" presName="rootText" presStyleLbl="node2" presStyleIdx="3" presStyleCnt="7">
        <dgm:presLayoutVars>
          <dgm:chPref val="3"/>
        </dgm:presLayoutVars>
      </dgm:prSet>
      <dgm:spPr/>
    </dgm:pt>
    <dgm:pt modelId="{E0AB8674-A8DA-4958-A215-7AD526961D47}" type="pres">
      <dgm:prSet presAssocID="{945454A3-9C0E-49DD-959B-BDE57146B1C1}" presName="rootConnector" presStyleLbl="node2" presStyleIdx="3" presStyleCnt="7"/>
      <dgm:spPr/>
    </dgm:pt>
    <dgm:pt modelId="{B12742E5-9FF7-4370-98BD-1E2F952DC958}" type="pres">
      <dgm:prSet presAssocID="{945454A3-9C0E-49DD-959B-BDE57146B1C1}" presName="hierChild4" presStyleCnt="0"/>
      <dgm:spPr/>
    </dgm:pt>
    <dgm:pt modelId="{40BA6925-D603-44C8-9082-EA1752B48C6C}" type="pres">
      <dgm:prSet presAssocID="{36E4A157-CA16-4F95-9DEB-5CEC4C8FD5BD}" presName="Name37" presStyleLbl="parChTrans1D3" presStyleIdx="8" presStyleCnt="17"/>
      <dgm:spPr/>
    </dgm:pt>
    <dgm:pt modelId="{3DC54EB0-2D10-48E4-8A0E-2F2B860427A4}" type="pres">
      <dgm:prSet presAssocID="{52F28635-7F1F-4276-865C-47E5A9EA56F6}" presName="hierRoot2" presStyleCnt="0">
        <dgm:presLayoutVars>
          <dgm:hierBranch val="init"/>
        </dgm:presLayoutVars>
      </dgm:prSet>
      <dgm:spPr/>
    </dgm:pt>
    <dgm:pt modelId="{E7934E1B-0D16-487C-B833-BDD4DAB4D0BC}" type="pres">
      <dgm:prSet presAssocID="{52F28635-7F1F-4276-865C-47E5A9EA56F6}" presName="rootComposite" presStyleCnt="0"/>
      <dgm:spPr/>
    </dgm:pt>
    <dgm:pt modelId="{D0CB292A-7E90-42EC-BBE7-5506F3F61C61}" type="pres">
      <dgm:prSet presAssocID="{52F28635-7F1F-4276-865C-47E5A9EA56F6}" presName="rootText" presStyleLbl="node3" presStyleIdx="8" presStyleCnt="17">
        <dgm:presLayoutVars>
          <dgm:chPref val="3"/>
        </dgm:presLayoutVars>
      </dgm:prSet>
      <dgm:spPr/>
    </dgm:pt>
    <dgm:pt modelId="{0D6F3396-845C-4DF5-8BA8-CC9183BD2FAC}" type="pres">
      <dgm:prSet presAssocID="{52F28635-7F1F-4276-865C-47E5A9EA56F6}" presName="rootConnector" presStyleLbl="node3" presStyleIdx="8" presStyleCnt="17"/>
      <dgm:spPr/>
    </dgm:pt>
    <dgm:pt modelId="{E4B18F38-1698-483A-B1A2-AE6E38303058}" type="pres">
      <dgm:prSet presAssocID="{52F28635-7F1F-4276-865C-47E5A9EA56F6}" presName="hierChild4" presStyleCnt="0"/>
      <dgm:spPr/>
    </dgm:pt>
    <dgm:pt modelId="{152A0021-E376-4CE4-B53D-DD1A113E2B3B}" type="pres">
      <dgm:prSet presAssocID="{242572CA-65F9-4274-84C5-209B684C3B2A}" presName="Name37" presStyleLbl="parChTrans1D4" presStyleIdx="8" presStyleCnt="12"/>
      <dgm:spPr/>
    </dgm:pt>
    <dgm:pt modelId="{9A1B44B8-4D27-465D-AA88-87B42D5485C0}" type="pres">
      <dgm:prSet presAssocID="{396A302A-6BDB-445C-9482-6251AAD9B5AF}" presName="hierRoot2" presStyleCnt="0">
        <dgm:presLayoutVars>
          <dgm:hierBranch val="init"/>
        </dgm:presLayoutVars>
      </dgm:prSet>
      <dgm:spPr/>
    </dgm:pt>
    <dgm:pt modelId="{FAEAB0B0-33FF-47F7-B745-0275FDA1AE72}" type="pres">
      <dgm:prSet presAssocID="{396A302A-6BDB-445C-9482-6251AAD9B5AF}" presName="rootComposite" presStyleCnt="0"/>
      <dgm:spPr/>
    </dgm:pt>
    <dgm:pt modelId="{C90C8AE5-2BD9-4B6D-B6E0-F485BFE8FA5F}" type="pres">
      <dgm:prSet presAssocID="{396A302A-6BDB-445C-9482-6251AAD9B5AF}" presName="rootText" presStyleLbl="node4" presStyleIdx="8" presStyleCnt="12">
        <dgm:presLayoutVars>
          <dgm:chPref val="3"/>
        </dgm:presLayoutVars>
      </dgm:prSet>
      <dgm:spPr/>
    </dgm:pt>
    <dgm:pt modelId="{5490D934-EB04-4743-8113-3967288C7B2E}" type="pres">
      <dgm:prSet presAssocID="{396A302A-6BDB-445C-9482-6251AAD9B5AF}" presName="rootConnector" presStyleLbl="node4" presStyleIdx="8" presStyleCnt="12"/>
      <dgm:spPr/>
    </dgm:pt>
    <dgm:pt modelId="{96A7461D-8C41-422C-9883-EF1A8B6E7D9A}" type="pres">
      <dgm:prSet presAssocID="{396A302A-6BDB-445C-9482-6251AAD9B5AF}" presName="hierChild4" presStyleCnt="0"/>
      <dgm:spPr/>
    </dgm:pt>
    <dgm:pt modelId="{2F53D8B2-DF21-4D76-B776-9BBD5E533D88}" type="pres">
      <dgm:prSet presAssocID="{396A302A-6BDB-445C-9482-6251AAD9B5AF}" presName="hierChild5" presStyleCnt="0"/>
      <dgm:spPr/>
    </dgm:pt>
    <dgm:pt modelId="{1E6439AE-7E9F-4DFC-90F5-31E55F851822}" type="pres">
      <dgm:prSet presAssocID="{52F28635-7F1F-4276-865C-47E5A9EA56F6}" presName="hierChild5" presStyleCnt="0"/>
      <dgm:spPr/>
    </dgm:pt>
    <dgm:pt modelId="{4FCDBD99-15C8-49E0-8AC8-A24239683F57}" type="pres">
      <dgm:prSet presAssocID="{BEFE52A3-2A9A-4E0C-B487-E21D52E1475B}" presName="Name37" presStyleLbl="parChTrans1D3" presStyleIdx="9" presStyleCnt="17"/>
      <dgm:spPr/>
    </dgm:pt>
    <dgm:pt modelId="{BBD8D336-8CED-4322-BB7D-A17705823486}" type="pres">
      <dgm:prSet presAssocID="{1AB37327-8E9F-4E24-81BF-9DB52B820DBE}" presName="hierRoot2" presStyleCnt="0">
        <dgm:presLayoutVars>
          <dgm:hierBranch val="init"/>
        </dgm:presLayoutVars>
      </dgm:prSet>
      <dgm:spPr/>
    </dgm:pt>
    <dgm:pt modelId="{F3120884-A9E9-4141-9393-AEB2E07B40EB}" type="pres">
      <dgm:prSet presAssocID="{1AB37327-8E9F-4E24-81BF-9DB52B820DBE}" presName="rootComposite" presStyleCnt="0"/>
      <dgm:spPr/>
    </dgm:pt>
    <dgm:pt modelId="{32ACFE8D-44BA-42D5-A540-5B6CB93B91BA}" type="pres">
      <dgm:prSet presAssocID="{1AB37327-8E9F-4E24-81BF-9DB52B820DBE}" presName="rootText" presStyleLbl="node3" presStyleIdx="9" presStyleCnt="17">
        <dgm:presLayoutVars>
          <dgm:chPref val="3"/>
        </dgm:presLayoutVars>
      </dgm:prSet>
      <dgm:spPr/>
    </dgm:pt>
    <dgm:pt modelId="{388EB459-04CD-4827-AC60-DE99C3D58049}" type="pres">
      <dgm:prSet presAssocID="{1AB37327-8E9F-4E24-81BF-9DB52B820DBE}" presName="rootConnector" presStyleLbl="node3" presStyleIdx="9" presStyleCnt="17"/>
      <dgm:spPr/>
    </dgm:pt>
    <dgm:pt modelId="{738DBB7E-B496-4644-A0AF-428686EC61C4}" type="pres">
      <dgm:prSet presAssocID="{1AB37327-8E9F-4E24-81BF-9DB52B820DBE}" presName="hierChild4" presStyleCnt="0"/>
      <dgm:spPr/>
    </dgm:pt>
    <dgm:pt modelId="{FE069566-F3CD-4E81-9F86-F3726776B08A}" type="pres">
      <dgm:prSet presAssocID="{9178699A-B7F0-47F6-A56E-49C503CFC3D3}" presName="Name37" presStyleLbl="parChTrans1D4" presStyleIdx="9" presStyleCnt="12"/>
      <dgm:spPr/>
    </dgm:pt>
    <dgm:pt modelId="{3142E388-B9CF-4F32-A611-8D871133E41E}" type="pres">
      <dgm:prSet presAssocID="{9331E209-2C2E-4C41-8ECA-FFBD82187371}" presName="hierRoot2" presStyleCnt="0">
        <dgm:presLayoutVars>
          <dgm:hierBranch val="init"/>
        </dgm:presLayoutVars>
      </dgm:prSet>
      <dgm:spPr/>
    </dgm:pt>
    <dgm:pt modelId="{1E90F881-E5A5-477A-B1FA-EDFF536BD61C}" type="pres">
      <dgm:prSet presAssocID="{9331E209-2C2E-4C41-8ECA-FFBD82187371}" presName="rootComposite" presStyleCnt="0"/>
      <dgm:spPr/>
    </dgm:pt>
    <dgm:pt modelId="{186EFA3F-989B-47CD-8B39-F1E3A178B32A}" type="pres">
      <dgm:prSet presAssocID="{9331E209-2C2E-4C41-8ECA-FFBD82187371}" presName="rootText" presStyleLbl="node4" presStyleIdx="9" presStyleCnt="12">
        <dgm:presLayoutVars>
          <dgm:chPref val="3"/>
        </dgm:presLayoutVars>
      </dgm:prSet>
      <dgm:spPr/>
    </dgm:pt>
    <dgm:pt modelId="{B1E13700-2407-4A59-BED9-E893984B70E2}" type="pres">
      <dgm:prSet presAssocID="{9331E209-2C2E-4C41-8ECA-FFBD82187371}" presName="rootConnector" presStyleLbl="node4" presStyleIdx="9" presStyleCnt="12"/>
      <dgm:spPr/>
    </dgm:pt>
    <dgm:pt modelId="{F5A33FB8-2CBB-407D-8CC5-CC983FAD8568}" type="pres">
      <dgm:prSet presAssocID="{9331E209-2C2E-4C41-8ECA-FFBD82187371}" presName="hierChild4" presStyleCnt="0"/>
      <dgm:spPr/>
    </dgm:pt>
    <dgm:pt modelId="{7D92CF62-A55F-4FC7-8E32-9902860CB4B9}" type="pres">
      <dgm:prSet presAssocID="{9331E209-2C2E-4C41-8ECA-FFBD82187371}" presName="hierChild5" presStyleCnt="0"/>
      <dgm:spPr/>
    </dgm:pt>
    <dgm:pt modelId="{D20D5913-1094-4F97-AD5A-15C611D5E1D4}" type="pres">
      <dgm:prSet presAssocID="{1AB37327-8E9F-4E24-81BF-9DB52B820DBE}" presName="hierChild5" presStyleCnt="0"/>
      <dgm:spPr/>
    </dgm:pt>
    <dgm:pt modelId="{25D95BCD-6D5E-4B70-8D59-89BB1269E714}" type="pres">
      <dgm:prSet presAssocID="{945454A3-9C0E-49DD-959B-BDE57146B1C1}" presName="hierChild5" presStyleCnt="0"/>
      <dgm:spPr/>
    </dgm:pt>
    <dgm:pt modelId="{FDC10ED2-8D33-452F-89AA-C63850C7D18D}" type="pres">
      <dgm:prSet presAssocID="{6B912AA4-DD74-4003-869A-09CC7E300B63}" presName="Name37" presStyleLbl="parChTrans1D2" presStyleIdx="4" presStyleCnt="7"/>
      <dgm:spPr/>
    </dgm:pt>
    <dgm:pt modelId="{8E595943-F647-4A97-B4E2-B225DE59BF72}" type="pres">
      <dgm:prSet presAssocID="{36E20E64-EC49-49F7-97FA-26498FEE1822}" presName="hierRoot2" presStyleCnt="0">
        <dgm:presLayoutVars>
          <dgm:hierBranch val="init"/>
        </dgm:presLayoutVars>
      </dgm:prSet>
      <dgm:spPr/>
    </dgm:pt>
    <dgm:pt modelId="{8764CA29-F39A-4A8C-B4B8-7554148CAC53}" type="pres">
      <dgm:prSet presAssocID="{36E20E64-EC49-49F7-97FA-26498FEE1822}" presName="rootComposite" presStyleCnt="0"/>
      <dgm:spPr/>
    </dgm:pt>
    <dgm:pt modelId="{84E90F03-B023-4CF3-ADC2-590FD9177C1D}" type="pres">
      <dgm:prSet presAssocID="{36E20E64-EC49-49F7-97FA-26498FEE1822}" presName="rootText" presStyleLbl="node2" presStyleIdx="4" presStyleCnt="7">
        <dgm:presLayoutVars>
          <dgm:chPref val="3"/>
        </dgm:presLayoutVars>
      </dgm:prSet>
      <dgm:spPr/>
    </dgm:pt>
    <dgm:pt modelId="{374C6D40-0253-4502-A017-55A5310225FE}" type="pres">
      <dgm:prSet presAssocID="{36E20E64-EC49-49F7-97FA-26498FEE1822}" presName="rootConnector" presStyleLbl="node2" presStyleIdx="4" presStyleCnt="7"/>
      <dgm:spPr/>
    </dgm:pt>
    <dgm:pt modelId="{C263832B-B7DF-4E46-9D3F-5C013F5888E7}" type="pres">
      <dgm:prSet presAssocID="{36E20E64-EC49-49F7-97FA-26498FEE1822}" presName="hierChild4" presStyleCnt="0"/>
      <dgm:spPr/>
    </dgm:pt>
    <dgm:pt modelId="{996F8A62-1AE4-4191-A02A-EC5EE67E1836}" type="pres">
      <dgm:prSet presAssocID="{6CA46DBD-2550-4B75-898C-43A86458FABC}" presName="Name37" presStyleLbl="parChTrans1D3" presStyleIdx="10" presStyleCnt="17"/>
      <dgm:spPr/>
    </dgm:pt>
    <dgm:pt modelId="{EFDCD6F9-532F-4600-8E58-93286DF71FFD}" type="pres">
      <dgm:prSet presAssocID="{DBD80968-C568-4E90-8FEF-E5829FECEC8D}" presName="hierRoot2" presStyleCnt="0">
        <dgm:presLayoutVars>
          <dgm:hierBranch val="init"/>
        </dgm:presLayoutVars>
      </dgm:prSet>
      <dgm:spPr/>
    </dgm:pt>
    <dgm:pt modelId="{9ACDDFCC-6556-4239-97F0-45BC54CD532E}" type="pres">
      <dgm:prSet presAssocID="{DBD80968-C568-4E90-8FEF-E5829FECEC8D}" presName="rootComposite" presStyleCnt="0"/>
      <dgm:spPr/>
    </dgm:pt>
    <dgm:pt modelId="{057489ED-866C-41C8-9AB0-1616CEFEF41B}" type="pres">
      <dgm:prSet presAssocID="{DBD80968-C568-4E90-8FEF-E5829FECEC8D}" presName="rootText" presStyleLbl="node3" presStyleIdx="10" presStyleCnt="17">
        <dgm:presLayoutVars>
          <dgm:chPref val="3"/>
        </dgm:presLayoutVars>
      </dgm:prSet>
      <dgm:spPr/>
    </dgm:pt>
    <dgm:pt modelId="{ED6F01A1-93F6-451C-A244-ABCBF90BBCA8}" type="pres">
      <dgm:prSet presAssocID="{DBD80968-C568-4E90-8FEF-E5829FECEC8D}" presName="rootConnector" presStyleLbl="node3" presStyleIdx="10" presStyleCnt="17"/>
      <dgm:spPr/>
    </dgm:pt>
    <dgm:pt modelId="{A980DF87-45F8-47D0-BB89-3783B8172CAD}" type="pres">
      <dgm:prSet presAssocID="{DBD80968-C568-4E90-8FEF-E5829FECEC8D}" presName="hierChild4" presStyleCnt="0"/>
      <dgm:spPr/>
    </dgm:pt>
    <dgm:pt modelId="{1BC1BE86-3721-43B2-9813-08DB76AE6487}" type="pres">
      <dgm:prSet presAssocID="{DBD80968-C568-4E90-8FEF-E5829FECEC8D}" presName="hierChild5" presStyleCnt="0"/>
      <dgm:spPr/>
    </dgm:pt>
    <dgm:pt modelId="{22E1DC28-6D86-4ECF-9922-328FB6F72096}" type="pres">
      <dgm:prSet presAssocID="{695ECB8C-0994-4314-9048-68FDAFFD6C12}" presName="Name37" presStyleLbl="parChTrans1D3" presStyleIdx="11" presStyleCnt="17"/>
      <dgm:spPr/>
    </dgm:pt>
    <dgm:pt modelId="{D48DF659-0C48-4CCA-9486-69CA622CEF2B}" type="pres">
      <dgm:prSet presAssocID="{8B016727-8FF0-46B3-9C5B-D0DBAAA8B845}" presName="hierRoot2" presStyleCnt="0">
        <dgm:presLayoutVars>
          <dgm:hierBranch val="init"/>
        </dgm:presLayoutVars>
      </dgm:prSet>
      <dgm:spPr/>
    </dgm:pt>
    <dgm:pt modelId="{BC6D511D-EDE1-481C-AED0-D8AB00E12692}" type="pres">
      <dgm:prSet presAssocID="{8B016727-8FF0-46B3-9C5B-D0DBAAA8B845}" presName="rootComposite" presStyleCnt="0"/>
      <dgm:spPr/>
    </dgm:pt>
    <dgm:pt modelId="{BF27B979-14CE-4DCF-8612-F49D8E994B08}" type="pres">
      <dgm:prSet presAssocID="{8B016727-8FF0-46B3-9C5B-D0DBAAA8B845}" presName="rootText" presStyleLbl="node3" presStyleIdx="11" presStyleCnt="17">
        <dgm:presLayoutVars>
          <dgm:chPref val="3"/>
        </dgm:presLayoutVars>
      </dgm:prSet>
      <dgm:spPr/>
    </dgm:pt>
    <dgm:pt modelId="{93709FD9-122A-47D0-8BCC-FD83701A2DAE}" type="pres">
      <dgm:prSet presAssocID="{8B016727-8FF0-46B3-9C5B-D0DBAAA8B845}" presName="rootConnector" presStyleLbl="node3" presStyleIdx="11" presStyleCnt="17"/>
      <dgm:spPr/>
    </dgm:pt>
    <dgm:pt modelId="{FAAB6A0B-DFC6-45D3-A92C-8808C17697B3}" type="pres">
      <dgm:prSet presAssocID="{8B016727-8FF0-46B3-9C5B-D0DBAAA8B845}" presName="hierChild4" presStyleCnt="0"/>
      <dgm:spPr/>
    </dgm:pt>
    <dgm:pt modelId="{AC3DB5BB-EA9F-41C7-8BDE-41D39250D55D}" type="pres">
      <dgm:prSet presAssocID="{8B016727-8FF0-46B3-9C5B-D0DBAAA8B845}" presName="hierChild5" presStyleCnt="0"/>
      <dgm:spPr/>
    </dgm:pt>
    <dgm:pt modelId="{DB2701DB-CF77-4FE4-9529-F467B5371C39}" type="pres">
      <dgm:prSet presAssocID="{64507B06-4F30-406B-89D5-2FBF4742D052}" presName="Name37" presStyleLbl="parChTrans1D3" presStyleIdx="12" presStyleCnt="17"/>
      <dgm:spPr/>
    </dgm:pt>
    <dgm:pt modelId="{966B1453-3E51-4C91-8B84-3BF66FEE08E8}" type="pres">
      <dgm:prSet presAssocID="{1C6C5D9A-7D46-4E54-8DFF-5CDE5CCA0116}" presName="hierRoot2" presStyleCnt="0">
        <dgm:presLayoutVars>
          <dgm:hierBranch val="init"/>
        </dgm:presLayoutVars>
      </dgm:prSet>
      <dgm:spPr/>
    </dgm:pt>
    <dgm:pt modelId="{76AFB9AB-2AC9-4443-8AB5-7F3F5F8F1B69}" type="pres">
      <dgm:prSet presAssocID="{1C6C5D9A-7D46-4E54-8DFF-5CDE5CCA0116}" presName="rootComposite" presStyleCnt="0"/>
      <dgm:spPr/>
    </dgm:pt>
    <dgm:pt modelId="{438DC7DD-5BA7-4532-96DC-B282AEC32EED}" type="pres">
      <dgm:prSet presAssocID="{1C6C5D9A-7D46-4E54-8DFF-5CDE5CCA0116}" presName="rootText" presStyleLbl="node3" presStyleIdx="12" presStyleCnt="17" custScaleX="142728" custScaleY="168756">
        <dgm:presLayoutVars>
          <dgm:chPref val="3"/>
        </dgm:presLayoutVars>
      </dgm:prSet>
      <dgm:spPr/>
    </dgm:pt>
    <dgm:pt modelId="{A07270DB-569E-4DF7-99A0-696C1476BE0E}" type="pres">
      <dgm:prSet presAssocID="{1C6C5D9A-7D46-4E54-8DFF-5CDE5CCA0116}" presName="rootConnector" presStyleLbl="node3" presStyleIdx="12" presStyleCnt="17"/>
      <dgm:spPr/>
    </dgm:pt>
    <dgm:pt modelId="{40EEB8E0-BBF9-4377-9610-3DC99819F97A}" type="pres">
      <dgm:prSet presAssocID="{1C6C5D9A-7D46-4E54-8DFF-5CDE5CCA0116}" presName="hierChild4" presStyleCnt="0"/>
      <dgm:spPr/>
    </dgm:pt>
    <dgm:pt modelId="{86150F93-88EF-4106-B26F-FCC5EED8F95E}" type="pres">
      <dgm:prSet presAssocID="{1C6C5D9A-7D46-4E54-8DFF-5CDE5CCA0116}" presName="hierChild5" presStyleCnt="0"/>
      <dgm:spPr/>
    </dgm:pt>
    <dgm:pt modelId="{FE979C33-5F46-4F1A-8C3B-2C8B2C39536F}" type="pres">
      <dgm:prSet presAssocID="{36E20E64-EC49-49F7-97FA-26498FEE1822}" presName="hierChild5" presStyleCnt="0"/>
      <dgm:spPr/>
    </dgm:pt>
    <dgm:pt modelId="{7E33C460-5C3E-4EAB-810A-F2805E51D91F}" type="pres">
      <dgm:prSet presAssocID="{37CCC709-E0D9-4414-A9C9-0042B1B8D5ED}" presName="Name37" presStyleLbl="parChTrans1D2" presStyleIdx="5" presStyleCnt="7"/>
      <dgm:spPr/>
    </dgm:pt>
    <dgm:pt modelId="{B32500BD-644C-4837-B58A-4947793765E1}" type="pres">
      <dgm:prSet presAssocID="{E618FAFD-6C1A-4822-B636-E5E22874A8A5}" presName="hierRoot2" presStyleCnt="0">
        <dgm:presLayoutVars>
          <dgm:hierBranch val="init"/>
        </dgm:presLayoutVars>
      </dgm:prSet>
      <dgm:spPr/>
    </dgm:pt>
    <dgm:pt modelId="{A4498488-52D5-4185-B348-E6FBA64382B4}" type="pres">
      <dgm:prSet presAssocID="{E618FAFD-6C1A-4822-B636-E5E22874A8A5}" presName="rootComposite" presStyleCnt="0"/>
      <dgm:spPr/>
    </dgm:pt>
    <dgm:pt modelId="{10FBA93E-EB6D-468F-A00B-E8B9C822B9D4}" type="pres">
      <dgm:prSet presAssocID="{E618FAFD-6C1A-4822-B636-E5E22874A8A5}" presName="rootText" presStyleLbl="node2" presStyleIdx="5" presStyleCnt="7">
        <dgm:presLayoutVars>
          <dgm:chPref val="3"/>
        </dgm:presLayoutVars>
      </dgm:prSet>
      <dgm:spPr/>
    </dgm:pt>
    <dgm:pt modelId="{FBABA462-639D-40D9-A73C-70A64EBCDDED}" type="pres">
      <dgm:prSet presAssocID="{E618FAFD-6C1A-4822-B636-E5E22874A8A5}" presName="rootConnector" presStyleLbl="node2" presStyleIdx="5" presStyleCnt="7"/>
      <dgm:spPr/>
    </dgm:pt>
    <dgm:pt modelId="{BFCA6EB0-5D15-42A4-8052-B704130C1C1E}" type="pres">
      <dgm:prSet presAssocID="{E618FAFD-6C1A-4822-B636-E5E22874A8A5}" presName="hierChild4" presStyleCnt="0"/>
      <dgm:spPr/>
    </dgm:pt>
    <dgm:pt modelId="{8366D39C-5A89-4045-B16D-7BFDBD69DD3D}" type="pres">
      <dgm:prSet presAssocID="{A2A2A030-383C-4683-B5B5-534A3FC8A615}" presName="Name37" presStyleLbl="parChTrans1D3" presStyleIdx="13" presStyleCnt="17"/>
      <dgm:spPr/>
    </dgm:pt>
    <dgm:pt modelId="{9742FF80-6E56-459D-BDD4-414E1D940672}" type="pres">
      <dgm:prSet presAssocID="{EC96D663-BD26-4068-9B84-FB215CF85420}" presName="hierRoot2" presStyleCnt="0">
        <dgm:presLayoutVars>
          <dgm:hierBranch val="init"/>
        </dgm:presLayoutVars>
      </dgm:prSet>
      <dgm:spPr/>
    </dgm:pt>
    <dgm:pt modelId="{116BF1F9-E579-4FB5-BF49-19852B0EC0A9}" type="pres">
      <dgm:prSet presAssocID="{EC96D663-BD26-4068-9B84-FB215CF85420}" presName="rootComposite" presStyleCnt="0"/>
      <dgm:spPr/>
    </dgm:pt>
    <dgm:pt modelId="{2618E07F-6CC9-4141-A64D-F1A781DD26C5}" type="pres">
      <dgm:prSet presAssocID="{EC96D663-BD26-4068-9B84-FB215CF85420}" presName="rootText" presStyleLbl="node3" presStyleIdx="13" presStyleCnt="17">
        <dgm:presLayoutVars>
          <dgm:chPref val="3"/>
        </dgm:presLayoutVars>
      </dgm:prSet>
      <dgm:spPr/>
    </dgm:pt>
    <dgm:pt modelId="{E2CC65DE-8DD9-4112-A174-8943C9F0C462}" type="pres">
      <dgm:prSet presAssocID="{EC96D663-BD26-4068-9B84-FB215CF85420}" presName="rootConnector" presStyleLbl="node3" presStyleIdx="13" presStyleCnt="17"/>
      <dgm:spPr/>
    </dgm:pt>
    <dgm:pt modelId="{6B10F5D4-16B8-45F0-BC5D-7A69B1F74385}" type="pres">
      <dgm:prSet presAssocID="{EC96D663-BD26-4068-9B84-FB215CF85420}" presName="hierChild4" presStyleCnt="0"/>
      <dgm:spPr/>
    </dgm:pt>
    <dgm:pt modelId="{0D26B542-5492-4B32-A484-BB6156B9E706}" type="pres">
      <dgm:prSet presAssocID="{EC96D663-BD26-4068-9B84-FB215CF85420}" presName="hierChild5" presStyleCnt="0"/>
      <dgm:spPr/>
    </dgm:pt>
    <dgm:pt modelId="{43781130-CC3F-4034-911F-4EDC4161A760}" type="pres">
      <dgm:prSet presAssocID="{109FBE20-9B29-4AB4-9080-715477229623}" presName="Name37" presStyleLbl="parChTrans1D3" presStyleIdx="14" presStyleCnt="17"/>
      <dgm:spPr/>
    </dgm:pt>
    <dgm:pt modelId="{8B66B319-D596-4368-87D5-CCE729F85320}" type="pres">
      <dgm:prSet presAssocID="{A40D0CED-1BE9-4017-8917-156AEAE62987}" presName="hierRoot2" presStyleCnt="0">
        <dgm:presLayoutVars>
          <dgm:hierBranch val="init"/>
        </dgm:presLayoutVars>
      </dgm:prSet>
      <dgm:spPr/>
    </dgm:pt>
    <dgm:pt modelId="{935525FC-F397-4A37-9B0C-7D1D69B7039B}" type="pres">
      <dgm:prSet presAssocID="{A40D0CED-1BE9-4017-8917-156AEAE62987}" presName="rootComposite" presStyleCnt="0"/>
      <dgm:spPr/>
    </dgm:pt>
    <dgm:pt modelId="{69414EA8-0B19-4F72-88C4-88CBC560F002}" type="pres">
      <dgm:prSet presAssocID="{A40D0CED-1BE9-4017-8917-156AEAE62987}" presName="rootText" presStyleLbl="node3" presStyleIdx="14" presStyleCnt="17">
        <dgm:presLayoutVars>
          <dgm:chPref val="3"/>
        </dgm:presLayoutVars>
      </dgm:prSet>
      <dgm:spPr/>
    </dgm:pt>
    <dgm:pt modelId="{21F54909-6ED7-4E32-A6EE-EEACC0223BEB}" type="pres">
      <dgm:prSet presAssocID="{A40D0CED-1BE9-4017-8917-156AEAE62987}" presName="rootConnector" presStyleLbl="node3" presStyleIdx="14" presStyleCnt="17"/>
      <dgm:spPr/>
    </dgm:pt>
    <dgm:pt modelId="{BC80F199-A2EF-4718-89EF-918E97ECEB69}" type="pres">
      <dgm:prSet presAssocID="{A40D0CED-1BE9-4017-8917-156AEAE62987}" presName="hierChild4" presStyleCnt="0"/>
      <dgm:spPr/>
    </dgm:pt>
    <dgm:pt modelId="{F3495FDE-39FC-436A-9F6D-B36F91A39A1D}" type="pres">
      <dgm:prSet presAssocID="{A40D0CED-1BE9-4017-8917-156AEAE62987}" presName="hierChild5" presStyleCnt="0"/>
      <dgm:spPr/>
    </dgm:pt>
    <dgm:pt modelId="{2D693989-20B8-4D19-8E63-EF4D105DF9ED}" type="pres">
      <dgm:prSet presAssocID="{E618FAFD-6C1A-4822-B636-E5E22874A8A5}" presName="hierChild5" presStyleCnt="0"/>
      <dgm:spPr/>
    </dgm:pt>
    <dgm:pt modelId="{DAFCED6A-8C83-4391-BFB0-E604776AD6EB}" type="pres">
      <dgm:prSet presAssocID="{71DBF148-CA64-463B-A1D0-ABBEDBF5042A}" presName="Name37" presStyleLbl="parChTrans1D2" presStyleIdx="6" presStyleCnt="7"/>
      <dgm:spPr/>
    </dgm:pt>
    <dgm:pt modelId="{1D5483BF-574E-4F97-A5CA-E0716E72FC27}" type="pres">
      <dgm:prSet presAssocID="{A8142956-16B4-4F8D-AF3C-0D54CE881CF7}" presName="hierRoot2" presStyleCnt="0">
        <dgm:presLayoutVars>
          <dgm:hierBranch val="init"/>
        </dgm:presLayoutVars>
      </dgm:prSet>
      <dgm:spPr/>
    </dgm:pt>
    <dgm:pt modelId="{0F0A4289-6CAB-4EEA-85DE-21D90537ECB5}" type="pres">
      <dgm:prSet presAssocID="{A8142956-16B4-4F8D-AF3C-0D54CE881CF7}" presName="rootComposite" presStyleCnt="0"/>
      <dgm:spPr/>
    </dgm:pt>
    <dgm:pt modelId="{8CD0A789-B0E8-4753-8420-67838FEBCF70}" type="pres">
      <dgm:prSet presAssocID="{A8142956-16B4-4F8D-AF3C-0D54CE881CF7}" presName="rootText" presStyleLbl="node2" presStyleIdx="6" presStyleCnt="7">
        <dgm:presLayoutVars>
          <dgm:chPref val="3"/>
        </dgm:presLayoutVars>
      </dgm:prSet>
      <dgm:spPr/>
    </dgm:pt>
    <dgm:pt modelId="{37E63A2D-F363-4020-8B20-8781BAA9C5E7}" type="pres">
      <dgm:prSet presAssocID="{A8142956-16B4-4F8D-AF3C-0D54CE881CF7}" presName="rootConnector" presStyleLbl="node2" presStyleIdx="6" presStyleCnt="7"/>
      <dgm:spPr/>
    </dgm:pt>
    <dgm:pt modelId="{8F949121-1735-497D-9C64-A65FC7160121}" type="pres">
      <dgm:prSet presAssocID="{A8142956-16B4-4F8D-AF3C-0D54CE881CF7}" presName="hierChild4" presStyleCnt="0"/>
      <dgm:spPr/>
    </dgm:pt>
    <dgm:pt modelId="{9A2CC2D6-DD42-44CA-8D5A-7E6CE60AE733}" type="pres">
      <dgm:prSet presAssocID="{B36567D7-A714-4FA5-9CCB-5E2A29A4AA66}" presName="Name37" presStyleLbl="parChTrans1D3" presStyleIdx="15" presStyleCnt="17"/>
      <dgm:spPr/>
    </dgm:pt>
    <dgm:pt modelId="{01EAE87E-ED74-4E85-83AA-DBC1EED429B2}" type="pres">
      <dgm:prSet presAssocID="{5ECDB5C6-63BE-40BF-BF8D-CE56F1567B27}" presName="hierRoot2" presStyleCnt="0">
        <dgm:presLayoutVars>
          <dgm:hierBranch val="init"/>
        </dgm:presLayoutVars>
      </dgm:prSet>
      <dgm:spPr/>
    </dgm:pt>
    <dgm:pt modelId="{05ACDFD4-269D-4418-89F2-25D8B2C789EB}" type="pres">
      <dgm:prSet presAssocID="{5ECDB5C6-63BE-40BF-BF8D-CE56F1567B27}" presName="rootComposite" presStyleCnt="0"/>
      <dgm:spPr/>
    </dgm:pt>
    <dgm:pt modelId="{33E31396-79B4-40DD-AED6-CEF5055B02DD}" type="pres">
      <dgm:prSet presAssocID="{5ECDB5C6-63BE-40BF-BF8D-CE56F1567B27}" presName="rootText" presStyleLbl="node3" presStyleIdx="15" presStyleCnt="17">
        <dgm:presLayoutVars>
          <dgm:chPref val="3"/>
        </dgm:presLayoutVars>
      </dgm:prSet>
      <dgm:spPr/>
    </dgm:pt>
    <dgm:pt modelId="{9626BC3F-2DBA-477A-95FE-585ABD58F335}" type="pres">
      <dgm:prSet presAssocID="{5ECDB5C6-63BE-40BF-BF8D-CE56F1567B27}" presName="rootConnector" presStyleLbl="node3" presStyleIdx="15" presStyleCnt="17"/>
      <dgm:spPr/>
    </dgm:pt>
    <dgm:pt modelId="{ABE1C433-4718-437A-B79B-98B6D69398F2}" type="pres">
      <dgm:prSet presAssocID="{5ECDB5C6-63BE-40BF-BF8D-CE56F1567B27}" presName="hierChild4" presStyleCnt="0"/>
      <dgm:spPr/>
    </dgm:pt>
    <dgm:pt modelId="{2CF8493D-D507-49A6-9EAF-15857DF07F07}" type="pres">
      <dgm:prSet presAssocID="{B7BB9A0F-3BF7-47F9-AA72-72129C145E48}" presName="Name37" presStyleLbl="parChTrans1D4" presStyleIdx="10" presStyleCnt="12"/>
      <dgm:spPr/>
    </dgm:pt>
    <dgm:pt modelId="{E9F18BC5-7B07-4915-85D2-EC652FCDB04E}" type="pres">
      <dgm:prSet presAssocID="{02391594-0FAF-4D8C-81BE-48BEDE954725}" presName="hierRoot2" presStyleCnt="0">
        <dgm:presLayoutVars>
          <dgm:hierBranch val="init"/>
        </dgm:presLayoutVars>
      </dgm:prSet>
      <dgm:spPr/>
    </dgm:pt>
    <dgm:pt modelId="{C196C8E5-D2A7-4616-AC1E-9DC226F0C120}" type="pres">
      <dgm:prSet presAssocID="{02391594-0FAF-4D8C-81BE-48BEDE954725}" presName="rootComposite" presStyleCnt="0"/>
      <dgm:spPr/>
    </dgm:pt>
    <dgm:pt modelId="{4B3CE564-50DB-4D2B-9DBC-A5AA65737D15}" type="pres">
      <dgm:prSet presAssocID="{02391594-0FAF-4D8C-81BE-48BEDE954725}" presName="rootText" presStyleLbl="node4" presStyleIdx="10" presStyleCnt="12">
        <dgm:presLayoutVars>
          <dgm:chPref val="3"/>
        </dgm:presLayoutVars>
      </dgm:prSet>
      <dgm:spPr/>
    </dgm:pt>
    <dgm:pt modelId="{9B116E49-DD47-46A1-AE5E-DBF24CAE8D05}" type="pres">
      <dgm:prSet presAssocID="{02391594-0FAF-4D8C-81BE-48BEDE954725}" presName="rootConnector" presStyleLbl="node4" presStyleIdx="10" presStyleCnt="12"/>
      <dgm:spPr/>
    </dgm:pt>
    <dgm:pt modelId="{ED9607B3-9A1F-447A-93EA-975F1F21CFC1}" type="pres">
      <dgm:prSet presAssocID="{02391594-0FAF-4D8C-81BE-48BEDE954725}" presName="hierChild4" presStyleCnt="0"/>
      <dgm:spPr/>
    </dgm:pt>
    <dgm:pt modelId="{AFC6F4CB-5A6A-4BC2-8BDD-4C203E88D651}" type="pres">
      <dgm:prSet presAssocID="{02391594-0FAF-4D8C-81BE-48BEDE954725}" presName="hierChild5" presStyleCnt="0"/>
      <dgm:spPr/>
    </dgm:pt>
    <dgm:pt modelId="{5851274C-3E03-4994-9CAA-AF4DDC1D6721}" type="pres">
      <dgm:prSet presAssocID="{5ECDB5C6-63BE-40BF-BF8D-CE56F1567B27}" presName="hierChild5" presStyleCnt="0"/>
      <dgm:spPr/>
    </dgm:pt>
    <dgm:pt modelId="{161346B4-123B-4BD7-A2E5-328D89D99261}" type="pres">
      <dgm:prSet presAssocID="{145E002F-69E6-43E2-BED4-08653310F01D}" presName="Name37" presStyleLbl="parChTrans1D3" presStyleIdx="16" presStyleCnt="17"/>
      <dgm:spPr/>
    </dgm:pt>
    <dgm:pt modelId="{6A25D4C5-C32A-49BD-9DFD-E7C9311BEDA8}" type="pres">
      <dgm:prSet presAssocID="{C14DE935-040C-453D-BE2C-FAF02480D2BE}" presName="hierRoot2" presStyleCnt="0">
        <dgm:presLayoutVars>
          <dgm:hierBranch val="init"/>
        </dgm:presLayoutVars>
      </dgm:prSet>
      <dgm:spPr/>
    </dgm:pt>
    <dgm:pt modelId="{728D8A41-3E14-4935-B95F-C6375F43264C}" type="pres">
      <dgm:prSet presAssocID="{C14DE935-040C-453D-BE2C-FAF02480D2BE}" presName="rootComposite" presStyleCnt="0"/>
      <dgm:spPr/>
    </dgm:pt>
    <dgm:pt modelId="{25BB0BB3-A053-4D95-BCC9-95D3EDEBDE03}" type="pres">
      <dgm:prSet presAssocID="{C14DE935-040C-453D-BE2C-FAF02480D2BE}" presName="rootText" presStyleLbl="node3" presStyleIdx="16" presStyleCnt="17">
        <dgm:presLayoutVars>
          <dgm:chPref val="3"/>
        </dgm:presLayoutVars>
      </dgm:prSet>
      <dgm:spPr/>
    </dgm:pt>
    <dgm:pt modelId="{53BA9367-C6DA-419C-961B-D06D8A86886B}" type="pres">
      <dgm:prSet presAssocID="{C14DE935-040C-453D-BE2C-FAF02480D2BE}" presName="rootConnector" presStyleLbl="node3" presStyleIdx="16" presStyleCnt="17"/>
      <dgm:spPr/>
    </dgm:pt>
    <dgm:pt modelId="{FB559D1D-B275-49D7-B739-6872BA017646}" type="pres">
      <dgm:prSet presAssocID="{C14DE935-040C-453D-BE2C-FAF02480D2BE}" presName="hierChild4" presStyleCnt="0"/>
      <dgm:spPr/>
    </dgm:pt>
    <dgm:pt modelId="{F4AD7C74-65DA-46F7-B006-38C89B94A2C5}" type="pres">
      <dgm:prSet presAssocID="{A0043168-A715-46D0-A109-5D57229FF56A}" presName="Name37" presStyleLbl="parChTrans1D4" presStyleIdx="11" presStyleCnt="12"/>
      <dgm:spPr/>
    </dgm:pt>
    <dgm:pt modelId="{131A4241-D97C-4E9A-81BA-8FBFC03BEDFE}" type="pres">
      <dgm:prSet presAssocID="{1AE5883E-1FA3-4869-BC7A-E96F349FDD05}" presName="hierRoot2" presStyleCnt="0">
        <dgm:presLayoutVars>
          <dgm:hierBranch val="init"/>
        </dgm:presLayoutVars>
      </dgm:prSet>
      <dgm:spPr/>
    </dgm:pt>
    <dgm:pt modelId="{B12A7AC7-48B8-4D74-8573-751662B365D7}" type="pres">
      <dgm:prSet presAssocID="{1AE5883E-1FA3-4869-BC7A-E96F349FDD05}" presName="rootComposite" presStyleCnt="0"/>
      <dgm:spPr/>
    </dgm:pt>
    <dgm:pt modelId="{72571A7F-B36F-4D66-96F9-7792CA3A8767}" type="pres">
      <dgm:prSet presAssocID="{1AE5883E-1FA3-4869-BC7A-E96F349FDD05}" presName="rootText" presStyleLbl="node4" presStyleIdx="11" presStyleCnt="12">
        <dgm:presLayoutVars>
          <dgm:chPref val="3"/>
        </dgm:presLayoutVars>
      </dgm:prSet>
      <dgm:spPr/>
    </dgm:pt>
    <dgm:pt modelId="{E1F0322F-39F7-469E-AF27-A8E9B7DB38C2}" type="pres">
      <dgm:prSet presAssocID="{1AE5883E-1FA3-4869-BC7A-E96F349FDD05}" presName="rootConnector" presStyleLbl="node4" presStyleIdx="11" presStyleCnt="12"/>
      <dgm:spPr/>
    </dgm:pt>
    <dgm:pt modelId="{A00C2B63-0827-4DBE-B6D2-2B573D85E137}" type="pres">
      <dgm:prSet presAssocID="{1AE5883E-1FA3-4869-BC7A-E96F349FDD05}" presName="hierChild4" presStyleCnt="0"/>
      <dgm:spPr/>
    </dgm:pt>
    <dgm:pt modelId="{BC736D2B-3D9E-4882-BCB4-FD1BFB4666E6}" type="pres">
      <dgm:prSet presAssocID="{1AE5883E-1FA3-4869-BC7A-E96F349FDD05}" presName="hierChild5" presStyleCnt="0"/>
      <dgm:spPr/>
    </dgm:pt>
    <dgm:pt modelId="{7769A9E6-41BB-4C09-8EE5-E022DE0530D3}" type="pres">
      <dgm:prSet presAssocID="{C14DE935-040C-453D-BE2C-FAF02480D2BE}" presName="hierChild5" presStyleCnt="0"/>
      <dgm:spPr/>
    </dgm:pt>
    <dgm:pt modelId="{71C7E951-6C35-4C5E-BB4E-AA7D96EAC256}" type="pres">
      <dgm:prSet presAssocID="{A8142956-16B4-4F8D-AF3C-0D54CE881CF7}" presName="hierChild5" presStyleCnt="0"/>
      <dgm:spPr/>
    </dgm:pt>
    <dgm:pt modelId="{7B68C268-C14D-4A0A-967F-64F67B8F31F3}" type="pres">
      <dgm:prSet presAssocID="{6C91C517-87F4-40B6-A11A-AC015E52C3AA}" presName="hierChild3" presStyleCnt="0"/>
      <dgm:spPr/>
    </dgm:pt>
  </dgm:ptLst>
  <dgm:cxnLst>
    <dgm:cxn modelId="{AD4F5A00-47FE-41EB-B30B-58A33964CFB9}" type="presOf" srcId="{BFA50185-522C-4AC8-8266-B3C2F7F55DAA}" destId="{BB953E60-2378-4CDE-BD5E-FCF41C9409B1}" srcOrd="0" destOrd="0" presId="urn:microsoft.com/office/officeart/2005/8/layout/orgChart1"/>
    <dgm:cxn modelId="{F3507901-CAA7-4BF7-9FEA-54A9348741CC}" type="presOf" srcId="{B7BB9A0F-3BF7-47F9-AA72-72129C145E48}" destId="{2CF8493D-D507-49A6-9EAF-15857DF07F07}" srcOrd="0" destOrd="0" presId="urn:microsoft.com/office/officeart/2005/8/layout/orgChart1"/>
    <dgm:cxn modelId="{897B9005-8CEB-4A05-BFC2-527C0361AC76}" type="presOf" srcId="{6CA46DBD-2550-4B75-898C-43A86458FABC}" destId="{996F8A62-1AE4-4191-A02A-EC5EE67E1836}" srcOrd="0" destOrd="0" presId="urn:microsoft.com/office/officeart/2005/8/layout/orgChart1"/>
    <dgm:cxn modelId="{C7FB8A07-E28E-4ADA-B314-D4C8B5F8BAB9}" type="presOf" srcId="{F441BC48-572A-4CB6-8922-2FE5E65CA8DC}" destId="{5954BACD-3F4F-43D6-8CC9-0DDA1FDCD085}" srcOrd="0" destOrd="0" presId="urn:microsoft.com/office/officeart/2005/8/layout/orgChart1"/>
    <dgm:cxn modelId="{9167CC09-6EFA-4DCE-A0D7-0C3B063FFA73}" type="presOf" srcId="{52F28635-7F1F-4276-865C-47E5A9EA56F6}" destId="{D0CB292A-7E90-42EC-BBE7-5506F3F61C61}" srcOrd="0" destOrd="0" presId="urn:microsoft.com/office/officeart/2005/8/layout/orgChart1"/>
    <dgm:cxn modelId="{3598B80A-017C-4E05-90AC-C483C0D51552}" srcId="{FDFE5F7D-4299-4819-A8F4-FD543193D97D}" destId="{6C91C517-87F4-40B6-A11A-AC015E52C3AA}" srcOrd="0" destOrd="0" parTransId="{FF95428F-711C-4287-94B8-52C6E340708B}" sibTransId="{7FD33657-3FEE-455F-B627-C50974ECEB16}"/>
    <dgm:cxn modelId="{67CBC90A-E824-4111-A0C6-99735A3633EB}" srcId="{15133A39-9C3D-49A0-BE7C-35E929E8BCA9}" destId="{18DFC501-F391-4DEC-BD2C-6A1BF3233796}" srcOrd="1" destOrd="0" parTransId="{844317FD-5276-4673-95AE-87ABA4EACAC9}" sibTransId="{71A160C3-F4FD-453D-9F6D-8F7F99B3142B}"/>
    <dgm:cxn modelId="{F35DA30D-5E74-41D7-8748-A55BBAD5B446}" type="presOf" srcId="{96D0D4E2-00D9-4E53-9284-DE8148060EF0}" destId="{12878273-24F5-4665-8CDC-2DCB5BFFAEE5}" srcOrd="1" destOrd="0" presId="urn:microsoft.com/office/officeart/2005/8/layout/orgChart1"/>
    <dgm:cxn modelId="{69D3C60E-5286-4235-AFA8-FB0BD8FDB3DB}" srcId="{6C91C517-87F4-40B6-A11A-AC015E52C3AA}" destId="{15133A39-9C3D-49A0-BE7C-35E929E8BCA9}" srcOrd="0" destOrd="0" parTransId="{FF69DA00-41BA-4EAB-89E6-2F99D4691BDB}" sibTransId="{626A2B67-D437-4563-B33D-3E43F6547FC5}"/>
    <dgm:cxn modelId="{E2F31D11-B449-487F-A51A-B296FBE639E0}" srcId="{6C91C517-87F4-40B6-A11A-AC015E52C3AA}" destId="{22A1F3B8-8CAB-40CE-AA4B-CD656E22DFE6}" srcOrd="1" destOrd="0" parTransId="{F5276491-4038-48F5-917D-DE94376FE8E7}" sibTransId="{152A485F-4A0B-4F11-ACBB-CCB1FB061467}"/>
    <dgm:cxn modelId="{41E3EA12-0C7F-4988-A1B2-C624D0F952EF}" type="presOf" srcId="{945454A3-9C0E-49DD-959B-BDE57146B1C1}" destId="{A0826102-1218-479F-8A86-95FD2AD40647}" srcOrd="0" destOrd="0" presId="urn:microsoft.com/office/officeart/2005/8/layout/orgChart1"/>
    <dgm:cxn modelId="{5A7D7D14-23E2-45A3-BC59-FAF36E8B3163}" type="presOf" srcId="{FF69DA00-41BA-4EAB-89E6-2F99D4691BDB}" destId="{33E3A3A7-F978-479A-B259-7B35B7048149}" srcOrd="0" destOrd="0" presId="urn:microsoft.com/office/officeart/2005/8/layout/orgChart1"/>
    <dgm:cxn modelId="{AEBC7918-84BD-4CEE-B8CE-5E85A7C95FC9}" type="presOf" srcId="{C14DE935-040C-453D-BE2C-FAF02480D2BE}" destId="{25BB0BB3-A053-4D95-BCC9-95D3EDEBDE03}" srcOrd="0" destOrd="0" presId="urn:microsoft.com/office/officeart/2005/8/layout/orgChart1"/>
    <dgm:cxn modelId="{7434781B-E130-4962-B802-5AD8173DB5A7}" srcId="{C14DE935-040C-453D-BE2C-FAF02480D2BE}" destId="{1AE5883E-1FA3-4869-BC7A-E96F349FDD05}" srcOrd="0" destOrd="0" parTransId="{A0043168-A715-46D0-A109-5D57229FF56A}" sibTransId="{34B367BC-C5E1-4FCB-B198-D03C6E6C9DEB}"/>
    <dgm:cxn modelId="{5071331C-3C11-4EC8-AD89-2693C625A2E5}" type="presOf" srcId="{44E61EED-69FA-4EF0-8EBD-0B9F3B16AE6B}" destId="{CB053DF4-D72A-40E2-9533-5192B454A983}" srcOrd="0" destOrd="0" presId="urn:microsoft.com/office/officeart/2005/8/layout/orgChart1"/>
    <dgm:cxn modelId="{04EB931C-6ECF-467B-90C1-61C14784493F}" type="presOf" srcId="{109FBE20-9B29-4AB4-9080-715477229623}" destId="{43781130-CC3F-4034-911F-4EDC4161A760}" srcOrd="0" destOrd="0" presId="urn:microsoft.com/office/officeart/2005/8/layout/orgChart1"/>
    <dgm:cxn modelId="{8BB8981F-56D6-42A8-804E-312D779AE540}" srcId="{6C91C517-87F4-40B6-A11A-AC015E52C3AA}" destId="{36E20E64-EC49-49F7-97FA-26498FEE1822}" srcOrd="4" destOrd="0" parTransId="{6B912AA4-DD74-4003-869A-09CC7E300B63}" sibTransId="{64C0739D-8069-4E42-94EC-93F682955C89}"/>
    <dgm:cxn modelId="{B4301620-134D-48CB-B39F-5796CCEC4AE1}" type="presOf" srcId="{5ECDB5C6-63BE-40BF-BF8D-CE56F1567B27}" destId="{33E31396-79B4-40DD-AED6-CEF5055B02DD}" srcOrd="0" destOrd="0" presId="urn:microsoft.com/office/officeart/2005/8/layout/orgChart1"/>
    <dgm:cxn modelId="{E87D0823-C439-4763-BB33-91378480D7B0}" type="presOf" srcId="{945454A3-9C0E-49DD-959B-BDE57146B1C1}" destId="{E0AB8674-A8DA-4958-A215-7AD526961D47}" srcOrd="1" destOrd="0" presId="urn:microsoft.com/office/officeart/2005/8/layout/orgChart1"/>
    <dgm:cxn modelId="{46822323-163B-4C3D-8BCF-7D9F095D3540}" type="presOf" srcId="{6DDE2219-32D9-4D61-B6DE-54595FF7750C}" destId="{D2F79BFB-26CA-441E-B17C-F0CF17D8E3EE}" srcOrd="0" destOrd="0" presId="urn:microsoft.com/office/officeart/2005/8/layout/orgChart1"/>
    <dgm:cxn modelId="{5ED6B423-28B1-43E2-902B-B9E9F908C854}" srcId="{0884173E-FF56-4C01-B66F-036AAEDED245}" destId="{6DDE2219-32D9-4D61-B6DE-54595FF7750C}" srcOrd="3" destOrd="0" parTransId="{B502637F-38A4-4701-970D-0B5D83AFB1BB}" sibTransId="{48262E72-5AB0-48F4-8F8D-FC990D9C7093}"/>
    <dgm:cxn modelId="{1EB6E423-E141-4E4B-8BFF-0FE68FE40D30}" type="presOf" srcId="{E618FAFD-6C1A-4822-B636-E5E22874A8A5}" destId="{FBABA462-639D-40D9-A73C-70A64EBCDDED}" srcOrd="1" destOrd="0" presId="urn:microsoft.com/office/officeart/2005/8/layout/orgChart1"/>
    <dgm:cxn modelId="{11516F25-8D86-4AA3-84B0-DCFAA34F603E}" type="presOf" srcId="{96D0D4E2-00D9-4E53-9284-DE8148060EF0}" destId="{2EC42213-987E-49C1-8991-3A3343A66584}" srcOrd="0" destOrd="0" presId="urn:microsoft.com/office/officeart/2005/8/layout/orgChart1"/>
    <dgm:cxn modelId="{3AEBA125-A870-4CBC-AA28-795DE3C925CA}" type="presOf" srcId="{CF8FEB4B-EC3F-4518-8998-F5B9531BC82A}" destId="{503C8E88-130C-4979-A1E3-C71ACF6ECBF5}" srcOrd="0" destOrd="0" presId="urn:microsoft.com/office/officeart/2005/8/layout/orgChart1"/>
    <dgm:cxn modelId="{3DF02526-7428-4DCA-BCBB-2B21ED51AE1A}" srcId="{0884173E-FF56-4C01-B66F-036AAEDED245}" destId="{C0FE22B6-8AB9-49E5-9017-581480FE5764}" srcOrd="2" destOrd="0" parTransId="{B5389B88-6803-4146-99F0-67CD95D561A9}" sibTransId="{930AE8CC-C136-49F5-A789-1293A30743E6}"/>
    <dgm:cxn modelId="{3DFCED27-7537-4B32-8108-22BF56B0F2A7}" type="presOf" srcId="{FDFE5F7D-4299-4819-A8F4-FD543193D97D}" destId="{D72A00B7-5A07-43E1-84C7-824D9A0D0E80}" srcOrd="0" destOrd="0" presId="urn:microsoft.com/office/officeart/2005/8/layout/orgChart1"/>
    <dgm:cxn modelId="{D27AF427-52CB-402B-801C-E7078346B89A}" type="presOf" srcId="{15133A39-9C3D-49A0-BE7C-35E929E8BCA9}" destId="{37C0B98C-DEC4-4002-AD03-6E2F9E1ECDEC}" srcOrd="0" destOrd="0" presId="urn:microsoft.com/office/officeart/2005/8/layout/orgChart1"/>
    <dgm:cxn modelId="{1EA84B29-B837-4E11-B474-CA18948E1319}" srcId="{6C91C517-87F4-40B6-A11A-AC015E52C3AA}" destId="{945454A3-9C0E-49DD-959B-BDE57146B1C1}" srcOrd="3" destOrd="0" parTransId="{BFA50185-522C-4AC8-8266-B3C2F7F55DAA}" sibTransId="{F0476384-02AE-42A5-8249-983F5D438350}"/>
    <dgm:cxn modelId="{B56BFD29-D2E2-4FC5-B957-9DBF631355A4}" srcId="{6C91C517-87F4-40B6-A11A-AC015E52C3AA}" destId="{A8142956-16B4-4F8D-AF3C-0D54CE881CF7}" srcOrd="6" destOrd="0" parTransId="{71DBF148-CA64-463B-A1D0-ABBEDBF5042A}" sibTransId="{1189F975-7D87-4D39-88B4-F66B973A31A3}"/>
    <dgm:cxn modelId="{26463B2C-A254-42EF-8845-3EC539A39631}" type="presOf" srcId="{7036A2EA-5A9F-4500-BB47-CA4D14D2990E}" destId="{27FB434C-837F-4257-BF84-5973B7AA3C62}" srcOrd="0" destOrd="0" presId="urn:microsoft.com/office/officeart/2005/8/layout/orgChart1"/>
    <dgm:cxn modelId="{4FA68F33-2840-448A-88D0-C9452545A5BC}" type="presOf" srcId="{396A302A-6BDB-445C-9482-6251AAD9B5AF}" destId="{C90C8AE5-2BD9-4B6D-B6E0-F485BFE8FA5F}" srcOrd="0" destOrd="0" presId="urn:microsoft.com/office/officeart/2005/8/layout/orgChart1"/>
    <dgm:cxn modelId="{476BBF33-0D7C-4AB0-BE76-751EA30514CD}" srcId="{52F28635-7F1F-4276-865C-47E5A9EA56F6}" destId="{396A302A-6BDB-445C-9482-6251AAD9B5AF}" srcOrd="0" destOrd="0" parTransId="{242572CA-65F9-4274-84C5-209B684C3B2A}" sibTransId="{B3DE2A43-5C30-4615-ADB5-2D115667A967}"/>
    <dgm:cxn modelId="{8A6C2735-FD76-48A2-9DB5-BE47E18B50E0}" type="presOf" srcId="{8B016727-8FF0-46B3-9C5B-D0DBAAA8B845}" destId="{BF27B979-14CE-4DCF-8612-F49D8E994B08}" srcOrd="0" destOrd="0" presId="urn:microsoft.com/office/officeart/2005/8/layout/orgChart1"/>
    <dgm:cxn modelId="{0DDE2139-41B7-4B18-ABBF-671841462AD1}" type="presOf" srcId="{02391594-0FAF-4D8C-81BE-48BEDE954725}" destId="{9B116E49-DD47-46A1-AE5E-DBF24CAE8D05}" srcOrd="1" destOrd="0" presId="urn:microsoft.com/office/officeart/2005/8/layout/orgChart1"/>
    <dgm:cxn modelId="{1CC18D39-45A2-4F7C-8709-0B788F932C17}" type="presOf" srcId="{0884173E-FF56-4C01-B66F-036AAEDED245}" destId="{6572C04A-E3FF-40C9-B4DD-7F41237359CC}" srcOrd="1" destOrd="0" presId="urn:microsoft.com/office/officeart/2005/8/layout/orgChart1"/>
    <dgm:cxn modelId="{AC3D2E3B-65EC-4BB1-9EDA-E5B87A80E3CF}" type="presOf" srcId="{A2A2A030-383C-4683-B5B5-534A3FC8A615}" destId="{8366D39C-5A89-4045-B16D-7BFDBD69DD3D}" srcOrd="0" destOrd="0" presId="urn:microsoft.com/office/officeart/2005/8/layout/orgChart1"/>
    <dgm:cxn modelId="{4D9C913E-6E2B-4B29-970B-974C549C3532}" type="presOf" srcId="{36E20E64-EC49-49F7-97FA-26498FEE1822}" destId="{374C6D40-0253-4502-A017-55A5310225FE}" srcOrd="1" destOrd="0" presId="urn:microsoft.com/office/officeart/2005/8/layout/orgChart1"/>
    <dgm:cxn modelId="{0E8AB73E-3E3A-4B82-BDD1-DF2A6E808627}" srcId="{0884173E-FF56-4C01-B66F-036AAEDED245}" destId="{A4FE2575-925C-42C1-849F-8143F367CAA6}" srcOrd="4" destOrd="0" parTransId="{7036A2EA-5A9F-4500-BB47-CA4D14D2990E}" sibTransId="{A585F5D8-7F15-42D1-9109-9D15A5B27A76}"/>
    <dgm:cxn modelId="{91064D3F-4F0C-4829-8F07-E645EB128980}" type="presOf" srcId="{98505FEE-B314-4208-8C46-78FB4D045155}" destId="{AA500130-3312-4F40-B51E-3F8E410D78CB}" srcOrd="0" destOrd="0" presId="urn:microsoft.com/office/officeart/2005/8/layout/orgChart1"/>
    <dgm:cxn modelId="{EC37EA40-5627-499F-A965-F4B3E8D3030C}" type="presOf" srcId="{5937E3DC-1FDA-4B78-AA4D-2282DC7FA262}" destId="{71058DD6-E0DA-4D20-A7E2-FE0BB12390B0}" srcOrd="1" destOrd="0" presId="urn:microsoft.com/office/officeart/2005/8/layout/orgChart1"/>
    <dgm:cxn modelId="{20112D61-2472-433C-8E45-02A9D30E9097}" type="presOf" srcId="{145E002F-69E6-43E2-BED4-08653310F01D}" destId="{161346B4-123B-4BD7-A2E5-328D89D99261}" srcOrd="0" destOrd="0" presId="urn:microsoft.com/office/officeart/2005/8/layout/orgChart1"/>
    <dgm:cxn modelId="{A4123743-5684-49BB-AF56-316471665703}" type="presOf" srcId="{3A8A04C7-3931-41E2-BF50-97B82F3818B8}" destId="{8D052775-5A4B-426C-B278-DA357B3FBF06}" srcOrd="0" destOrd="0" presId="urn:microsoft.com/office/officeart/2005/8/layout/orgChart1"/>
    <dgm:cxn modelId="{7DC97343-253E-4DD2-9533-5D9F1D680278}" srcId="{E618FAFD-6C1A-4822-B636-E5E22874A8A5}" destId="{A40D0CED-1BE9-4017-8917-156AEAE62987}" srcOrd="1" destOrd="0" parTransId="{109FBE20-9B29-4AB4-9080-715477229623}" sibTransId="{CB6C823F-263B-4A9A-B779-BD711DF7BACE}"/>
    <dgm:cxn modelId="{A571AE43-3751-4C5B-A8E4-06890F1E54DC}" type="presOf" srcId="{242572CA-65F9-4274-84C5-209B684C3B2A}" destId="{152A0021-E376-4CE4-B53D-DD1A113E2B3B}" srcOrd="0" destOrd="0" presId="urn:microsoft.com/office/officeart/2005/8/layout/orgChart1"/>
    <dgm:cxn modelId="{A0941064-743B-42C5-A484-C7029222FD67}" type="presOf" srcId="{2D9C36D5-01AD-4F79-A2B1-2ACC898FEB8C}" destId="{8683922A-2EF4-424E-A18B-484000451B20}" srcOrd="0" destOrd="0" presId="urn:microsoft.com/office/officeart/2005/8/layout/orgChart1"/>
    <dgm:cxn modelId="{63AD4365-39AE-404F-833C-E6B73E2315AE}" type="presOf" srcId="{1AB37327-8E9F-4E24-81BF-9DB52B820DBE}" destId="{388EB459-04CD-4827-AC60-DE99C3D58049}" srcOrd="1" destOrd="0" presId="urn:microsoft.com/office/officeart/2005/8/layout/orgChart1"/>
    <dgm:cxn modelId="{BC82EC65-1680-4875-AFC2-F64339A98579}" type="presOf" srcId="{53C53732-35FC-4319-8161-2FBDECD4DE99}" destId="{C9944FDA-6CB3-47D3-9B04-2F5EBEFC7C51}" srcOrd="0" destOrd="0" presId="urn:microsoft.com/office/officeart/2005/8/layout/orgChart1"/>
    <dgm:cxn modelId="{68F49966-C0DC-4705-8C92-84744F30078F}" srcId="{6C91C517-87F4-40B6-A11A-AC015E52C3AA}" destId="{E618FAFD-6C1A-4822-B636-E5E22874A8A5}" srcOrd="5" destOrd="0" parTransId="{37CCC709-E0D9-4414-A9C9-0042B1B8D5ED}" sibTransId="{20864A95-69D8-4FCF-B2EF-347B2EE33CE1}"/>
    <dgm:cxn modelId="{D4AFD446-909B-459E-9FA7-7C142EE44D1F}" type="presOf" srcId="{A40D0CED-1BE9-4017-8917-156AEAE62987}" destId="{21F54909-6ED7-4E32-A6EE-EEACC0223BEB}" srcOrd="1" destOrd="0" presId="urn:microsoft.com/office/officeart/2005/8/layout/orgChart1"/>
    <dgm:cxn modelId="{5605F666-B243-4446-B150-26A01BCCE46D}" srcId="{36E20E64-EC49-49F7-97FA-26498FEE1822}" destId="{8B016727-8FF0-46B3-9C5B-D0DBAAA8B845}" srcOrd="1" destOrd="0" parTransId="{695ECB8C-0994-4314-9048-68FDAFFD6C12}" sibTransId="{264446B2-6C5B-4D27-A380-9B3431130E80}"/>
    <dgm:cxn modelId="{6A9CB148-773C-4689-8656-121F7E87D8FA}" srcId="{0884173E-FF56-4C01-B66F-036AAEDED245}" destId="{ACDB9ECC-BFC6-4DBD-B293-C940A5D67ED2}" srcOrd="1" destOrd="0" parTransId="{53C53732-35FC-4319-8161-2FBDECD4DE99}" sibTransId="{1150EA2B-80A4-44B3-AE0F-B4703C179DE4}"/>
    <dgm:cxn modelId="{52F14D69-8E54-41C7-BC47-65C94D5F34C5}" type="presOf" srcId="{6DDE2219-32D9-4D61-B6DE-54595FF7750C}" destId="{912BA12F-DDF1-4E43-B30A-373241543256}" srcOrd="1" destOrd="0" presId="urn:microsoft.com/office/officeart/2005/8/layout/orgChart1"/>
    <dgm:cxn modelId="{15A79B49-9274-449D-AA0D-D21FBC31D172}" srcId="{15133A39-9C3D-49A0-BE7C-35E929E8BCA9}" destId="{8F035AA9-5E2B-4B9A-8EBD-8FB87A66FCB3}" srcOrd="0" destOrd="0" parTransId="{CF8FEB4B-EC3F-4518-8998-F5B9531BC82A}" sibTransId="{59E006A3-981A-4A6D-8074-14CDE7235CA9}"/>
    <dgm:cxn modelId="{ADD81A4A-640B-42D2-97BE-9A8CC8F4450A}" srcId="{96D0D4E2-00D9-4E53-9284-DE8148060EF0}" destId="{CB9395CF-D1DE-4EC9-9921-2F8CD32EBCBB}" srcOrd="1" destOrd="0" parTransId="{07294C4E-B903-4E0E-A58B-74A71CD214C2}" sibTransId="{CAEEDF1C-8348-42D0-B26F-F79E849C4E81}"/>
    <dgm:cxn modelId="{09E8A26A-2DF7-4387-9636-A2DCC5830BBE}" type="presOf" srcId="{E618FAFD-6C1A-4822-B636-E5E22874A8A5}" destId="{10FBA93E-EB6D-468F-A00B-E8B9C822B9D4}" srcOrd="0" destOrd="0" presId="urn:microsoft.com/office/officeart/2005/8/layout/orgChart1"/>
    <dgm:cxn modelId="{F115F14B-D3B6-451B-ACB3-B1BA7A76EF8C}" type="presOf" srcId="{6C91C517-87F4-40B6-A11A-AC015E52C3AA}" destId="{39E0AB17-F7FC-40B4-B35C-7632EB6848CF}" srcOrd="0" destOrd="0" presId="urn:microsoft.com/office/officeart/2005/8/layout/orgChart1"/>
    <dgm:cxn modelId="{4100F34C-F125-48D6-8A86-53ADAA7BB634}" srcId="{36E20E64-EC49-49F7-97FA-26498FEE1822}" destId="{1C6C5D9A-7D46-4E54-8DFF-5CDE5CCA0116}" srcOrd="2" destOrd="0" parTransId="{64507B06-4F30-406B-89D5-2FBF4742D052}" sibTransId="{8F3F1CDE-7696-4959-B5DF-A76F83C8B378}"/>
    <dgm:cxn modelId="{CE47F76D-F395-4428-B4EA-E49D5985B0D8}" type="presOf" srcId="{A4FE2575-925C-42C1-849F-8143F367CAA6}" destId="{8E145AD3-20D8-466D-919B-C74BCE057457}" srcOrd="0" destOrd="0" presId="urn:microsoft.com/office/officeart/2005/8/layout/orgChart1"/>
    <dgm:cxn modelId="{48653B6E-3B27-4C2D-908E-ECCC26846E01}" type="presOf" srcId="{DBD80968-C568-4E90-8FEF-E5829FECEC8D}" destId="{ED6F01A1-93F6-451C-A244-ABCBF90BBCA8}" srcOrd="1" destOrd="0" presId="urn:microsoft.com/office/officeart/2005/8/layout/orgChart1"/>
    <dgm:cxn modelId="{62E46070-1507-4ACB-AAF1-2D1B13A0C215}" srcId="{0884173E-FF56-4C01-B66F-036AAEDED245}" destId="{3A8A04C7-3931-41E2-BF50-97B82F3818B8}" srcOrd="0" destOrd="0" parTransId="{8609B74C-9C5E-41CC-A81B-1F3D032F496B}" sibTransId="{B8322E3A-6C3F-4CC0-82AD-CA20B83B3DA0}"/>
    <dgm:cxn modelId="{D89FBA51-6309-479C-9D71-0F10B754A63A}" type="presOf" srcId="{3A8A04C7-3931-41E2-BF50-97B82F3818B8}" destId="{1972A25F-D575-44BC-9477-33EF8A44F010}" srcOrd="1" destOrd="0" presId="urn:microsoft.com/office/officeart/2005/8/layout/orgChart1"/>
    <dgm:cxn modelId="{3A097373-4A26-41E9-A63A-A4F623821E50}" type="presOf" srcId="{5ECDB5C6-63BE-40BF-BF8D-CE56F1567B27}" destId="{9626BC3F-2DBA-477A-95FE-585ABD58F335}" srcOrd="1" destOrd="0" presId="urn:microsoft.com/office/officeart/2005/8/layout/orgChart1"/>
    <dgm:cxn modelId="{34AD5753-8865-4EF6-88B4-ED2A0339762A}" type="presOf" srcId="{B502637F-38A4-4701-970D-0B5D83AFB1BB}" destId="{75F859FB-288A-4AC4-BDE1-4930FADEC6CA}" srcOrd="0" destOrd="0" presId="urn:microsoft.com/office/officeart/2005/8/layout/orgChart1"/>
    <dgm:cxn modelId="{AFC63075-0414-4C0D-9513-9D0695574A9C}" type="presOf" srcId="{8F035AA9-5E2B-4B9A-8EBD-8FB87A66FCB3}" destId="{C573BC9F-704F-4768-ABBC-3CDC75631EAB}" srcOrd="0" destOrd="0" presId="urn:microsoft.com/office/officeart/2005/8/layout/orgChart1"/>
    <dgm:cxn modelId="{B16D9D55-AF3F-44AE-8775-8E0D9B381A47}" type="presOf" srcId="{22A1F3B8-8CAB-40CE-AA4B-CD656E22DFE6}" destId="{0309E3CA-4345-4DCE-BB12-B19290ED01BB}" srcOrd="0" destOrd="0" presId="urn:microsoft.com/office/officeart/2005/8/layout/orgChart1"/>
    <dgm:cxn modelId="{A564E876-2300-4CFE-A79E-6DE61D003FE8}" type="presOf" srcId="{84E9E2EB-220C-4F3A-8B88-C4FA46B2C758}" destId="{0B7E0B05-7037-480C-9942-4E8ACB582CA7}" srcOrd="1" destOrd="0" presId="urn:microsoft.com/office/officeart/2005/8/layout/orgChart1"/>
    <dgm:cxn modelId="{C34A577A-6226-48EC-BA03-4B8597DBB0D4}" type="presOf" srcId="{C14DE935-040C-453D-BE2C-FAF02480D2BE}" destId="{53BA9367-C6DA-419C-961B-D06D8A86886B}" srcOrd="1" destOrd="0" presId="urn:microsoft.com/office/officeart/2005/8/layout/orgChart1"/>
    <dgm:cxn modelId="{86F4E57A-0ACE-49C2-B156-565BBF3C7257}" type="presOf" srcId="{B5389B88-6803-4146-99F0-67CD95D561A9}" destId="{CABD4B37-DE01-4D5A-A9DB-3F34167B68F5}" srcOrd="0" destOrd="0" presId="urn:microsoft.com/office/officeart/2005/8/layout/orgChart1"/>
    <dgm:cxn modelId="{AF7B737B-254B-4328-831E-99AEF222A9B0}" type="presOf" srcId="{6B912AA4-DD74-4003-869A-09CC7E300B63}" destId="{FDC10ED2-8D33-452F-89AA-C63850C7D18D}" srcOrd="0" destOrd="0" presId="urn:microsoft.com/office/officeart/2005/8/layout/orgChart1"/>
    <dgm:cxn modelId="{2AAFB07C-46DE-4C2C-81AE-9D72EA1974E7}" type="presOf" srcId="{15133A39-9C3D-49A0-BE7C-35E929E8BCA9}" destId="{5C09E087-16F0-4AB8-94FD-4B90B06EA787}" srcOrd="1" destOrd="0" presId="urn:microsoft.com/office/officeart/2005/8/layout/orgChart1"/>
    <dgm:cxn modelId="{80E2F17C-1F10-4D40-9551-1A669729EE0B}" type="presOf" srcId="{64507B06-4F30-406B-89D5-2FBF4742D052}" destId="{DB2701DB-CF77-4FE4-9529-F467B5371C39}" srcOrd="0" destOrd="0" presId="urn:microsoft.com/office/officeart/2005/8/layout/orgChart1"/>
    <dgm:cxn modelId="{754BDD7E-939C-4DC5-9568-268047DA99C9}" type="presOf" srcId="{9331E209-2C2E-4C41-8ECA-FFBD82187371}" destId="{B1E13700-2407-4A59-BED9-E893984B70E2}" srcOrd="1" destOrd="0" presId="urn:microsoft.com/office/officeart/2005/8/layout/orgChart1"/>
    <dgm:cxn modelId="{8666DE80-F43A-4F64-92D8-A531EB17D79A}" type="presOf" srcId="{B36567D7-A714-4FA5-9CCB-5E2A29A4AA66}" destId="{9A2CC2D6-DD42-44CA-8D5A-7E6CE60AE733}" srcOrd="0" destOrd="0" presId="urn:microsoft.com/office/officeart/2005/8/layout/orgChart1"/>
    <dgm:cxn modelId="{3D97B086-4DD0-454B-ACA6-3E77528CC40E}" type="presOf" srcId="{C490E060-F16D-4772-A924-9903259C9460}" destId="{A59A4E8A-C6BB-4316-87D1-CD114DA60E8F}" srcOrd="1" destOrd="0" presId="urn:microsoft.com/office/officeart/2005/8/layout/orgChart1"/>
    <dgm:cxn modelId="{5CAC1188-631B-492C-97A4-29107FCCE849}" type="presOf" srcId="{EC96D663-BD26-4068-9B84-FB215CF85420}" destId="{2618E07F-6CC9-4141-A64D-F1A781DD26C5}" srcOrd="0" destOrd="0" presId="urn:microsoft.com/office/officeart/2005/8/layout/orgChart1"/>
    <dgm:cxn modelId="{3A2E728A-FFE2-49D0-8978-904A79D27DF6}" type="presOf" srcId="{ACDB9ECC-BFC6-4DBD-B293-C940A5D67ED2}" destId="{7A784FD8-2D05-4739-9060-4AE6F493135D}" srcOrd="1" destOrd="0" presId="urn:microsoft.com/office/officeart/2005/8/layout/orgChart1"/>
    <dgm:cxn modelId="{78A0858D-755F-4F55-8E17-0A879012E8F0}" type="presOf" srcId="{1AE5883E-1FA3-4869-BC7A-E96F349FDD05}" destId="{72571A7F-B36F-4D66-96F9-7792CA3A8767}" srcOrd="0" destOrd="0" presId="urn:microsoft.com/office/officeart/2005/8/layout/orgChart1"/>
    <dgm:cxn modelId="{139A4591-BA20-4E15-85F4-C0277689D3BC}" srcId="{1AB37327-8E9F-4E24-81BF-9DB52B820DBE}" destId="{9331E209-2C2E-4C41-8ECA-FFBD82187371}" srcOrd="0" destOrd="0" parTransId="{9178699A-B7F0-47F6-A56E-49C503CFC3D3}" sibTransId="{CD284EE9-CCCD-4981-A04F-26DAAB90A056}"/>
    <dgm:cxn modelId="{3195D992-49A7-4BA2-87FB-17A6113B79E9}" type="presOf" srcId="{22A1F3B8-8CAB-40CE-AA4B-CD656E22DFE6}" destId="{2921219C-D3CD-43BB-B071-9ACCA1F2A08D}" srcOrd="1" destOrd="0" presId="urn:microsoft.com/office/officeart/2005/8/layout/orgChart1"/>
    <dgm:cxn modelId="{38A48296-BDAC-471F-9C17-AD235E540069}" type="presOf" srcId="{5937E3DC-1FDA-4B78-AA4D-2282DC7FA262}" destId="{006C852A-417E-4C78-9AC0-7FC585F238CC}" srcOrd="0" destOrd="0" presId="urn:microsoft.com/office/officeart/2005/8/layout/orgChart1"/>
    <dgm:cxn modelId="{BD65FC98-01BB-4880-AC7D-679096977797}" srcId="{5ECDB5C6-63BE-40BF-BF8D-CE56F1567B27}" destId="{02391594-0FAF-4D8C-81BE-48BEDE954725}" srcOrd="0" destOrd="0" parTransId="{B7BB9A0F-3BF7-47F9-AA72-72129C145E48}" sibTransId="{261FC590-09BB-49A7-9E4B-45B718FF80FC}"/>
    <dgm:cxn modelId="{170E3A9A-6A59-428A-8413-8B0F12FED459}" type="presOf" srcId="{CC4EB026-DC3E-40F1-9176-165FB5A262FE}" destId="{727953A9-F849-459C-8674-E15A35491B21}" srcOrd="0" destOrd="0" presId="urn:microsoft.com/office/officeart/2005/8/layout/orgChart1"/>
    <dgm:cxn modelId="{4AF2F89A-3A86-4E43-8E2B-CAA1842B6F54}" type="presOf" srcId="{396A302A-6BDB-445C-9482-6251AAD9B5AF}" destId="{5490D934-EB04-4743-8113-3967288C7B2E}" srcOrd="1" destOrd="0" presId="urn:microsoft.com/office/officeart/2005/8/layout/orgChart1"/>
    <dgm:cxn modelId="{9ECADC9C-75DC-4BA0-8D50-0523C757F76B}" type="presOf" srcId="{2D9C36D5-01AD-4F79-A2B1-2ACC898FEB8C}" destId="{5C57A5AB-545B-46F7-AF0A-DCF124DA2E6F}" srcOrd="1" destOrd="0" presId="urn:microsoft.com/office/officeart/2005/8/layout/orgChart1"/>
    <dgm:cxn modelId="{75C72E9D-1C1B-4C02-B325-EF11309C2421}" srcId="{22A1F3B8-8CAB-40CE-AA4B-CD656E22DFE6}" destId="{96D0D4E2-00D9-4E53-9284-DE8148060EF0}" srcOrd="0" destOrd="0" parTransId="{F441BC48-572A-4CB6-8922-2FE5E65CA8DC}" sibTransId="{2E81A9CA-4768-4A2E-9FAF-9E6424F1344E}"/>
    <dgm:cxn modelId="{33CDA79D-89D7-44F5-9004-342C3B75C50D}" srcId="{945454A3-9C0E-49DD-959B-BDE57146B1C1}" destId="{52F28635-7F1F-4276-865C-47E5A9EA56F6}" srcOrd="0" destOrd="0" parTransId="{36E4A157-CA16-4F95-9DEB-5CEC4C8FD5BD}" sibTransId="{309CBBA9-E0A7-4FF9-9494-379BB009809B}"/>
    <dgm:cxn modelId="{A8F1BC9D-6A64-4BA1-9A84-C47595B4B14F}" type="presOf" srcId="{CB9395CF-D1DE-4EC9-9921-2F8CD32EBCBB}" destId="{ACE1CBC0-5F7E-4924-87CC-B425F4391B10}" srcOrd="0" destOrd="0" presId="urn:microsoft.com/office/officeart/2005/8/layout/orgChart1"/>
    <dgm:cxn modelId="{2B5E0E9E-0AA7-4955-8674-7EDF4AD9EED9}" type="presOf" srcId="{3ADDA5EF-02B4-4962-A419-8F6B683E938C}" destId="{4017B369-1561-4C64-BC14-941B2BAA8F53}" srcOrd="0" destOrd="0" presId="urn:microsoft.com/office/officeart/2005/8/layout/orgChart1"/>
    <dgm:cxn modelId="{55CF4C9E-68B7-460B-985C-B560472D5D08}" srcId="{0884173E-FF56-4C01-B66F-036AAEDED245}" destId="{C490E060-F16D-4772-A924-9903259C9460}" srcOrd="5" destOrd="0" parTransId="{19D0B4A7-15CC-40F5-A75F-2CB00C533417}" sibTransId="{BFE4652A-BF3B-4AD3-8EA0-CCD2DC55E011}"/>
    <dgm:cxn modelId="{C0C839A1-51E4-43B9-A6E6-4DCC36D81843}" srcId="{2D9C36D5-01AD-4F79-A2B1-2ACC898FEB8C}" destId="{5E70ED71-0932-413C-A3A5-732E21766E31}" srcOrd="1" destOrd="0" parTransId="{4637E9FC-FC0C-45BC-AB01-0928C74C38D9}" sibTransId="{52967339-89B8-4940-9B95-4A8495DEF0DD}"/>
    <dgm:cxn modelId="{8FFE9CA4-B97F-43AE-AD5E-C94B5D9C5EA5}" type="presOf" srcId="{844317FD-5276-4673-95AE-87ABA4EACAC9}" destId="{E8E0C953-D876-458D-93D5-23DCF612DBD5}" srcOrd="0" destOrd="0" presId="urn:microsoft.com/office/officeart/2005/8/layout/orgChart1"/>
    <dgm:cxn modelId="{B6F5A2A4-6D55-4CE0-AF3A-8F096B0E7FED}" srcId="{A8142956-16B4-4F8D-AF3C-0D54CE881CF7}" destId="{C14DE935-040C-453D-BE2C-FAF02480D2BE}" srcOrd="1" destOrd="0" parTransId="{145E002F-69E6-43E2-BED4-08653310F01D}" sibTransId="{46DADE01-6790-4CB2-8E72-48C16BFEF97B}"/>
    <dgm:cxn modelId="{7B5093A8-D44C-4767-A107-7E2502D60073}" type="presOf" srcId="{18DFC501-F391-4DEC-BD2C-6A1BF3233796}" destId="{95DC352B-8F43-4635-8473-17EFE6DE419B}" srcOrd="0" destOrd="0" presId="urn:microsoft.com/office/officeart/2005/8/layout/orgChart1"/>
    <dgm:cxn modelId="{79B79CA8-8CA1-4A1B-8936-0ED6E2D2682F}" type="presOf" srcId="{0D49EF5C-5156-42BE-8803-53D58D2667AC}" destId="{29AC8297-B412-4C4C-8AAA-3910FBE59C67}" srcOrd="0" destOrd="0" presId="urn:microsoft.com/office/officeart/2005/8/layout/orgChart1"/>
    <dgm:cxn modelId="{5D33E3A8-FE7B-4031-9ECD-3ECBFE81B123}" type="presOf" srcId="{18DFC501-F391-4DEC-BD2C-6A1BF3233796}" destId="{431AC894-ACD6-4332-ABBE-4625F9B764E7}" srcOrd="1" destOrd="0" presId="urn:microsoft.com/office/officeart/2005/8/layout/orgChart1"/>
    <dgm:cxn modelId="{F0C303A9-1A0A-42B6-9440-B5B14BA84F4D}" type="presOf" srcId="{9760D6A9-129D-4D54-9F0A-599CAE0B209A}" destId="{780681E0-3203-4272-8514-BF12CBC0A63B}" srcOrd="0" destOrd="0" presId="urn:microsoft.com/office/officeart/2005/8/layout/orgChart1"/>
    <dgm:cxn modelId="{A2D294AC-4F57-4486-ADB4-03C9813D8A24}" type="presOf" srcId="{4C75D466-306A-4B0B-801A-760ABE3502F3}" destId="{BAB7E37C-EA9D-4E59-BE1E-00CB069D3F96}" srcOrd="0" destOrd="0" presId="urn:microsoft.com/office/officeart/2005/8/layout/orgChart1"/>
    <dgm:cxn modelId="{9BAAB2AC-1A25-4C51-9AEE-0E167D07A4B0}" srcId="{15133A39-9C3D-49A0-BE7C-35E929E8BCA9}" destId="{3ADDA5EF-02B4-4962-A419-8F6B683E938C}" srcOrd="2" destOrd="0" parTransId="{0D49EF5C-5156-42BE-8803-53D58D2667AC}" sibTransId="{41EB6F60-C858-4CC1-B4E3-DF7C3D7EA644}"/>
    <dgm:cxn modelId="{32CA66AD-0C41-4602-8630-3EF9C0B3C3E6}" srcId="{2D9C36D5-01AD-4F79-A2B1-2ACC898FEB8C}" destId="{5937E3DC-1FDA-4B78-AA4D-2282DC7FA262}" srcOrd="0" destOrd="0" parTransId="{44E61EED-69FA-4EF0-8EBD-0B9F3B16AE6B}" sibTransId="{8B20EB8F-D491-480B-A157-44D4AA5E353C}"/>
    <dgm:cxn modelId="{4EC2AEAD-6CF6-450B-823E-C43588F006DB}" type="presOf" srcId="{A40D0CED-1BE9-4017-8917-156AEAE62987}" destId="{69414EA8-0B19-4F72-88C4-88CBC560F002}" srcOrd="0" destOrd="0" presId="urn:microsoft.com/office/officeart/2005/8/layout/orgChart1"/>
    <dgm:cxn modelId="{2CB3D3AF-56D8-47D4-8CF5-0456ABC869BA}" type="presOf" srcId="{6C91C517-87F4-40B6-A11A-AC015E52C3AA}" destId="{1AA5A881-D29C-44A8-BF4B-FE284853AA83}" srcOrd="1" destOrd="0" presId="urn:microsoft.com/office/officeart/2005/8/layout/orgChart1"/>
    <dgm:cxn modelId="{49D868B0-11E2-48F6-98B2-E58555AE50F9}" type="presOf" srcId="{71DBF148-CA64-463B-A1D0-ABBEDBF5042A}" destId="{DAFCED6A-8C83-4391-BFB0-E604776AD6EB}" srcOrd="0" destOrd="0" presId="urn:microsoft.com/office/officeart/2005/8/layout/orgChart1"/>
    <dgm:cxn modelId="{BA8688B1-C4B0-4FF5-BEBE-559577C0759E}" type="presOf" srcId="{F5276491-4038-48F5-917D-DE94376FE8E7}" destId="{EEE5950F-AA7A-4032-B982-AAFB87267A80}" srcOrd="0" destOrd="0" presId="urn:microsoft.com/office/officeart/2005/8/layout/orgChart1"/>
    <dgm:cxn modelId="{DB8AA2B3-7BF3-4601-B6C6-CF63064763CA}" type="presOf" srcId="{8609B74C-9C5E-41CC-A81B-1F3D032F496B}" destId="{6E0BB435-295B-4F00-AA75-EA23DD56F794}" srcOrd="0" destOrd="0" presId="urn:microsoft.com/office/officeart/2005/8/layout/orgChart1"/>
    <dgm:cxn modelId="{2E70DEB5-7E95-4AD2-BCDC-A4E6753B0F29}" type="presOf" srcId="{EC96D663-BD26-4068-9B84-FB215CF85420}" destId="{E2CC65DE-8DD9-4112-A174-8943C9F0C462}" srcOrd="1" destOrd="0" presId="urn:microsoft.com/office/officeart/2005/8/layout/orgChart1"/>
    <dgm:cxn modelId="{EB5C70B8-A713-442F-861F-B496B4E7C157}" type="presOf" srcId="{A8142956-16B4-4F8D-AF3C-0D54CE881CF7}" destId="{8CD0A789-B0E8-4753-8420-67838FEBCF70}" srcOrd="0" destOrd="0" presId="urn:microsoft.com/office/officeart/2005/8/layout/orgChart1"/>
    <dgm:cxn modelId="{AC1D92BA-04BD-4DD6-9157-FC972930F592}" type="presOf" srcId="{5487733C-5953-47A2-8F8F-42F57E527348}" destId="{B4F16A54-C1B9-4B41-A5B9-AF08CCBF64D2}" srcOrd="1" destOrd="0" presId="urn:microsoft.com/office/officeart/2005/8/layout/orgChart1"/>
    <dgm:cxn modelId="{5C045ABE-A409-4067-A3F1-6B91A26F38E8}" type="presOf" srcId="{02391594-0FAF-4D8C-81BE-48BEDE954725}" destId="{4B3CE564-50DB-4D2B-9DBC-A5AA65737D15}" srcOrd="0" destOrd="0" presId="urn:microsoft.com/office/officeart/2005/8/layout/orgChart1"/>
    <dgm:cxn modelId="{5AFD69BF-ED7C-472D-8849-3A6CD060BC95}" type="presOf" srcId="{9331E209-2C2E-4C41-8ECA-FFBD82187371}" destId="{186EFA3F-989B-47CD-8B39-F1E3A178B32A}" srcOrd="0" destOrd="0" presId="urn:microsoft.com/office/officeart/2005/8/layout/orgChart1"/>
    <dgm:cxn modelId="{086E3DC0-BF03-451A-8945-39D2557E29F6}" type="presOf" srcId="{19D0B4A7-15CC-40F5-A75F-2CB00C533417}" destId="{8B0C29D5-B28A-4AB1-8F00-D591B41BEE9D}" srcOrd="0" destOrd="0" presId="urn:microsoft.com/office/officeart/2005/8/layout/orgChart1"/>
    <dgm:cxn modelId="{BF3B32C3-3C67-41BC-80FC-A6D0056A038B}" type="presOf" srcId="{07294C4E-B903-4E0E-A58B-74A71CD214C2}" destId="{F281F3CA-757C-47A7-AF0C-8CB6976A9FC9}" srcOrd="0" destOrd="0" presId="urn:microsoft.com/office/officeart/2005/8/layout/orgChart1"/>
    <dgm:cxn modelId="{5AF533C5-9EFD-4028-AD53-C8E0CEAFE622}" type="presOf" srcId="{52F28635-7F1F-4276-865C-47E5A9EA56F6}" destId="{0D6F3396-845C-4DF5-8BA8-CC9183BD2FAC}" srcOrd="1" destOrd="0" presId="urn:microsoft.com/office/officeart/2005/8/layout/orgChart1"/>
    <dgm:cxn modelId="{1B0B36C5-6D1B-42A4-8222-A36EC56C0620}" type="presOf" srcId="{A0043168-A715-46D0-A109-5D57229FF56A}" destId="{F4AD7C74-65DA-46F7-B006-38C89B94A2C5}" srcOrd="0" destOrd="0" presId="urn:microsoft.com/office/officeart/2005/8/layout/orgChart1"/>
    <dgm:cxn modelId="{1EC677C8-A216-4612-9D85-2D90E4E87A30}" type="presOf" srcId="{36E20E64-EC49-49F7-97FA-26498FEE1822}" destId="{84E90F03-B023-4CF3-ADC2-590FD9177C1D}" srcOrd="0" destOrd="0" presId="urn:microsoft.com/office/officeart/2005/8/layout/orgChart1"/>
    <dgm:cxn modelId="{6B03C4C9-969A-4236-8444-438AE9692CD0}" type="presOf" srcId="{5E70ED71-0932-413C-A3A5-732E21766E31}" destId="{CA6784E8-DFA8-4066-BF77-63509628D927}" srcOrd="1" destOrd="0" presId="urn:microsoft.com/office/officeart/2005/8/layout/orgChart1"/>
    <dgm:cxn modelId="{E0FBCBCD-AC93-4E48-BF17-4FC34762315A}" srcId="{6C91C517-87F4-40B6-A11A-AC015E52C3AA}" destId="{2D9C36D5-01AD-4F79-A2B1-2ACC898FEB8C}" srcOrd="2" destOrd="0" parTransId="{9760D6A9-129D-4D54-9F0A-599CAE0B209A}" sibTransId="{94FD3ACD-06E8-41A6-85B5-A2E482CFBB7D}"/>
    <dgm:cxn modelId="{DB9020D2-6382-48C4-BDFF-CCCD8A3BD4D4}" srcId="{E618FAFD-6C1A-4822-B636-E5E22874A8A5}" destId="{EC96D663-BD26-4068-9B84-FB215CF85420}" srcOrd="0" destOrd="0" parTransId="{A2A2A030-383C-4683-B5B5-534A3FC8A615}" sibTransId="{3A8AE949-C429-4E4F-A55A-84F1017E12A8}"/>
    <dgm:cxn modelId="{6D452CD2-8735-462F-9EBB-FB44B62E437A}" type="presOf" srcId="{5487733C-5953-47A2-8F8F-42F57E527348}" destId="{E9E090EF-268E-4BD5-A655-95118A041494}" srcOrd="0" destOrd="0" presId="urn:microsoft.com/office/officeart/2005/8/layout/orgChart1"/>
    <dgm:cxn modelId="{6CE5A5D4-9FE6-4475-9D6A-E056BAEFD721}" type="presOf" srcId="{1AB37327-8E9F-4E24-81BF-9DB52B820DBE}" destId="{32ACFE8D-44BA-42D5-A540-5B6CB93B91BA}" srcOrd="0" destOrd="0" presId="urn:microsoft.com/office/officeart/2005/8/layout/orgChart1"/>
    <dgm:cxn modelId="{1C0035D5-2BFD-46A1-82F2-B9BA1422DEE3}" srcId="{945454A3-9C0E-49DD-959B-BDE57146B1C1}" destId="{1AB37327-8E9F-4E24-81BF-9DB52B820DBE}" srcOrd="1" destOrd="0" parTransId="{BEFE52A3-2A9A-4E0C-B487-E21D52E1475B}" sibTransId="{82307C43-613D-4CFE-8014-BFFD5FA78797}"/>
    <dgm:cxn modelId="{8BBAFBD6-D032-4288-B0E2-FE0071A2B2E0}" type="presOf" srcId="{BEFE52A3-2A9A-4E0C-B487-E21D52E1475B}" destId="{4FCDBD99-15C8-49E0-8AC8-A24239683F57}" srcOrd="0" destOrd="0" presId="urn:microsoft.com/office/officeart/2005/8/layout/orgChart1"/>
    <dgm:cxn modelId="{849122D9-3F08-4F38-B1D8-B5B5AAE49A98}" srcId="{A8142956-16B4-4F8D-AF3C-0D54CE881CF7}" destId="{5ECDB5C6-63BE-40BF-BF8D-CE56F1567B27}" srcOrd="0" destOrd="0" parTransId="{B36567D7-A714-4FA5-9CCB-5E2A29A4AA66}" sibTransId="{702B71CB-C1B0-4322-B45C-0742F196ECA8}"/>
    <dgm:cxn modelId="{CBE349D9-E60F-40F7-B7FA-4EFFE70BE27D}" type="presOf" srcId="{1C6C5D9A-7D46-4E54-8DFF-5CDE5CCA0116}" destId="{A07270DB-569E-4DF7-99A0-696C1476BE0E}" srcOrd="1" destOrd="0" presId="urn:microsoft.com/office/officeart/2005/8/layout/orgChart1"/>
    <dgm:cxn modelId="{A1950EDB-CD16-4698-B9BD-0630F5E0D213}" type="presOf" srcId="{CB9395CF-D1DE-4EC9-9921-2F8CD32EBCBB}" destId="{AEF8E150-6DEE-4B3D-B479-EC4E3DE87B54}" srcOrd="1" destOrd="0" presId="urn:microsoft.com/office/officeart/2005/8/layout/orgChart1"/>
    <dgm:cxn modelId="{ECF24DDC-E426-49F2-87F9-40B285F6078C}" type="presOf" srcId="{A8142956-16B4-4F8D-AF3C-0D54CE881CF7}" destId="{37E63A2D-F363-4020-8B20-8781BAA9C5E7}" srcOrd="1" destOrd="0" presId="urn:microsoft.com/office/officeart/2005/8/layout/orgChart1"/>
    <dgm:cxn modelId="{7C4D88DD-EA60-4716-B624-7C2E81EFE58C}" srcId="{36E20E64-EC49-49F7-97FA-26498FEE1822}" destId="{DBD80968-C568-4E90-8FEF-E5829FECEC8D}" srcOrd="0" destOrd="0" parTransId="{6CA46DBD-2550-4B75-898C-43A86458FABC}" sibTransId="{5C2ECDA4-447D-49A0-846E-0181518FE91F}"/>
    <dgm:cxn modelId="{952A02DE-9FE5-4818-AC7C-97677149A5A7}" type="presOf" srcId="{C0FE22B6-8AB9-49E5-9017-581480FE5764}" destId="{B0ACCC2E-31D6-4D51-AF49-A347ADB72BB2}" srcOrd="0" destOrd="0" presId="urn:microsoft.com/office/officeart/2005/8/layout/orgChart1"/>
    <dgm:cxn modelId="{B41A33DF-88E6-44B7-ABAE-A9AB2FBD4022}" type="presOf" srcId="{A4FE2575-925C-42C1-849F-8143F367CAA6}" destId="{E212ACE0-86BD-49DE-9C49-36669A7CE626}" srcOrd="1" destOrd="0" presId="urn:microsoft.com/office/officeart/2005/8/layout/orgChart1"/>
    <dgm:cxn modelId="{FFD50EE1-FB87-46E5-A1C5-BE9DD39A018C}" type="presOf" srcId="{0884173E-FF56-4C01-B66F-036AAEDED245}" destId="{7CAAD902-2974-43C0-BD33-B4D35E1D9348}" srcOrd="0" destOrd="0" presId="urn:microsoft.com/office/officeart/2005/8/layout/orgChart1"/>
    <dgm:cxn modelId="{8E133BE2-6F58-4D31-A0B0-52AA2E77A7A4}" srcId="{22A1F3B8-8CAB-40CE-AA4B-CD656E22DFE6}" destId="{0884173E-FF56-4C01-B66F-036AAEDED245}" srcOrd="1" destOrd="0" parTransId="{4C75D466-306A-4B0B-801A-760ABE3502F3}" sibTransId="{2DB3D5C7-2F5D-45D8-A085-4360C55FEEC2}"/>
    <dgm:cxn modelId="{6216F1E2-974E-4E95-9E46-C83AD8A7A40F}" type="presOf" srcId="{8B016727-8FF0-46B3-9C5B-D0DBAAA8B845}" destId="{93709FD9-122A-47D0-8BCC-FD83701A2DAE}" srcOrd="1" destOrd="0" presId="urn:microsoft.com/office/officeart/2005/8/layout/orgChart1"/>
    <dgm:cxn modelId="{918BABE5-94D3-4C96-87EC-8201773A75A0}" type="presOf" srcId="{DBD80968-C568-4E90-8FEF-E5829FECEC8D}" destId="{057489ED-866C-41C8-9AB0-1616CEFEF41B}" srcOrd="0" destOrd="0" presId="urn:microsoft.com/office/officeart/2005/8/layout/orgChart1"/>
    <dgm:cxn modelId="{CB14E7E7-0E4D-4844-8E26-770D80EE6C62}" type="presOf" srcId="{5E70ED71-0932-413C-A3A5-732E21766E31}" destId="{094D9E58-F536-4205-B2D2-26FA5F4E7C03}" srcOrd="0" destOrd="0" presId="urn:microsoft.com/office/officeart/2005/8/layout/orgChart1"/>
    <dgm:cxn modelId="{7C1996E8-0EC9-48DE-9739-E45B01662CA5}" type="presOf" srcId="{8F035AA9-5E2B-4B9A-8EBD-8FB87A66FCB3}" destId="{C6EB1588-2D77-47DF-8F62-AEE6AC768837}" srcOrd="1" destOrd="0" presId="urn:microsoft.com/office/officeart/2005/8/layout/orgChart1"/>
    <dgm:cxn modelId="{A8AE9DE8-0A05-44F4-9320-9B965A8B84FE}" type="presOf" srcId="{C490E060-F16D-4772-A924-9903259C9460}" destId="{7CD07589-7CBE-4C69-8E9A-8DDFD9D5DAF3}" srcOrd="0" destOrd="0" presId="urn:microsoft.com/office/officeart/2005/8/layout/orgChart1"/>
    <dgm:cxn modelId="{C005D9E9-BA9A-44BB-829F-B1E48F2C84EF}" type="presOf" srcId="{3ADDA5EF-02B4-4962-A419-8F6B683E938C}" destId="{6BFF88B9-17B0-4079-8137-FC328AD3AFE1}" srcOrd="1" destOrd="0" presId="urn:microsoft.com/office/officeart/2005/8/layout/orgChart1"/>
    <dgm:cxn modelId="{3B3C2FF0-CD1C-4912-9722-E1BA119DE31C}" type="presOf" srcId="{695ECB8C-0994-4314-9048-68FDAFFD6C12}" destId="{22E1DC28-6D86-4ECF-9922-328FB6F72096}" srcOrd="0" destOrd="0" presId="urn:microsoft.com/office/officeart/2005/8/layout/orgChart1"/>
    <dgm:cxn modelId="{FD1E0BF1-F54D-4FAD-8EF4-D5BEC5606310}" srcId="{15133A39-9C3D-49A0-BE7C-35E929E8BCA9}" destId="{84E9E2EB-220C-4F3A-8B88-C4FA46B2C758}" srcOrd="3" destOrd="0" parTransId="{98505FEE-B314-4208-8C46-78FB4D045155}" sibTransId="{DF4896A4-E6B7-45FC-B286-55759BD283AB}"/>
    <dgm:cxn modelId="{B45039F2-F427-4858-9808-8F3354202834}" type="presOf" srcId="{37CCC709-E0D9-4414-A9C9-0042B1B8D5ED}" destId="{7E33C460-5C3E-4EAB-810A-F2805E51D91F}" srcOrd="0" destOrd="0" presId="urn:microsoft.com/office/officeart/2005/8/layout/orgChart1"/>
    <dgm:cxn modelId="{EF873EF4-E98F-42C6-BCB9-F8C11427F62B}" srcId="{96D0D4E2-00D9-4E53-9284-DE8148060EF0}" destId="{5487733C-5953-47A2-8F8F-42F57E527348}" srcOrd="0" destOrd="0" parTransId="{CC4EB026-DC3E-40F1-9176-165FB5A262FE}" sibTransId="{5F104FEC-D5CD-429A-9860-CCE06A43959E}"/>
    <dgm:cxn modelId="{13C707F5-BC1C-4BDC-9C9D-2E6DBA4B43B1}" type="presOf" srcId="{C0FE22B6-8AB9-49E5-9017-581480FE5764}" destId="{90A21BDA-17CF-48A2-A99D-092AA0D106E2}" srcOrd="1" destOrd="0" presId="urn:microsoft.com/office/officeart/2005/8/layout/orgChart1"/>
    <dgm:cxn modelId="{A6257FF9-B0CE-4637-95BC-55443E895BEA}" type="presOf" srcId="{1C6C5D9A-7D46-4E54-8DFF-5CDE5CCA0116}" destId="{438DC7DD-5BA7-4532-96DC-B282AEC32EED}" srcOrd="0" destOrd="0" presId="urn:microsoft.com/office/officeart/2005/8/layout/orgChart1"/>
    <dgm:cxn modelId="{55179EFB-5D5E-4646-A7DD-54E30DAF5873}" type="presOf" srcId="{4637E9FC-FC0C-45BC-AB01-0928C74C38D9}" destId="{FD042C68-EB59-432B-A03D-76435D966EEF}" srcOrd="0" destOrd="0" presId="urn:microsoft.com/office/officeart/2005/8/layout/orgChart1"/>
    <dgm:cxn modelId="{8EEB4EFD-B6B6-4A0D-99E4-9498F7AB8261}" type="presOf" srcId="{1AE5883E-1FA3-4869-BC7A-E96F349FDD05}" destId="{E1F0322F-39F7-469E-AF27-A8E9B7DB38C2}" srcOrd="1" destOrd="0" presId="urn:microsoft.com/office/officeart/2005/8/layout/orgChart1"/>
    <dgm:cxn modelId="{008BD9FE-9331-4C0F-8113-3741866977D1}" type="presOf" srcId="{84E9E2EB-220C-4F3A-8B88-C4FA46B2C758}" destId="{75A963AE-F0AC-4991-AC56-834CEEBD7DE9}" srcOrd="0" destOrd="0" presId="urn:microsoft.com/office/officeart/2005/8/layout/orgChart1"/>
    <dgm:cxn modelId="{CB27FAFE-4E01-4201-93BC-F3B91DFC85BD}" type="presOf" srcId="{ACDB9ECC-BFC6-4DBD-B293-C940A5D67ED2}" destId="{53717A1B-6F08-47D6-B105-535B3FA84444}" srcOrd="0" destOrd="0" presId="urn:microsoft.com/office/officeart/2005/8/layout/orgChart1"/>
    <dgm:cxn modelId="{3EE09BFF-C401-4E64-A2B9-AFD0DB17CE4D}" type="presOf" srcId="{9178699A-B7F0-47F6-A56E-49C503CFC3D3}" destId="{FE069566-F3CD-4E81-9F86-F3726776B08A}" srcOrd="0" destOrd="0" presId="urn:microsoft.com/office/officeart/2005/8/layout/orgChart1"/>
    <dgm:cxn modelId="{4082FCFF-2F45-4D16-BCEB-EAC91081E509}" type="presOf" srcId="{36E4A157-CA16-4F95-9DEB-5CEC4C8FD5BD}" destId="{40BA6925-D603-44C8-9082-EA1752B48C6C}" srcOrd="0" destOrd="0" presId="urn:microsoft.com/office/officeart/2005/8/layout/orgChart1"/>
    <dgm:cxn modelId="{7C6CF6DB-7502-43D5-AE0B-2BD92FE556B0}" type="presParOf" srcId="{D72A00B7-5A07-43E1-84C7-824D9A0D0E80}" destId="{C7E512DA-A690-445B-9797-5D4144BFFBD6}" srcOrd="0" destOrd="0" presId="urn:microsoft.com/office/officeart/2005/8/layout/orgChart1"/>
    <dgm:cxn modelId="{AD95501A-E649-452F-AD06-0C9428C7E9D8}" type="presParOf" srcId="{C7E512DA-A690-445B-9797-5D4144BFFBD6}" destId="{66279E49-F15F-4EE3-ADD7-3B507BF3AE02}" srcOrd="0" destOrd="0" presId="urn:microsoft.com/office/officeart/2005/8/layout/orgChart1"/>
    <dgm:cxn modelId="{15B798A7-F349-4FE7-AA1D-A731A8EA4FEB}" type="presParOf" srcId="{66279E49-F15F-4EE3-ADD7-3B507BF3AE02}" destId="{39E0AB17-F7FC-40B4-B35C-7632EB6848CF}" srcOrd="0" destOrd="0" presId="urn:microsoft.com/office/officeart/2005/8/layout/orgChart1"/>
    <dgm:cxn modelId="{A5818681-CF7A-4E1F-B9C3-00578E4048AA}" type="presParOf" srcId="{66279E49-F15F-4EE3-ADD7-3B507BF3AE02}" destId="{1AA5A881-D29C-44A8-BF4B-FE284853AA83}" srcOrd="1" destOrd="0" presId="urn:microsoft.com/office/officeart/2005/8/layout/orgChart1"/>
    <dgm:cxn modelId="{AA3C933E-CC7F-45DA-A573-5B4EC86F2F0A}" type="presParOf" srcId="{C7E512DA-A690-445B-9797-5D4144BFFBD6}" destId="{9DEC1A6A-8F01-4A1D-BC1C-94D946DA177B}" srcOrd="1" destOrd="0" presId="urn:microsoft.com/office/officeart/2005/8/layout/orgChart1"/>
    <dgm:cxn modelId="{70B427D4-EE95-44AE-A800-F2CDA0AC0E94}" type="presParOf" srcId="{9DEC1A6A-8F01-4A1D-BC1C-94D946DA177B}" destId="{33E3A3A7-F978-479A-B259-7B35B7048149}" srcOrd="0" destOrd="0" presId="urn:microsoft.com/office/officeart/2005/8/layout/orgChart1"/>
    <dgm:cxn modelId="{29E8961C-A93D-4691-A8B7-BC6A4EFB9AC1}" type="presParOf" srcId="{9DEC1A6A-8F01-4A1D-BC1C-94D946DA177B}" destId="{6A555A94-1BF7-40F8-A23B-D2202448A041}" srcOrd="1" destOrd="0" presId="urn:microsoft.com/office/officeart/2005/8/layout/orgChart1"/>
    <dgm:cxn modelId="{2FFF3D29-7405-45EA-BD01-E35445529574}" type="presParOf" srcId="{6A555A94-1BF7-40F8-A23B-D2202448A041}" destId="{3CAE2898-38F8-408A-A22C-4C0696DB39DF}" srcOrd="0" destOrd="0" presId="urn:microsoft.com/office/officeart/2005/8/layout/orgChart1"/>
    <dgm:cxn modelId="{36ABB2E6-32DB-4141-A1BE-8575D0CAD84F}" type="presParOf" srcId="{3CAE2898-38F8-408A-A22C-4C0696DB39DF}" destId="{37C0B98C-DEC4-4002-AD03-6E2F9E1ECDEC}" srcOrd="0" destOrd="0" presId="urn:microsoft.com/office/officeart/2005/8/layout/orgChart1"/>
    <dgm:cxn modelId="{01A913F4-AA9E-4454-A7FC-3C65CFFBDC79}" type="presParOf" srcId="{3CAE2898-38F8-408A-A22C-4C0696DB39DF}" destId="{5C09E087-16F0-4AB8-94FD-4B90B06EA787}" srcOrd="1" destOrd="0" presId="urn:microsoft.com/office/officeart/2005/8/layout/orgChart1"/>
    <dgm:cxn modelId="{91908058-2C45-4DAA-BAEF-72B1F45DE3C3}" type="presParOf" srcId="{6A555A94-1BF7-40F8-A23B-D2202448A041}" destId="{4E2C2461-3A9C-428D-8FDA-F4884FFFE904}" srcOrd="1" destOrd="0" presId="urn:microsoft.com/office/officeart/2005/8/layout/orgChart1"/>
    <dgm:cxn modelId="{99AA5D68-4D57-482F-91F1-02B139B29F11}" type="presParOf" srcId="{4E2C2461-3A9C-428D-8FDA-F4884FFFE904}" destId="{503C8E88-130C-4979-A1E3-C71ACF6ECBF5}" srcOrd="0" destOrd="0" presId="urn:microsoft.com/office/officeart/2005/8/layout/orgChart1"/>
    <dgm:cxn modelId="{205DCE90-352A-4720-84B0-220C2869D912}" type="presParOf" srcId="{4E2C2461-3A9C-428D-8FDA-F4884FFFE904}" destId="{160AF53F-B174-451C-863A-5A300CA6B80C}" srcOrd="1" destOrd="0" presId="urn:microsoft.com/office/officeart/2005/8/layout/orgChart1"/>
    <dgm:cxn modelId="{302569C2-64E0-40C7-AB90-8E745E055FB6}" type="presParOf" srcId="{160AF53F-B174-451C-863A-5A300CA6B80C}" destId="{1553D07B-5A56-4FD4-ABB6-D1645C2673A2}" srcOrd="0" destOrd="0" presId="urn:microsoft.com/office/officeart/2005/8/layout/orgChart1"/>
    <dgm:cxn modelId="{183018D6-9472-40DE-ACE5-B6677531186E}" type="presParOf" srcId="{1553D07B-5A56-4FD4-ABB6-D1645C2673A2}" destId="{C573BC9F-704F-4768-ABBC-3CDC75631EAB}" srcOrd="0" destOrd="0" presId="urn:microsoft.com/office/officeart/2005/8/layout/orgChart1"/>
    <dgm:cxn modelId="{1A47F0EA-3C9B-4014-997C-C49938ACAE33}" type="presParOf" srcId="{1553D07B-5A56-4FD4-ABB6-D1645C2673A2}" destId="{C6EB1588-2D77-47DF-8F62-AEE6AC768837}" srcOrd="1" destOrd="0" presId="urn:microsoft.com/office/officeart/2005/8/layout/orgChart1"/>
    <dgm:cxn modelId="{745688D3-F52E-4291-8B0F-198DEC08C33F}" type="presParOf" srcId="{160AF53F-B174-451C-863A-5A300CA6B80C}" destId="{19DF570A-A7D5-45C7-8974-1E6DE49AEB43}" srcOrd="1" destOrd="0" presId="urn:microsoft.com/office/officeart/2005/8/layout/orgChart1"/>
    <dgm:cxn modelId="{D9F509B7-2022-4F3D-9C13-4EA22A159E46}" type="presParOf" srcId="{160AF53F-B174-451C-863A-5A300CA6B80C}" destId="{218506B8-600E-4CFE-B091-21994C35E2A1}" srcOrd="2" destOrd="0" presId="urn:microsoft.com/office/officeart/2005/8/layout/orgChart1"/>
    <dgm:cxn modelId="{F17E316B-A3AA-4264-922C-04926C687DF2}" type="presParOf" srcId="{4E2C2461-3A9C-428D-8FDA-F4884FFFE904}" destId="{E8E0C953-D876-458D-93D5-23DCF612DBD5}" srcOrd="2" destOrd="0" presId="urn:microsoft.com/office/officeart/2005/8/layout/orgChart1"/>
    <dgm:cxn modelId="{59B9E6D2-66E7-40AE-9D26-0CEE96BEB2F2}" type="presParOf" srcId="{4E2C2461-3A9C-428D-8FDA-F4884FFFE904}" destId="{2DF3C5A0-ABA2-4E4F-BD93-965DAD3F6DCA}" srcOrd="3" destOrd="0" presId="urn:microsoft.com/office/officeart/2005/8/layout/orgChart1"/>
    <dgm:cxn modelId="{A7BC0E0D-8887-4D42-A000-5EF955F06B44}" type="presParOf" srcId="{2DF3C5A0-ABA2-4E4F-BD93-965DAD3F6DCA}" destId="{7E19B340-5B5F-462A-824B-EF1E8056BA6C}" srcOrd="0" destOrd="0" presId="urn:microsoft.com/office/officeart/2005/8/layout/orgChart1"/>
    <dgm:cxn modelId="{6E8D2847-EAC7-4ED7-9DEA-8F94C8A34F3A}" type="presParOf" srcId="{7E19B340-5B5F-462A-824B-EF1E8056BA6C}" destId="{95DC352B-8F43-4635-8473-17EFE6DE419B}" srcOrd="0" destOrd="0" presId="urn:microsoft.com/office/officeart/2005/8/layout/orgChart1"/>
    <dgm:cxn modelId="{E10E685C-EEC4-4443-8054-7D8357C67F9C}" type="presParOf" srcId="{7E19B340-5B5F-462A-824B-EF1E8056BA6C}" destId="{431AC894-ACD6-4332-ABBE-4625F9B764E7}" srcOrd="1" destOrd="0" presId="urn:microsoft.com/office/officeart/2005/8/layout/orgChart1"/>
    <dgm:cxn modelId="{0DEFBF6B-0755-45BF-A517-D87AA0CB6CDB}" type="presParOf" srcId="{2DF3C5A0-ABA2-4E4F-BD93-965DAD3F6DCA}" destId="{FA45EF4E-8EF7-4DD2-A017-DE2FD71CB9E8}" srcOrd="1" destOrd="0" presId="urn:microsoft.com/office/officeart/2005/8/layout/orgChart1"/>
    <dgm:cxn modelId="{392825C5-DC36-49B5-B70B-703BD0073273}" type="presParOf" srcId="{2DF3C5A0-ABA2-4E4F-BD93-965DAD3F6DCA}" destId="{915C141C-9A48-41FC-BF7A-62F1A1AA875D}" srcOrd="2" destOrd="0" presId="urn:microsoft.com/office/officeart/2005/8/layout/orgChart1"/>
    <dgm:cxn modelId="{8A2EE408-B7BB-4709-B409-C83D1C8657C4}" type="presParOf" srcId="{4E2C2461-3A9C-428D-8FDA-F4884FFFE904}" destId="{29AC8297-B412-4C4C-8AAA-3910FBE59C67}" srcOrd="4" destOrd="0" presId="urn:microsoft.com/office/officeart/2005/8/layout/orgChart1"/>
    <dgm:cxn modelId="{5AFC3C5C-1C99-4D40-9D2F-60D4E319958E}" type="presParOf" srcId="{4E2C2461-3A9C-428D-8FDA-F4884FFFE904}" destId="{AD5DA15C-169B-41B7-8080-E25CA3CBFCDA}" srcOrd="5" destOrd="0" presId="urn:microsoft.com/office/officeart/2005/8/layout/orgChart1"/>
    <dgm:cxn modelId="{A44324F5-43B6-42F2-AFA1-E6C335E3C14B}" type="presParOf" srcId="{AD5DA15C-169B-41B7-8080-E25CA3CBFCDA}" destId="{E3D74993-D663-426E-824B-600925AB4CDC}" srcOrd="0" destOrd="0" presId="urn:microsoft.com/office/officeart/2005/8/layout/orgChart1"/>
    <dgm:cxn modelId="{D3E09A64-0A77-4CAE-8626-ADEDDCFC459E}" type="presParOf" srcId="{E3D74993-D663-426E-824B-600925AB4CDC}" destId="{4017B369-1561-4C64-BC14-941B2BAA8F53}" srcOrd="0" destOrd="0" presId="urn:microsoft.com/office/officeart/2005/8/layout/orgChart1"/>
    <dgm:cxn modelId="{8E075520-6856-4D8A-8B72-483095E6981C}" type="presParOf" srcId="{E3D74993-D663-426E-824B-600925AB4CDC}" destId="{6BFF88B9-17B0-4079-8137-FC328AD3AFE1}" srcOrd="1" destOrd="0" presId="urn:microsoft.com/office/officeart/2005/8/layout/orgChart1"/>
    <dgm:cxn modelId="{D8FF05A7-B26E-4A42-93BE-30D18DB5E5A2}" type="presParOf" srcId="{AD5DA15C-169B-41B7-8080-E25CA3CBFCDA}" destId="{94B41F78-123F-4FB4-81BE-9B293D6A83F6}" srcOrd="1" destOrd="0" presId="urn:microsoft.com/office/officeart/2005/8/layout/orgChart1"/>
    <dgm:cxn modelId="{E751386E-71BC-42FC-B30A-CC642CB4C38D}" type="presParOf" srcId="{AD5DA15C-169B-41B7-8080-E25CA3CBFCDA}" destId="{CFDAB2C5-E1C3-46EE-8454-5167E59790EC}" srcOrd="2" destOrd="0" presId="urn:microsoft.com/office/officeart/2005/8/layout/orgChart1"/>
    <dgm:cxn modelId="{73DDEBAA-4D19-4C37-9239-CAD91E0DE72A}" type="presParOf" srcId="{4E2C2461-3A9C-428D-8FDA-F4884FFFE904}" destId="{AA500130-3312-4F40-B51E-3F8E410D78CB}" srcOrd="6" destOrd="0" presId="urn:microsoft.com/office/officeart/2005/8/layout/orgChart1"/>
    <dgm:cxn modelId="{620BBF9C-73D5-4B80-80DF-346151D1DBE0}" type="presParOf" srcId="{4E2C2461-3A9C-428D-8FDA-F4884FFFE904}" destId="{66FA3A8B-648A-4A56-8B9F-80D5A6B66219}" srcOrd="7" destOrd="0" presId="urn:microsoft.com/office/officeart/2005/8/layout/orgChart1"/>
    <dgm:cxn modelId="{B2DA5E41-136D-4A7D-8FBB-36C0EA8571E9}" type="presParOf" srcId="{66FA3A8B-648A-4A56-8B9F-80D5A6B66219}" destId="{3178FD86-E1C6-4E9D-83B4-C0776D493439}" srcOrd="0" destOrd="0" presId="urn:microsoft.com/office/officeart/2005/8/layout/orgChart1"/>
    <dgm:cxn modelId="{5E290109-3795-40C7-84A3-A4C623AD545C}" type="presParOf" srcId="{3178FD86-E1C6-4E9D-83B4-C0776D493439}" destId="{75A963AE-F0AC-4991-AC56-834CEEBD7DE9}" srcOrd="0" destOrd="0" presId="urn:microsoft.com/office/officeart/2005/8/layout/orgChart1"/>
    <dgm:cxn modelId="{A48E2148-D2D1-438E-9225-804085BC21C5}" type="presParOf" srcId="{3178FD86-E1C6-4E9D-83B4-C0776D493439}" destId="{0B7E0B05-7037-480C-9942-4E8ACB582CA7}" srcOrd="1" destOrd="0" presId="urn:microsoft.com/office/officeart/2005/8/layout/orgChart1"/>
    <dgm:cxn modelId="{C4954D45-1B93-480B-ADD5-04B4487B3CE0}" type="presParOf" srcId="{66FA3A8B-648A-4A56-8B9F-80D5A6B66219}" destId="{95C48E5F-10EC-4B54-AF5D-2130F6731633}" srcOrd="1" destOrd="0" presId="urn:microsoft.com/office/officeart/2005/8/layout/orgChart1"/>
    <dgm:cxn modelId="{D3D9E451-AB5D-49D5-96DD-F161CC8A7C25}" type="presParOf" srcId="{66FA3A8B-648A-4A56-8B9F-80D5A6B66219}" destId="{CA94E2B3-E2B8-43CB-A5E9-17CFF13A3E59}" srcOrd="2" destOrd="0" presId="urn:microsoft.com/office/officeart/2005/8/layout/orgChart1"/>
    <dgm:cxn modelId="{7AF5D21F-3D96-4641-BBB5-0833D4349540}" type="presParOf" srcId="{6A555A94-1BF7-40F8-A23B-D2202448A041}" destId="{614FC5A3-D680-48D9-8EB7-A100F8DE3152}" srcOrd="2" destOrd="0" presId="urn:microsoft.com/office/officeart/2005/8/layout/orgChart1"/>
    <dgm:cxn modelId="{F5B05109-A572-4410-BD69-D929AB302EEB}" type="presParOf" srcId="{9DEC1A6A-8F01-4A1D-BC1C-94D946DA177B}" destId="{EEE5950F-AA7A-4032-B982-AAFB87267A80}" srcOrd="2" destOrd="0" presId="urn:microsoft.com/office/officeart/2005/8/layout/orgChart1"/>
    <dgm:cxn modelId="{CBE8F2FC-5F29-47A0-9289-346B12A99E0B}" type="presParOf" srcId="{9DEC1A6A-8F01-4A1D-BC1C-94D946DA177B}" destId="{4A81F6E0-7172-4CA9-A68C-B368E74C8C9E}" srcOrd="3" destOrd="0" presId="urn:microsoft.com/office/officeart/2005/8/layout/orgChart1"/>
    <dgm:cxn modelId="{3777957F-B967-4EE4-ABB8-2B65C70F9102}" type="presParOf" srcId="{4A81F6E0-7172-4CA9-A68C-B368E74C8C9E}" destId="{C17E6F78-C4E2-4550-AF01-A67C72A8F345}" srcOrd="0" destOrd="0" presId="urn:microsoft.com/office/officeart/2005/8/layout/orgChart1"/>
    <dgm:cxn modelId="{D14B47E9-EC61-4B21-BEB9-337D43D18921}" type="presParOf" srcId="{C17E6F78-C4E2-4550-AF01-A67C72A8F345}" destId="{0309E3CA-4345-4DCE-BB12-B19290ED01BB}" srcOrd="0" destOrd="0" presId="urn:microsoft.com/office/officeart/2005/8/layout/orgChart1"/>
    <dgm:cxn modelId="{D783E5A5-9862-4D89-AA20-A8E7537F58FE}" type="presParOf" srcId="{C17E6F78-C4E2-4550-AF01-A67C72A8F345}" destId="{2921219C-D3CD-43BB-B071-9ACCA1F2A08D}" srcOrd="1" destOrd="0" presId="urn:microsoft.com/office/officeart/2005/8/layout/orgChart1"/>
    <dgm:cxn modelId="{4F0B32DA-E8BA-4244-92C3-E5DF99AC4D2D}" type="presParOf" srcId="{4A81F6E0-7172-4CA9-A68C-B368E74C8C9E}" destId="{92AAD001-6203-4257-9D21-439E1048ED0E}" srcOrd="1" destOrd="0" presId="urn:microsoft.com/office/officeart/2005/8/layout/orgChart1"/>
    <dgm:cxn modelId="{F3D65AFA-07AB-4D88-89A4-E45544737C9B}" type="presParOf" srcId="{92AAD001-6203-4257-9D21-439E1048ED0E}" destId="{5954BACD-3F4F-43D6-8CC9-0DDA1FDCD085}" srcOrd="0" destOrd="0" presId="urn:microsoft.com/office/officeart/2005/8/layout/orgChart1"/>
    <dgm:cxn modelId="{4E46EEC7-08D3-4C44-A2AA-11C71BCEFE2B}" type="presParOf" srcId="{92AAD001-6203-4257-9D21-439E1048ED0E}" destId="{9356932C-CB15-45AD-A8D7-19BD71105AD4}" srcOrd="1" destOrd="0" presId="urn:microsoft.com/office/officeart/2005/8/layout/orgChart1"/>
    <dgm:cxn modelId="{A68B6378-F369-47D0-91D8-C48E199B5F9A}" type="presParOf" srcId="{9356932C-CB15-45AD-A8D7-19BD71105AD4}" destId="{687A664E-8962-4452-8FA0-24FF92F54780}" srcOrd="0" destOrd="0" presId="urn:microsoft.com/office/officeart/2005/8/layout/orgChart1"/>
    <dgm:cxn modelId="{E43F4D31-FC9A-4AF0-B857-162409FB635A}" type="presParOf" srcId="{687A664E-8962-4452-8FA0-24FF92F54780}" destId="{2EC42213-987E-49C1-8991-3A3343A66584}" srcOrd="0" destOrd="0" presId="urn:microsoft.com/office/officeart/2005/8/layout/orgChart1"/>
    <dgm:cxn modelId="{DBA6445C-DD01-4680-B7E1-6CCFF5B6BBC9}" type="presParOf" srcId="{687A664E-8962-4452-8FA0-24FF92F54780}" destId="{12878273-24F5-4665-8CDC-2DCB5BFFAEE5}" srcOrd="1" destOrd="0" presId="urn:microsoft.com/office/officeart/2005/8/layout/orgChart1"/>
    <dgm:cxn modelId="{630F4779-7D2F-4D1E-9CBA-E0103979BF40}" type="presParOf" srcId="{9356932C-CB15-45AD-A8D7-19BD71105AD4}" destId="{8ABD54AC-5A1A-4E4B-838C-652F6CFA19E9}" srcOrd="1" destOrd="0" presId="urn:microsoft.com/office/officeart/2005/8/layout/orgChart1"/>
    <dgm:cxn modelId="{8D2552C6-4EEB-4B57-95A6-BAAE599CF8FC}" type="presParOf" srcId="{8ABD54AC-5A1A-4E4B-838C-652F6CFA19E9}" destId="{727953A9-F849-459C-8674-E15A35491B21}" srcOrd="0" destOrd="0" presId="urn:microsoft.com/office/officeart/2005/8/layout/orgChart1"/>
    <dgm:cxn modelId="{88A27D37-9456-4555-AF04-E0C2DBB05F4A}" type="presParOf" srcId="{8ABD54AC-5A1A-4E4B-838C-652F6CFA19E9}" destId="{EF51AF2A-E655-44E2-9CE8-FE78529C8210}" srcOrd="1" destOrd="0" presId="urn:microsoft.com/office/officeart/2005/8/layout/orgChart1"/>
    <dgm:cxn modelId="{55F69AF4-3F5F-4A64-87AA-7D1761BFA4EC}" type="presParOf" srcId="{EF51AF2A-E655-44E2-9CE8-FE78529C8210}" destId="{52C877B1-EC19-4D29-AEC6-C10C99732C41}" srcOrd="0" destOrd="0" presId="urn:microsoft.com/office/officeart/2005/8/layout/orgChart1"/>
    <dgm:cxn modelId="{FE66B881-CC24-4FB6-8F08-062273D3AE68}" type="presParOf" srcId="{52C877B1-EC19-4D29-AEC6-C10C99732C41}" destId="{E9E090EF-268E-4BD5-A655-95118A041494}" srcOrd="0" destOrd="0" presId="urn:microsoft.com/office/officeart/2005/8/layout/orgChart1"/>
    <dgm:cxn modelId="{6B39ED5C-DC0F-4A7F-A577-B93670CB6024}" type="presParOf" srcId="{52C877B1-EC19-4D29-AEC6-C10C99732C41}" destId="{B4F16A54-C1B9-4B41-A5B9-AF08CCBF64D2}" srcOrd="1" destOrd="0" presId="urn:microsoft.com/office/officeart/2005/8/layout/orgChart1"/>
    <dgm:cxn modelId="{838A13EA-A943-4E16-93F0-3D58B455EE67}" type="presParOf" srcId="{EF51AF2A-E655-44E2-9CE8-FE78529C8210}" destId="{B2A2E60C-0D32-4299-A608-19A9B10F029C}" srcOrd="1" destOrd="0" presId="urn:microsoft.com/office/officeart/2005/8/layout/orgChart1"/>
    <dgm:cxn modelId="{AE2A165F-C537-439C-B950-23D0A6401DEC}" type="presParOf" srcId="{EF51AF2A-E655-44E2-9CE8-FE78529C8210}" destId="{91F57A61-1267-4491-8ABC-86A1D25DD099}" srcOrd="2" destOrd="0" presId="urn:microsoft.com/office/officeart/2005/8/layout/orgChart1"/>
    <dgm:cxn modelId="{6011F698-2E6E-4562-B2DF-8589003B5F9F}" type="presParOf" srcId="{8ABD54AC-5A1A-4E4B-838C-652F6CFA19E9}" destId="{F281F3CA-757C-47A7-AF0C-8CB6976A9FC9}" srcOrd="2" destOrd="0" presId="urn:microsoft.com/office/officeart/2005/8/layout/orgChart1"/>
    <dgm:cxn modelId="{3E124AA0-55C9-4D20-A56C-276D28B51954}" type="presParOf" srcId="{8ABD54AC-5A1A-4E4B-838C-652F6CFA19E9}" destId="{2DAD3EA8-65A5-4DAE-B53C-843A6023F15F}" srcOrd="3" destOrd="0" presId="urn:microsoft.com/office/officeart/2005/8/layout/orgChart1"/>
    <dgm:cxn modelId="{088C3B96-871B-4CCF-B3F8-99F13DDF2923}" type="presParOf" srcId="{2DAD3EA8-65A5-4DAE-B53C-843A6023F15F}" destId="{CE19B024-BA8C-4036-852F-E447F4B2501D}" srcOrd="0" destOrd="0" presId="urn:microsoft.com/office/officeart/2005/8/layout/orgChart1"/>
    <dgm:cxn modelId="{743D1E9E-C78B-4200-A8CA-7C4D7F2EE2AE}" type="presParOf" srcId="{CE19B024-BA8C-4036-852F-E447F4B2501D}" destId="{ACE1CBC0-5F7E-4924-87CC-B425F4391B10}" srcOrd="0" destOrd="0" presId="urn:microsoft.com/office/officeart/2005/8/layout/orgChart1"/>
    <dgm:cxn modelId="{1EF3816E-5758-4302-9542-D50F21AEBE0D}" type="presParOf" srcId="{CE19B024-BA8C-4036-852F-E447F4B2501D}" destId="{AEF8E150-6DEE-4B3D-B479-EC4E3DE87B54}" srcOrd="1" destOrd="0" presId="urn:microsoft.com/office/officeart/2005/8/layout/orgChart1"/>
    <dgm:cxn modelId="{925DE134-9924-4591-9DFE-9C2448AA5057}" type="presParOf" srcId="{2DAD3EA8-65A5-4DAE-B53C-843A6023F15F}" destId="{19F8B1B1-60AB-487A-B5A1-0479FB467392}" srcOrd="1" destOrd="0" presId="urn:microsoft.com/office/officeart/2005/8/layout/orgChart1"/>
    <dgm:cxn modelId="{C9E4D321-99F1-4E17-BC7E-C2D60D8141B2}" type="presParOf" srcId="{2DAD3EA8-65A5-4DAE-B53C-843A6023F15F}" destId="{874F5E2A-D8F4-443F-9198-CA9724F26E97}" srcOrd="2" destOrd="0" presId="urn:microsoft.com/office/officeart/2005/8/layout/orgChart1"/>
    <dgm:cxn modelId="{756D9630-6D86-477A-AA31-051BF788CAFA}" type="presParOf" srcId="{9356932C-CB15-45AD-A8D7-19BD71105AD4}" destId="{B5B4EF3D-0B57-40AB-A6BC-377411671E4C}" srcOrd="2" destOrd="0" presId="urn:microsoft.com/office/officeart/2005/8/layout/orgChart1"/>
    <dgm:cxn modelId="{9ABCC229-9206-4921-BB4E-9B1D33B883F1}" type="presParOf" srcId="{92AAD001-6203-4257-9D21-439E1048ED0E}" destId="{BAB7E37C-EA9D-4E59-BE1E-00CB069D3F96}" srcOrd="2" destOrd="0" presId="urn:microsoft.com/office/officeart/2005/8/layout/orgChart1"/>
    <dgm:cxn modelId="{DCAB98DD-E1CE-45B1-90D9-FB651E378482}" type="presParOf" srcId="{92AAD001-6203-4257-9D21-439E1048ED0E}" destId="{AE5F2998-9F97-4D3C-9DBA-C5632CC2FEDF}" srcOrd="3" destOrd="0" presId="urn:microsoft.com/office/officeart/2005/8/layout/orgChart1"/>
    <dgm:cxn modelId="{9380065B-BAC0-4DF3-BAE3-1339E8C4BCC5}" type="presParOf" srcId="{AE5F2998-9F97-4D3C-9DBA-C5632CC2FEDF}" destId="{141EE585-D3BB-4AAD-B7F7-0B641BCDA776}" srcOrd="0" destOrd="0" presId="urn:microsoft.com/office/officeart/2005/8/layout/orgChart1"/>
    <dgm:cxn modelId="{EDF54E63-7229-42D6-8F0B-EF682D563972}" type="presParOf" srcId="{141EE585-D3BB-4AAD-B7F7-0B641BCDA776}" destId="{7CAAD902-2974-43C0-BD33-B4D35E1D9348}" srcOrd="0" destOrd="0" presId="urn:microsoft.com/office/officeart/2005/8/layout/orgChart1"/>
    <dgm:cxn modelId="{CC07137B-5071-4919-B6BD-F9C200E5D915}" type="presParOf" srcId="{141EE585-D3BB-4AAD-B7F7-0B641BCDA776}" destId="{6572C04A-E3FF-40C9-B4DD-7F41237359CC}" srcOrd="1" destOrd="0" presId="urn:microsoft.com/office/officeart/2005/8/layout/orgChart1"/>
    <dgm:cxn modelId="{F268DE41-C5A6-4CFB-A494-C436EB792325}" type="presParOf" srcId="{AE5F2998-9F97-4D3C-9DBA-C5632CC2FEDF}" destId="{1946EB81-B329-4A15-8B24-B5BC72D435D8}" srcOrd="1" destOrd="0" presId="urn:microsoft.com/office/officeart/2005/8/layout/orgChart1"/>
    <dgm:cxn modelId="{31236393-00CC-4EA5-AFD1-831A0FC3B68A}" type="presParOf" srcId="{1946EB81-B329-4A15-8B24-B5BC72D435D8}" destId="{6E0BB435-295B-4F00-AA75-EA23DD56F794}" srcOrd="0" destOrd="0" presId="urn:microsoft.com/office/officeart/2005/8/layout/orgChart1"/>
    <dgm:cxn modelId="{7A09A36A-F2F2-4E9D-A919-EB00F53C1D87}" type="presParOf" srcId="{1946EB81-B329-4A15-8B24-B5BC72D435D8}" destId="{2EC86FB2-6A11-45A1-BDD3-B50B6D2695C6}" srcOrd="1" destOrd="0" presId="urn:microsoft.com/office/officeart/2005/8/layout/orgChart1"/>
    <dgm:cxn modelId="{3D1806E7-331B-438C-908D-1248E9C9C901}" type="presParOf" srcId="{2EC86FB2-6A11-45A1-BDD3-B50B6D2695C6}" destId="{26CEF187-D763-4211-8891-4A14F870B2DA}" srcOrd="0" destOrd="0" presId="urn:microsoft.com/office/officeart/2005/8/layout/orgChart1"/>
    <dgm:cxn modelId="{7B2C982F-5B86-4A18-A033-FB8A7F3E8623}" type="presParOf" srcId="{26CEF187-D763-4211-8891-4A14F870B2DA}" destId="{8D052775-5A4B-426C-B278-DA357B3FBF06}" srcOrd="0" destOrd="0" presId="urn:microsoft.com/office/officeart/2005/8/layout/orgChart1"/>
    <dgm:cxn modelId="{6295E61E-3E81-438B-88A5-60F82214FE26}" type="presParOf" srcId="{26CEF187-D763-4211-8891-4A14F870B2DA}" destId="{1972A25F-D575-44BC-9477-33EF8A44F010}" srcOrd="1" destOrd="0" presId="urn:microsoft.com/office/officeart/2005/8/layout/orgChart1"/>
    <dgm:cxn modelId="{8BB9D864-9099-418F-B34C-E8C12503C7F1}" type="presParOf" srcId="{2EC86FB2-6A11-45A1-BDD3-B50B6D2695C6}" destId="{67AA2AED-4DB4-4F66-9C96-F153A59E9590}" srcOrd="1" destOrd="0" presId="urn:microsoft.com/office/officeart/2005/8/layout/orgChart1"/>
    <dgm:cxn modelId="{30B81E1A-5244-4833-A455-713C5D76DAD4}" type="presParOf" srcId="{2EC86FB2-6A11-45A1-BDD3-B50B6D2695C6}" destId="{69781CD8-B5C2-4AC7-9D42-64902920E897}" srcOrd="2" destOrd="0" presId="urn:microsoft.com/office/officeart/2005/8/layout/orgChart1"/>
    <dgm:cxn modelId="{EB249613-A6B3-4C1B-81AF-E0B8763A2945}" type="presParOf" srcId="{1946EB81-B329-4A15-8B24-B5BC72D435D8}" destId="{C9944FDA-6CB3-47D3-9B04-2F5EBEFC7C51}" srcOrd="2" destOrd="0" presId="urn:microsoft.com/office/officeart/2005/8/layout/orgChart1"/>
    <dgm:cxn modelId="{6FEC86B0-6797-4548-A86E-88BD70C0D664}" type="presParOf" srcId="{1946EB81-B329-4A15-8B24-B5BC72D435D8}" destId="{BB3948C9-25BE-48A1-901B-3C69BDD5AB91}" srcOrd="3" destOrd="0" presId="urn:microsoft.com/office/officeart/2005/8/layout/orgChart1"/>
    <dgm:cxn modelId="{751F5950-7E38-4CBE-A9C4-1066D71D4F21}" type="presParOf" srcId="{BB3948C9-25BE-48A1-901B-3C69BDD5AB91}" destId="{A653D6B5-5E32-497F-858D-DD0C5F2AA4D6}" srcOrd="0" destOrd="0" presId="urn:microsoft.com/office/officeart/2005/8/layout/orgChart1"/>
    <dgm:cxn modelId="{AB21C3DF-28FB-438A-981D-D8697786CD4B}" type="presParOf" srcId="{A653D6B5-5E32-497F-858D-DD0C5F2AA4D6}" destId="{53717A1B-6F08-47D6-B105-535B3FA84444}" srcOrd="0" destOrd="0" presId="urn:microsoft.com/office/officeart/2005/8/layout/orgChart1"/>
    <dgm:cxn modelId="{FE76FC6B-CC73-4F74-8F2C-AA51441D5B34}" type="presParOf" srcId="{A653D6B5-5E32-497F-858D-DD0C5F2AA4D6}" destId="{7A784FD8-2D05-4739-9060-4AE6F493135D}" srcOrd="1" destOrd="0" presId="urn:microsoft.com/office/officeart/2005/8/layout/orgChart1"/>
    <dgm:cxn modelId="{E9427146-E994-4C8D-8309-E3EA57D8A243}" type="presParOf" srcId="{BB3948C9-25BE-48A1-901B-3C69BDD5AB91}" destId="{EABA2CE9-91E9-4481-8082-15D5F0B4B9FB}" srcOrd="1" destOrd="0" presId="urn:microsoft.com/office/officeart/2005/8/layout/orgChart1"/>
    <dgm:cxn modelId="{FED4C251-D1B8-4B56-936D-00F6ADEEF9FC}" type="presParOf" srcId="{BB3948C9-25BE-48A1-901B-3C69BDD5AB91}" destId="{6E7BC49E-D969-4801-B143-C69EE9362DC5}" srcOrd="2" destOrd="0" presId="urn:microsoft.com/office/officeart/2005/8/layout/orgChart1"/>
    <dgm:cxn modelId="{C5C4BC8A-78BD-4BD6-8370-579C4B544D9D}" type="presParOf" srcId="{1946EB81-B329-4A15-8B24-B5BC72D435D8}" destId="{CABD4B37-DE01-4D5A-A9DB-3F34167B68F5}" srcOrd="4" destOrd="0" presId="urn:microsoft.com/office/officeart/2005/8/layout/orgChart1"/>
    <dgm:cxn modelId="{04183333-7289-4B3C-A1EC-1E9C5489566A}" type="presParOf" srcId="{1946EB81-B329-4A15-8B24-B5BC72D435D8}" destId="{0284A4F4-05C0-44B3-9C68-DB93F6937E9D}" srcOrd="5" destOrd="0" presId="urn:microsoft.com/office/officeart/2005/8/layout/orgChart1"/>
    <dgm:cxn modelId="{A756183A-29D3-4F67-97FE-3D5B6B60DC0A}" type="presParOf" srcId="{0284A4F4-05C0-44B3-9C68-DB93F6937E9D}" destId="{EC6B8609-ED6F-4645-A876-398540DB6E3D}" srcOrd="0" destOrd="0" presId="urn:microsoft.com/office/officeart/2005/8/layout/orgChart1"/>
    <dgm:cxn modelId="{C8359749-15D6-4F4D-A4E9-4C77F792E84F}" type="presParOf" srcId="{EC6B8609-ED6F-4645-A876-398540DB6E3D}" destId="{B0ACCC2E-31D6-4D51-AF49-A347ADB72BB2}" srcOrd="0" destOrd="0" presId="urn:microsoft.com/office/officeart/2005/8/layout/orgChart1"/>
    <dgm:cxn modelId="{98D6E0C1-12F1-4386-A1E4-4FD952DECA4E}" type="presParOf" srcId="{EC6B8609-ED6F-4645-A876-398540DB6E3D}" destId="{90A21BDA-17CF-48A2-A99D-092AA0D106E2}" srcOrd="1" destOrd="0" presId="urn:microsoft.com/office/officeart/2005/8/layout/orgChart1"/>
    <dgm:cxn modelId="{3B18CB55-6CDE-4294-B32A-F1A902BB9B67}" type="presParOf" srcId="{0284A4F4-05C0-44B3-9C68-DB93F6937E9D}" destId="{F8C2736F-E1C9-4B9E-A7EB-E3119A729460}" srcOrd="1" destOrd="0" presId="urn:microsoft.com/office/officeart/2005/8/layout/orgChart1"/>
    <dgm:cxn modelId="{2B50B416-2401-4FF9-A250-1A82BB26C174}" type="presParOf" srcId="{0284A4F4-05C0-44B3-9C68-DB93F6937E9D}" destId="{6CABF164-8B0E-4619-86D0-B4E6EF4D8D2B}" srcOrd="2" destOrd="0" presId="urn:microsoft.com/office/officeart/2005/8/layout/orgChart1"/>
    <dgm:cxn modelId="{1632507F-3247-453A-B6A2-3157AFD9B1C1}" type="presParOf" srcId="{1946EB81-B329-4A15-8B24-B5BC72D435D8}" destId="{75F859FB-288A-4AC4-BDE1-4930FADEC6CA}" srcOrd="6" destOrd="0" presId="urn:microsoft.com/office/officeart/2005/8/layout/orgChart1"/>
    <dgm:cxn modelId="{A85C6D3B-A891-4FB2-A258-0A5885F7435F}" type="presParOf" srcId="{1946EB81-B329-4A15-8B24-B5BC72D435D8}" destId="{0378A366-A058-431D-93CA-97DF7F356DD3}" srcOrd="7" destOrd="0" presId="urn:microsoft.com/office/officeart/2005/8/layout/orgChart1"/>
    <dgm:cxn modelId="{A5358BE5-79B4-482C-9EDA-980B5E9767A2}" type="presParOf" srcId="{0378A366-A058-431D-93CA-97DF7F356DD3}" destId="{B72094C9-F66E-47D2-96E1-21C107F3EEC6}" srcOrd="0" destOrd="0" presId="urn:microsoft.com/office/officeart/2005/8/layout/orgChart1"/>
    <dgm:cxn modelId="{CAAE3BD1-BE1D-4D30-BE4A-F5EC1D95DFD4}" type="presParOf" srcId="{B72094C9-F66E-47D2-96E1-21C107F3EEC6}" destId="{D2F79BFB-26CA-441E-B17C-F0CF17D8E3EE}" srcOrd="0" destOrd="0" presId="urn:microsoft.com/office/officeart/2005/8/layout/orgChart1"/>
    <dgm:cxn modelId="{1DC9D820-492E-43F9-A9E4-D136E0ED2B0E}" type="presParOf" srcId="{B72094C9-F66E-47D2-96E1-21C107F3EEC6}" destId="{912BA12F-DDF1-4E43-B30A-373241543256}" srcOrd="1" destOrd="0" presId="urn:microsoft.com/office/officeart/2005/8/layout/orgChart1"/>
    <dgm:cxn modelId="{7D5FDECA-4E65-44C4-B467-5D72BF6172FA}" type="presParOf" srcId="{0378A366-A058-431D-93CA-97DF7F356DD3}" destId="{6C8E158E-E7FB-4BA6-9F0D-6212A1B912B8}" srcOrd="1" destOrd="0" presId="urn:microsoft.com/office/officeart/2005/8/layout/orgChart1"/>
    <dgm:cxn modelId="{A98383EA-2A90-49B9-8A77-98342C984219}" type="presParOf" srcId="{0378A366-A058-431D-93CA-97DF7F356DD3}" destId="{62513879-9850-418C-B2A2-30770B3512AA}" srcOrd="2" destOrd="0" presId="urn:microsoft.com/office/officeart/2005/8/layout/orgChart1"/>
    <dgm:cxn modelId="{1284336C-718A-45A1-B435-A42B6224BD6D}" type="presParOf" srcId="{1946EB81-B329-4A15-8B24-B5BC72D435D8}" destId="{27FB434C-837F-4257-BF84-5973B7AA3C62}" srcOrd="8" destOrd="0" presId="urn:microsoft.com/office/officeart/2005/8/layout/orgChart1"/>
    <dgm:cxn modelId="{18FCE498-3DF4-4631-A064-123CE9821A29}" type="presParOf" srcId="{1946EB81-B329-4A15-8B24-B5BC72D435D8}" destId="{A0837CDA-8566-4631-9FB4-69ED86197DAA}" srcOrd="9" destOrd="0" presId="urn:microsoft.com/office/officeart/2005/8/layout/orgChart1"/>
    <dgm:cxn modelId="{B706298D-2855-40B5-963D-EEFB493DBC1E}" type="presParOf" srcId="{A0837CDA-8566-4631-9FB4-69ED86197DAA}" destId="{8D03CEF9-8714-4723-9F82-CA98D9864CEC}" srcOrd="0" destOrd="0" presId="urn:microsoft.com/office/officeart/2005/8/layout/orgChart1"/>
    <dgm:cxn modelId="{D0F44239-6C7A-4631-9B64-7AE9EDD97C88}" type="presParOf" srcId="{8D03CEF9-8714-4723-9F82-CA98D9864CEC}" destId="{8E145AD3-20D8-466D-919B-C74BCE057457}" srcOrd="0" destOrd="0" presId="urn:microsoft.com/office/officeart/2005/8/layout/orgChart1"/>
    <dgm:cxn modelId="{E51ADCA4-4AF2-4FE1-A146-F2419CB755A7}" type="presParOf" srcId="{8D03CEF9-8714-4723-9F82-CA98D9864CEC}" destId="{E212ACE0-86BD-49DE-9C49-36669A7CE626}" srcOrd="1" destOrd="0" presId="urn:microsoft.com/office/officeart/2005/8/layout/orgChart1"/>
    <dgm:cxn modelId="{B09E6D57-B1AD-45EE-90AF-C8FEE13E599F}" type="presParOf" srcId="{A0837CDA-8566-4631-9FB4-69ED86197DAA}" destId="{D7AA3E7A-EBC6-4970-A37B-339910A79DA5}" srcOrd="1" destOrd="0" presId="urn:microsoft.com/office/officeart/2005/8/layout/orgChart1"/>
    <dgm:cxn modelId="{6C07DDF8-9397-4D80-9E23-17E3C05E24E7}" type="presParOf" srcId="{A0837CDA-8566-4631-9FB4-69ED86197DAA}" destId="{A95F80E4-CF1B-4FF2-9C76-9FB711F8AE8B}" srcOrd="2" destOrd="0" presId="urn:microsoft.com/office/officeart/2005/8/layout/orgChart1"/>
    <dgm:cxn modelId="{DF5EECBF-1E7A-4BC3-862C-DB63FE54E851}" type="presParOf" srcId="{1946EB81-B329-4A15-8B24-B5BC72D435D8}" destId="{8B0C29D5-B28A-4AB1-8F00-D591B41BEE9D}" srcOrd="10" destOrd="0" presId="urn:microsoft.com/office/officeart/2005/8/layout/orgChart1"/>
    <dgm:cxn modelId="{122C3343-DCB7-42EE-8213-339983A720EA}" type="presParOf" srcId="{1946EB81-B329-4A15-8B24-B5BC72D435D8}" destId="{4D7BFC57-5886-42F4-A38E-D78927D6CF49}" srcOrd="11" destOrd="0" presId="urn:microsoft.com/office/officeart/2005/8/layout/orgChart1"/>
    <dgm:cxn modelId="{0CB24065-EF99-4146-890F-23860D309CFE}" type="presParOf" srcId="{4D7BFC57-5886-42F4-A38E-D78927D6CF49}" destId="{C96A553C-2FD2-4750-87E7-6D3A1EE135D5}" srcOrd="0" destOrd="0" presId="urn:microsoft.com/office/officeart/2005/8/layout/orgChart1"/>
    <dgm:cxn modelId="{0060463B-FA46-4301-BFE3-5971F61746AE}" type="presParOf" srcId="{C96A553C-2FD2-4750-87E7-6D3A1EE135D5}" destId="{7CD07589-7CBE-4C69-8E9A-8DDFD9D5DAF3}" srcOrd="0" destOrd="0" presId="urn:microsoft.com/office/officeart/2005/8/layout/orgChart1"/>
    <dgm:cxn modelId="{11D55857-B8A6-478C-BD81-40C3DA51CEF5}" type="presParOf" srcId="{C96A553C-2FD2-4750-87E7-6D3A1EE135D5}" destId="{A59A4E8A-C6BB-4316-87D1-CD114DA60E8F}" srcOrd="1" destOrd="0" presId="urn:microsoft.com/office/officeart/2005/8/layout/orgChart1"/>
    <dgm:cxn modelId="{4CAA309D-11B8-4AAE-9245-96B7D1417147}" type="presParOf" srcId="{4D7BFC57-5886-42F4-A38E-D78927D6CF49}" destId="{D9979B43-5E26-447E-9EA6-990E4DD028D9}" srcOrd="1" destOrd="0" presId="urn:microsoft.com/office/officeart/2005/8/layout/orgChart1"/>
    <dgm:cxn modelId="{2E1F2AB5-BAAC-4BE9-B8FF-376F5C019A9E}" type="presParOf" srcId="{4D7BFC57-5886-42F4-A38E-D78927D6CF49}" destId="{359EC11A-3736-4520-A1D5-E8535E98801C}" srcOrd="2" destOrd="0" presId="urn:microsoft.com/office/officeart/2005/8/layout/orgChart1"/>
    <dgm:cxn modelId="{EA5308F8-EDFA-491C-9DFF-08A3639E1A69}" type="presParOf" srcId="{AE5F2998-9F97-4D3C-9DBA-C5632CC2FEDF}" destId="{C34DA3D2-3C24-4C51-B975-0C9F7A2B6587}" srcOrd="2" destOrd="0" presId="urn:microsoft.com/office/officeart/2005/8/layout/orgChart1"/>
    <dgm:cxn modelId="{8733C189-E635-45BB-9D90-D6A47960C072}" type="presParOf" srcId="{4A81F6E0-7172-4CA9-A68C-B368E74C8C9E}" destId="{3A4EFBC0-EEAC-4FE4-8794-458C4B44B8A3}" srcOrd="2" destOrd="0" presId="urn:microsoft.com/office/officeart/2005/8/layout/orgChart1"/>
    <dgm:cxn modelId="{81C8279B-9C0C-4823-8A82-D8484B08A1DE}" type="presParOf" srcId="{9DEC1A6A-8F01-4A1D-BC1C-94D946DA177B}" destId="{780681E0-3203-4272-8514-BF12CBC0A63B}" srcOrd="4" destOrd="0" presId="urn:microsoft.com/office/officeart/2005/8/layout/orgChart1"/>
    <dgm:cxn modelId="{E6084738-3AF2-4656-988E-DF19C7EC3806}" type="presParOf" srcId="{9DEC1A6A-8F01-4A1D-BC1C-94D946DA177B}" destId="{65204874-AAF2-4FCE-9EBE-4F7ACBC78DB4}" srcOrd="5" destOrd="0" presId="urn:microsoft.com/office/officeart/2005/8/layout/orgChart1"/>
    <dgm:cxn modelId="{4CB16467-7528-4DCE-BBE8-8822F06EA0C7}" type="presParOf" srcId="{65204874-AAF2-4FCE-9EBE-4F7ACBC78DB4}" destId="{C69B690D-9474-4165-9C7A-A02727945A05}" srcOrd="0" destOrd="0" presId="urn:microsoft.com/office/officeart/2005/8/layout/orgChart1"/>
    <dgm:cxn modelId="{9A14D174-B87E-4A20-970D-BA9D9AB5395C}" type="presParOf" srcId="{C69B690D-9474-4165-9C7A-A02727945A05}" destId="{8683922A-2EF4-424E-A18B-484000451B20}" srcOrd="0" destOrd="0" presId="urn:microsoft.com/office/officeart/2005/8/layout/orgChart1"/>
    <dgm:cxn modelId="{9DD18D5D-8CA8-4BB8-87CD-7A9EE4501355}" type="presParOf" srcId="{C69B690D-9474-4165-9C7A-A02727945A05}" destId="{5C57A5AB-545B-46F7-AF0A-DCF124DA2E6F}" srcOrd="1" destOrd="0" presId="urn:microsoft.com/office/officeart/2005/8/layout/orgChart1"/>
    <dgm:cxn modelId="{7F0B025A-DE04-4627-8EE6-B8A17DE3B0FF}" type="presParOf" srcId="{65204874-AAF2-4FCE-9EBE-4F7ACBC78DB4}" destId="{1EBA9455-D680-46D6-8965-10FEC596C81F}" srcOrd="1" destOrd="0" presId="urn:microsoft.com/office/officeart/2005/8/layout/orgChart1"/>
    <dgm:cxn modelId="{0839D39D-6E10-4D6A-99A2-0D0AD43F5C00}" type="presParOf" srcId="{1EBA9455-D680-46D6-8965-10FEC596C81F}" destId="{CB053DF4-D72A-40E2-9533-5192B454A983}" srcOrd="0" destOrd="0" presId="urn:microsoft.com/office/officeart/2005/8/layout/orgChart1"/>
    <dgm:cxn modelId="{4B1F6914-94E0-4D67-B0F4-2245120327BD}" type="presParOf" srcId="{1EBA9455-D680-46D6-8965-10FEC596C81F}" destId="{10D3915E-5161-4453-947B-E38FDCBEEDC5}" srcOrd="1" destOrd="0" presId="urn:microsoft.com/office/officeart/2005/8/layout/orgChart1"/>
    <dgm:cxn modelId="{4AD5D340-938B-4354-B49D-269F131CAC39}" type="presParOf" srcId="{10D3915E-5161-4453-947B-E38FDCBEEDC5}" destId="{E986F248-5DBB-4075-97AA-60A0A8CAE33B}" srcOrd="0" destOrd="0" presId="urn:microsoft.com/office/officeart/2005/8/layout/orgChart1"/>
    <dgm:cxn modelId="{A78CF24B-C9DF-44D6-B774-BDA693095A6B}" type="presParOf" srcId="{E986F248-5DBB-4075-97AA-60A0A8CAE33B}" destId="{006C852A-417E-4C78-9AC0-7FC585F238CC}" srcOrd="0" destOrd="0" presId="urn:microsoft.com/office/officeart/2005/8/layout/orgChart1"/>
    <dgm:cxn modelId="{43A52990-1DCC-4680-A61D-DE87AEEDFC6E}" type="presParOf" srcId="{E986F248-5DBB-4075-97AA-60A0A8CAE33B}" destId="{71058DD6-E0DA-4D20-A7E2-FE0BB12390B0}" srcOrd="1" destOrd="0" presId="urn:microsoft.com/office/officeart/2005/8/layout/orgChart1"/>
    <dgm:cxn modelId="{01AFC135-A75E-453F-B528-6C9C2CBDC593}" type="presParOf" srcId="{10D3915E-5161-4453-947B-E38FDCBEEDC5}" destId="{5BEADE13-E8C8-423E-B75C-ED19E6EB8316}" srcOrd="1" destOrd="0" presId="urn:microsoft.com/office/officeart/2005/8/layout/orgChart1"/>
    <dgm:cxn modelId="{208315ED-7741-409F-9EA4-65FF5F31FCF8}" type="presParOf" srcId="{10D3915E-5161-4453-947B-E38FDCBEEDC5}" destId="{E67FB7AA-2F2D-452D-AF71-BCBC8F6382C9}" srcOrd="2" destOrd="0" presId="urn:microsoft.com/office/officeart/2005/8/layout/orgChart1"/>
    <dgm:cxn modelId="{C549AD8D-C788-4092-8650-1E73C6FAF980}" type="presParOf" srcId="{1EBA9455-D680-46D6-8965-10FEC596C81F}" destId="{FD042C68-EB59-432B-A03D-76435D966EEF}" srcOrd="2" destOrd="0" presId="urn:microsoft.com/office/officeart/2005/8/layout/orgChart1"/>
    <dgm:cxn modelId="{F8870C06-7298-4BBF-8EE9-B766988B3936}" type="presParOf" srcId="{1EBA9455-D680-46D6-8965-10FEC596C81F}" destId="{7F89B947-9F78-4C11-A0F1-508CAF5B710B}" srcOrd="3" destOrd="0" presId="urn:microsoft.com/office/officeart/2005/8/layout/orgChart1"/>
    <dgm:cxn modelId="{0258541B-9A47-48A1-B3F7-7E72D2AE6C75}" type="presParOf" srcId="{7F89B947-9F78-4C11-A0F1-508CAF5B710B}" destId="{773A54AA-11DB-45EE-A441-1ED687EC5DD0}" srcOrd="0" destOrd="0" presId="urn:microsoft.com/office/officeart/2005/8/layout/orgChart1"/>
    <dgm:cxn modelId="{28645D31-8FCA-4CAC-BBDE-5B00748DFA30}" type="presParOf" srcId="{773A54AA-11DB-45EE-A441-1ED687EC5DD0}" destId="{094D9E58-F536-4205-B2D2-26FA5F4E7C03}" srcOrd="0" destOrd="0" presId="urn:microsoft.com/office/officeart/2005/8/layout/orgChart1"/>
    <dgm:cxn modelId="{0B89F4AD-42F5-494E-94C4-7E0D3F71AE6F}" type="presParOf" srcId="{773A54AA-11DB-45EE-A441-1ED687EC5DD0}" destId="{CA6784E8-DFA8-4066-BF77-63509628D927}" srcOrd="1" destOrd="0" presId="urn:microsoft.com/office/officeart/2005/8/layout/orgChart1"/>
    <dgm:cxn modelId="{D205653B-FBD4-4B86-9A44-AE4559FE92B7}" type="presParOf" srcId="{7F89B947-9F78-4C11-A0F1-508CAF5B710B}" destId="{8D601530-4203-4174-8D12-6037292BF422}" srcOrd="1" destOrd="0" presId="urn:microsoft.com/office/officeart/2005/8/layout/orgChart1"/>
    <dgm:cxn modelId="{C64E2147-86B7-4208-8659-1A1B96F40C28}" type="presParOf" srcId="{7F89B947-9F78-4C11-A0F1-508CAF5B710B}" destId="{0922AC99-0132-4A2D-B751-369553C51DD7}" srcOrd="2" destOrd="0" presId="urn:microsoft.com/office/officeart/2005/8/layout/orgChart1"/>
    <dgm:cxn modelId="{36F26C04-B286-43C3-B01D-DAA556C1D147}" type="presParOf" srcId="{65204874-AAF2-4FCE-9EBE-4F7ACBC78DB4}" destId="{380A75F7-C974-4EB4-8C4D-0BF9861F5423}" srcOrd="2" destOrd="0" presId="urn:microsoft.com/office/officeart/2005/8/layout/orgChart1"/>
    <dgm:cxn modelId="{E203E845-D56F-43A0-AFFC-E1E09B764BEF}" type="presParOf" srcId="{9DEC1A6A-8F01-4A1D-BC1C-94D946DA177B}" destId="{BB953E60-2378-4CDE-BD5E-FCF41C9409B1}" srcOrd="6" destOrd="0" presId="urn:microsoft.com/office/officeart/2005/8/layout/orgChart1"/>
    <dgm:cxn modelId="{9512D672-A31C-4225-A17A-3393778052B8}" type="presParOf" srcId="{9DEC1A6A-8F01-4A1D-BC1C-94D946DA177B}" destId="{A28B660E-D9D2-4D96-8F1E-D59CFA08A346}" srcOrd="7" destOrd="0" presId="urn:microsoft.com/office/officeart/2005/8/layout/orgChart1"/>
    <dgm:cxn modelId="{DCAF866B-A47D-44FC-8DA9-74DA1B0CF0F8}" type="presParOf" srcId="{A28B660E-D9D2-4D96-8F1E-D59CFA08A346}" destId="{A3CFEF3E-009D-4B8F-94A8-2BB33CB357B0}" srcOrd="0" destOrd="0" presId="urn:microsoft.com/office/officeart/2005/8/layout/orgChart1"/>
    <dgm:cxn modelId="{7EF2C44B-5634-4083-8EDD-3C2DD485960F}" type="presParOf" srcId="{A3CFEF3E-009D-4B8F-94A8-2BB33CB357B0}" destId="{A0826102-1218-479F-8A86-95FD2AD40647}" srcOrd="0" destOrd="0" presId="urn:microsoft.com/office/officeart/2005/8/layout/orgChart1"/>
    <dgm:cxn modelId="{B490AF42-C8EB-418E-98A5-CF5931C0721D}" type="presParOf" srcId="{A3CFEF3E-009D-4B8F-94A8-2BB33CB357B0}" destId="{E0AB8674-A8DA-4958-A215-7AD526961D47}" srcOrd="1" destOrd="0" presId="urn:microsoft.com/office/officeart/2005/8/layout/orgChart1"/>
    <dgm:cxn modelId="{C5E9C023-1E9D-4180-9701-D7C3B170176C}" type="presParOf" srcId="{A28B660E-D9D2-4D96-8F1E-D59CFA08A346}" destId="{B12742E5-9FF7-4370-98BD-1E2F952DC958}" srcOrd="1" destOrd="0" presId="urn:microsoft.com/office/officeart/2005/8/layout/orgChart1"/>
    <dgm:cxn modelId="{4CEAB463-6691-47AF-9CA3-BF479484EF52}" type="presParOf" srcId="{B12742E5-9FF7-4370-98BD-1E2F952DC958}" destId="{40BA6925-D603-44C8-9082-EA1752B48C6C}" srcOrd="0" destOrd="0" presId="urn:microsoft.com/office/officeart/2005/8/layout/orgChart1"/>
    <dgm:cxn modelId="{7988EB69-1055-47B5-91A5-F5CC77A9A7DA}" type="presParOf" srcId="{B12742E5-9FF7-4370-98BD-1E2F952DC958}" destId="{3DC54EB0-2D10-48E4-8A0E-2F2B860427A4}" srcOrd="1" destOrd="0" presId="urn:microsoft.com/office/officeart/2005/8/layout/orgChart1"/>
    <dgm:cxn modelId="{F32ED25D-D0D8-4427-97E7-14E8AA0C2BD2}" type="presParOf" srcId="{3DC54EB0-2D10-48E4-8A0E-2F2B860427A4}" destId="{E7934E1B-0D16-487C-B833-BDD4DAB4D0BC}" srcOrd="0" destOrd="0" presId="urn:microsoft.com/office/officeart/2005/8/layout/orgChart1"/>
    <dgm:cxn modelId="{E6EE5CED-279A-4DBA-BB9B-353410A6B8F0}" type="presParOf" srcId="{E7934E1B-0D16-487C-B833-BDD4DAB4D0BC}" destId="{D0CB292A-7E90-42EC-BBE7-5506F3F61C61}" srcOrd="0" destOrd="0" presId="urn:microsoft.com/office/officeart/2005/8/layout/orgChart1"/>
    <dgm:cxn modelId="{D7AA51D9-205F-4D8F-9EA2-744918462A44}" type="presParOf" srcId="{E7934E1B-0D16-487C-B833-BDD4DAB4D0BC}" destId="{0D6F3396-845C-4DF5-8BA8-CC9183BD2FAC}" srcOrd="1" destOrd="0" presId="urn:microsoft.com/office/officeart/2005/8/layout/orgChart1"/>
    <dgm:cxn modelId="{0646EEA7-2021-4FD0-BF27-1D064F16FF5E}" type="presParOf" srcId="{3DC54EB0-2D10-48E4-8A0E-2F2B860427A4}" destId="{E4B18F38-1698-483A-B1A2-AE6E38303058}" srcOrd="1" destOrd="0" presId="urn:microsoft.com/office/officeart/2005/8/layout/orgChart1"/>
    <dgm:cxn modelId="{CE3A4C36-37C0-425C-83D7-2D4C7271FAA4}" type="presParOf" srcId="{E4B18F38-1698-483A-B1A2-AE6E38303058}" destId="{152A0021-E376-4CE4-B53D-DD1A113E2B3B}" srcOrd="0" destOrd="0" presId="urn:microsoft.com/office/officeart/2005/8/layout/orgChart1"/>
    <dgm:cxn modelId="{D389D139-B029-4763-AE89-A4CA2A1C379B}" type="presParOf" srcId="{E4B18F38-1698-483A-B1A2-AE6E38303058}" destId="{9A1B44B8-4D27-465D-AA88-87B42D5485C0}" srcOrd="1" destOrd="0" presId="urn:microsoft.com/office/officeart/2005/8/layout/orgChart1"/>
    <dgm:cxn modelId="{F9DB2F85-179B-4E3F-B937-B264E3DC874D}" type="presParOf" srcId="{9A1B44B8-4D27-465D-AA88-87B42D5485C0}" destId="{FAEAB0B0-33FF-47F7-B745-0275FDA1AE72}" srcOrd="0" destOrd="0" presId="urn:microsoft.com/office/officeart/2005/8/layout/orgChart1"/>
    <dgm:cxn modelId="{7E35532C-DC82-462A-AD23-C5C6F7D92BD8}" type="presParOf" srcId="{FAEAB0B0-33FF-47F7-B745-0275FDA1AE72}" destId="{C90C8AE5-2BD9-4B6D-B6E0-F485BFE8FA5F}" srcOrd="0" destOrd="0" presId="urn:microsoft.com/office/officeart/2005/8/layout/orgChart1"/>
    <dgm:cxn modelId="{A165C1C1-5B5B-4436-841E-2A5B328D36B7}" type="presParOf" srcId="{FAEAB0B0-33FF-47F7-B745-0275FDA1AE72}" destId="{5490D934-EB04-4743-8113-3967288C7B2E}" srcOrd="1" destOrd="0" presId="urn:microsoft.com/office/officeart/2005/8/layout/orgChart1"/>
    <dgm:cxn modelId="{FB1340C0-8291-4CE8-8E13-DA609D0B4F41}" type="presParOf" srcId="{9A1B44B8-4D27-465D-AA88-87B42D5485C0}" destId="{96A7461D-8C41-422C-9883-EF1A8B6E7D9A}" srcOrd="1" destOrd="0" presId="urn:microsoft.com/office/officeart/2005/8/layout/orgChart1"/>
    <dgm:cxn modelId="{EBE18A6E-40B7-4547-8E26-F19BB406D7F8}" type="presParOf" srcId="{9A1B44B8-4D27-465D-AA88-87B42D5485C0}" destId="{2F53D8B2-DF21-4D76-B776-9BBD5E533D88}" srcOrd="2" destOrd="0" presId="urn:microsoft.com/office/officeart/2005/8/layout/orgChart1"/>
    <dgm:cxn modelId="{22022DCB-A832-4912-A056-0A49EEAD3232}" type="presParOf" srcId="{3DC54EB0-2D10-48E4-8A0E-2F2B860427A4}" destId="{1E6439AE-7E9F-4DFC-90F5-31E55F851822}" srcOrd="2" destOrd="0" presId="urn:microsoft.com/office/officeart/2005/8/layout/orgChart1"/>
    <dgm:cxn modelId="{DC9C193D-8AA8-4879-84C4-53027134E583}" type="presParOf" srcId="{B12742E5-9FF7-4370-98BD-1E2F952DC958}" destId="{4FCDBD99-15C8-49E0-8AC8-A24239683F57}" srcOrd="2" destOrd="0" presId="urn:microsoft.com/office/officeart/2005/8/layout/orgChart1"/>
    <dgm:cxn modelId="{7BA030E8-FFE8-478F-839D-25DF0FB4DEFA}" type="presParOf" srcId="{B12742E5-9FF7-4370-98BD-1E2F952DC958}" destId="{BBD8D336-8CED-4322-BB7D-A17705823486}" srcOrd="3" destOrd="0" presId="urn:microsoft.com/office/officeart/2005/8/layout/orgChart1"/>
    <dgm:cxn modelId="{92C0805B-C3E9-4572-9857-53696E48E59A}" type="presParOf" srcId="{BBD8D336-8CED-4322-BB7D-A17705823486}" destId="{F3120884-A9E9-4141-9393-AEB2E07B40EB}" srcOrd="0" destOrd="0" presId="urn:microsoft.com/office/officeart/2005/8/layout/orgChart1"/>
    <dgm:cxn modelId="{5CDCA186-98F5-4EAD-B1D5-D186F7866B18}" type="presParOf" srcId="{F3120884-A9E9-4141-9393-AEB2E07B40EB}" destId="{32ACFE8D-44BA-42D5-A540-5B6CB93B91BA}" srcOrd="0" destOrd="0" presId="urn:microsoft.com/office/officeart/2005/8/layout/orgChart1"/>
    <dgm:cxn modelId="{D69AE0C1-F67C-4773-9A7E-7C5AD71C8190}" type="presParOf" srcId="{F3120884-A9E9-4141-9393-AEB2E07B40EB}" destId="{388EB459-04CD-4827-AC60-DE99C3D58049}" srcOrd="1" destOrd="0" presId="urn:microsoft.com/office/officeart/2005/8/layout/orgChart1"/>
    <dgm:cxn modelId="{45B2524C-210E-4F68-92D5-9AE323320F59}" type="presParOf" srcId="{BBD8D336-8CED-4322-BB7D-A17705823486}" destId="{738DBB7E-B496-4644-A0AF-428686EC61C4}" srcOrd="1" destOrd="0" presId="urn:microsoft.com/office/officeart/2005/8/layout/orgChart1"/>
    <dgm:cxn modelId="{04889FD8-71E0-44EB-8A06-4322F9346D61}" type="presParOf" srcId="{738DBB7E-B496-4644-A0AF-428686EC61C4}" destId="{FE069566-F3CD-4E81-9F86-F3726776B08A}" srcOrd="0" destOrd="0" presId="urn:microsoft.com/office/officeart/2005/8/layout/orgChart1"/>
    <dgm:cxn modelId="{381EC26A-20C0-4431-8FCA-97BE7B1D53B7}" type="presParOf" srcId="{738DBB7E-B496-4644-A0AF-428686EC61C4}" destId="{3142E388-B9CF-4F32-A611-8D871133E41E}" srcOrd="1" destOrd="0" presId="urn:microsoft.com/office/officeart/2005/8/layout/orgChart1"/>
    <dgm:cxn modelId="{2699F317-D6F5-4716-93D6-BE2D00143397}" type="presParOf" srcId="{3142E388-B9CF-4F32-A611-8D871133E41E}" destId="{1E90F881-E5A5-477A-B1FA-EDFF536BD61C}" srcOrd="0" destOrd="0" presId="urn:microsoft.com/office/officeart/2005/8/layout/orgChart1"/>
    <dgm:cxn modelId="{6B9583C3-1930-4416-B23F-5405C1E3DF1C}" type="presParOf" srcId="{1E90F881-E5A5-477A-B1FA-EDFF536BD61C}" destId="{186EFA3F-989B-47CD-8B39-F1E3A178B32A}" srcOrd="0" destOrd="0" presId="urn:microsoft.com/office/officeart/2005/8/layout/orgChart1"/>
    <dgm:cxn modelId="{9DA2A5A6-4630-4D74-906B-FBC403F43480}" type="presParOf" srcId="{1E90F881-E5A5-477A-B1FA-EDFF536BD61C}" destId="{B1E13700-2407-4A59-BED9-E893984B70E2}" srcOrd="1" destOrd="0" presId="urn:microsoft.com/office/officeart/2005/8/layout/orgChart1"/>
    <dgm:cxn modelId="{239564C2-1F60-470B-98B4-FAAAE137B629}" type="presParOf" srcId="{3142E388-B9CF-4F32-A611-8D871133E41E}" destId="{F5A33FB8-2CBB-407D-8CC5-CC983FAD8568}" srcOrd="1" destOrd="0" presId="urn:microsoft.com/office/officeart/2005/8/layout/orgChart1"/>
    <dgm:cxn modelId="{1AF2AC3E-9870-41FF-85B1-8AC7EF732963}" type="presParOf" srcId="{3142E388-B9CF-4F32-A611-8D871133E41E}" destId="{7D92CF62-A55F-4FC7-8E32-9902860CB4B9}" srcOrd="2" destOrd="0" presId="urn:microsoft.com/office/officeart/2005/8/layout/orgChart1"/>
    <dgm:cxn modelId="{774E56E1-FD81-4678-A7B7-5BF05409C01A}" type="presParOf" srcId="{BBD8D336-8CED-4322-BB7D-A17705823486}" destId="{D20D5913-1094-4F97-AD5A-15C611D5E1D4}" srcOrd="2" destOrd="0" presId="urn:microsoft.com/office/officeart/2005/8/layout/orgChart1"/>
    <dgm:cxn modelId="{74F7F568-577F-4A4C-B7BD-F62B202620DE}" type="presParOf" srcId="{A28B660E-D9D2-4D96-8F1E-D59CFA08A346}" destId="{25D95BCD-6D5E-4B70-8D59-89BB1269E714}" srcOrd="2" destOrd="0" presId="urn:microsoft.com/office/officeart/2005/8/layout/orgChart1"/>
    <dgm:cxn modelId="{E2338B32-DAB3-4F6B-AD09-479FCDC8DF62}" type="presParOf" srcId="{9DEC1A6A-8F01-4A1D-BC1C-94D946DA177B}" destId="{FDC10ED2-8D33-452F-89AA-C63850C7D18D}" srcOrd="8" destOrd="0" presId="urn:microsoft.com/office/officeart/2005/8/layout/orgChart1"/>
    <dgm:cxn modelId="{ECC45664-4809-48A3-A31E-4C529D598392}" type="presParOf" srcId="{9DEC1A6A-8F01-4A1D-BC1C-94D946DA177B}" destId="{8E595943-F647-4A97-B4E2-B225DE59BF72}" srcOrd="9" destOrd="0" presId="urn:microsoft.com/office/officeart/2005/8/layout/orgChart1"/>
    <dgm:cxn modelId="{EBA3D256-F192-413A-BFEC-29E051712172}" type="presParOf" srcId="{8E595943-F647-4A97-B4E2-B225DE59BF72}" destId="{8764CA29-F39A-4A8C-B4B8-7554148CAC53}" srcOrd="0" destOrd="0" presId="urn:microsoft.com/office/officeart/2005/8/layout/orgChart1"/>
    <dgm:cxn modelId="{A3FF0590-E824-42C6-8452-0E0BDB6389F7}" type="presParOf" srcId="{8764CA29-F39A-4A8C-B4B8-7554148CAC53}" destId="{84E90F03-B023-4CF3-ADC2-590FD9177C1D}" srcOrd="0" destOrd="0" presId="urn:microsoft.com/office/officeart/2005/8/layout/orgChart1"/>
    <dgm:cxn modelId="{CE8A8067-6D33-4F95-87A8-6AF94222660D}" type="presParOf" srcId="{8764CA29-F39A-4A8C-B4B8-7554148CAC53}" destId="{374C6D40-0253-4502-A017-55A5310225FE}" srcOrd="1" destOrd="0" presId="urn:microsoft.com/office/officeart/2005/8/layout/orgChart1"/>
    <dgm:cxn modelId="{9F1402AD-260C-4502-B8B0-A6A4E2F8E7A0}" type="presParOf" srcId="{8E595943-F647-4A97-B4E2-B225DE59BF72}" destId="{C263832B-B7DF-4E46-9D3F-5C013F5888E7}" srcOrd="1" destOrd="0" presId="urn:microsoft.com/office/officeart/2005/8/layout/orgChart1"/>
    <dgm:cxn modelId="{5E48D6FA-1ADA-43B1-BB88-A7ABDF64371C}" type="presParOf" srcId="{C263832B-B7DF-4E46-9D3F-5C013F5888E7}" destId="{996F8A62-1AE4-4191-A02A-EC5EE67E1836}" srcOrd="0" destOrd="0" presId="urn:microsoft.com/office/officeart/2005/8/layout/orgChart1"/>
    <dgm:cxn modelId="{A79771BD-BB11-4DA4-91FC-9425538A187E}" type="presParOf" srcId="{C263832B-B7DF-4E46-9D3F-5C013F5888E7}" destId="{EFDCD6F9-532F-4600-8E58-93286DF71FFD}" srcOrd="1" destOrd="0" presId="urn:microsoft.com/office/officeart/2005/8/layout/orgChart1"/>
    <dgm:cxn modelId="{E357BBDA-458E-4616-8B44-0AE29476A7BC}" type="presParOf" srcId="{EFDCD6F9-532F-4600-8E58-93286DF71FFD}" destId="{9ACDDFCC-6556-4239-97F0-45BC54CD532E}" srcOrd="0" destOrd="0" presId="urn:microsoft.com/office/officeart/2005/8/layout/orgChart1"/>
    <dgm:cxn modelId="{E1501334-383F-4A08-AF28-13CB75EC1AFF}" type="presParOf" srcId="{9ACDDFCC-6556-4239-97F0-45BC54CD532E}" destId="{057489ED-866C-41C8-9AB0-1616CEFEF41B}" srcOrd="0" destOrd="0" presId="urn:microsoft.com/office/officeart/2005/8/layout/orgChart1"/>
    <dgm:cxn modelId="{CBFF054C-CDB3-4420-9621-5BFD350ED508}" type="presParOf" srcId="{9ACDDFCC-6556-4239-97F0-45BC54CD532E}" destId="{ED6F01A1-93F6-451C-A244-ABCBF90BBCA8}" srcOrd="1" destOrd="0" presId="urn:microsoft.com/office/officeart/2005/8/layout/orgChart1"/>
    <dgm:cxn modelId="{7EE4436A-9A89-4166-80BF-3FD5CC6BD77F}" type="presParOf" srcId="{EFDCD6F9-532F-4600-8E58-93286DF71FFD}" destId="{A980DF87-45F8-47D0-BB89-3783B8172CAD}" srcOrd="1" destOrd="0" presId="urn:microsoft.com/office/officeart/2005/8/layout/orgChart1"/>
    <dgm:cxn modelId="{9A1A77FD-0EB4-481E-9D4E-F892741F7400}" type="presParOf" srcId="{EFDCD6F9-532F-4600-8E58-93286DF71FFD}" destId="{1BC1BE86-3721-43B2-9813-08DB76AE6487}" srcOrd="2" destOrd="0" presId="urn:microsoft.com/office/officeart/2005/8/layout/orgChart1"/>
    <dgm:cxn modelId="{850B68ED-D2AA-44C4-AE83-E765B23942D8}" type="presParOf" srcId="{C263832B-B7DF-4E46-9D3F-5C013F5888E7}" destId="{22E1DC28-6D86-4ECF-9922-328FB6F72096}" srcOrd="2" destOrd="0" presId="urn:microsoft.com/office/officeart/2005/8/layout/orgChart1"/>
    <dgm:cxn modelId="{7798DF48-1AE0-4EDC-AD72-3565F6D6F80C}" type="presParOf" srcId="{C263832B-B7DF-4E46-9D3F-5C013F5888E7}" destId="{D48DF659-0C48-4CCA-9486-69CA622CEF2B}" srcOrd="3" destOrd="0" presId="urn:microsoft.com/office/officeart/2005/8/layout/orgChart1"/>
    <dgm:cxn modelId="{9E561421-7C30-4629-A6BD-82B6D1C1D322}" type="presParOf" srcId="{D48DF659-0C48-4CCA-9486-69CA622CEF2B}" destId="{BC6D511D-EDE1-481C-AED0-D8AB00E12692}" srcOrd="0" destOrd="0" presId="urn:microsoft.com/office/officeart/2005/8/layout/orgChart1"/>
    <dgm:cxn modelId="{EC1A5117-F5B0-4642-A7B1-C5D4F7F8D68E}" type="presParOf" srcId="{BC6D511D-EDE1-481C-AED0-D8AB00E12692}" destId="{BF27B979-14CE-4DCF-8612-F49D8E994B08}" srcOrd="0" destOrd="0" presId="urn:microsoft.com/office/officeart/2005/8/layout/orgChart1"/>
    <dgm:cxn modelId="{666FC33E-3A2F-4376-A103-1081F682FFEA}" type="presParOf" srcId="{BC6D511D-EDE1-481C-AED0-D8AB00E12692}" destId="{93709FD9-122A-47D0-8BCC-FD83701A2DAE}" srcOrd="1" destOrd="0" presId="urn:microsoft.com/office/officeart/2005/8/layout/orgChart1"/>
    <dgm:cxn modelId="{B774AC65-232B-49A3-9992-68542F91AA31}" type="presParOf" srcId="{D48DF659-0C48-4CCA-9486-69CA622CEF2B}" destId="{FAAB6A0B-DFC6-45D3-A92C-8808C17697B3}" srcOrd="1" destOrd="0" presId="urn:microsoft.com/office/officeart/2005/8/layout/orgChart1"/>
    <dgm:cxn modelId="{639E9567-6561-466A-8607-22B4AEEE1381}" type="presParOf" srcId="{D48DF659-0C48-4CCA-9486-69CA622CEF2B}" destId="{AC3DB5BB-EA9F-41C7-8BDE-41D39250D55D}" srcOrd="2" destOrd="0" presId="urn:microsoft.com/office/officeart/2005/8/layout/orgChart1"/>
    <dgm:cxn modelId="{A0968C2F-767F-42BA-B305-B70D93F1DD8D}" type="presParOf" srcId="{C263832B-B7DF-4E46-9D3F-5C013F5888E7}" destId="{DB2701DB-CF77-4FE4-9529-F467B5371C39}" srcOrd="4" destOrd="0" presId="urn:microsoft.com/office/officeart/2005/8/layout/orgChart1"/>
    <dgm:cxn modelId="{25382B50-5435-416B-8587-0992F2D38B03}" type="presParOf" srcId="{C263832B-B7DF-4E46-9D3F-5C013F5888E7}" destId="{966B1453-3E51-4C91-8B84-3BF66FEE08E8}" srcOrd="5" destOrd="0" presId="urn:microsoft.com/office/officeart/2005/8/layout/orgChart1"/>
    <dgm:cxn modelId="{7DAB7892-D5BF-42DA-AC92-A6DB99F83212}" type="presParOf" srcId="{966B1453-3E51-4C91-8B84-3BF66FEE08E8}" destId="{76AFB9AB-2AC9-4443-8AB5-7F3F5F8F1B69}" srcOrd="0" destOrd="0" presId="urn:microsoft.com/office/officeart/2005/8/layout/orgChart1"/>
    <dgm:cxn modelId="{D4B588AD-6031-438B-8F2A-0D06ECEC7C56}" type="presParOf" srcId="{76AFB9AB-2AC9-4443-8AB5-7F3F5F8F1B69}" destId="{438DC7DD-5BA7-4532-96DC-B282AEC32EED}" srcOrd="0" destOrd="0" presId="urn:microsoft.com/office/officeart/2005/8/layout/orgChart1"/>
    <dgm:cxn modelId="{45285956-2113-4F10-B853-605FD614E197}" type="presParOf" srcId="{76AFB9AB-2AC9-4443-8AB5-7F3F5F8F1B69}" destId="{A07270DB-569E-4DF7-99A0-696C1476BE0E}" srcOrd="1" destOrd="0" presId="urn:microsoft.com/office/officeart/2005/8/layout/orgChart1"/>
    <dgm:cxn modelId="{B2C9339C-3DEB-436B-B58A-A85B6C03AFDF}" type="presParOf" srcId="{966B1453-3E51-4C91-8B84-3BF66FEE08E8}" destId="{40EEB8E0-BBF9-4377-9610-3DC99819F97A}" srcOrd="1" destOrd="0" presId="urn:microsoft.com/office/officeart/2005/8/layout/orgChart1"/>
    <dgm:cxn modelId="{7DA28960-3FA8-4C93-96C6-90E8A174F5A5}" type="presParOf" srcId="{966B1453-3E51-4C91-8B84-3BF66FEE08E8}" destId="{86150F93-88EF-4106-B26F-FCC5EED8F95E}" srcOrd="2" destOrd="0" presId="urn:microsoft.com/office/officeart/2005/8/layout/orgChart1"/>
    <dgm:cxn modelId="{A2071A97-6036-4911-A520-199F3056B4BB}" type="presParOf" srcId="{8E595943-F647-4A97-B4E2-B225DE59BF72}" destId="{FE979C33-5F46-4F1A-8C3B-2C8B2C39536F}" srcOrd="2" destOrd="0" presId="urn:microsoft.com/office/officeart/2005/8/layout/orgChart1"/>
    <dgm:cxn modelId="{17E72297-C86A-4A78-A40F-8511371B5629}" type="presParOf" srcId="{9DEC1A6A-8F01-4A1D-BC1C-94D946DA177B}" destId="{7E33C460-5C3E-4EAB-810A-F2805E51D91F}" srcOrd="10" destOrd="0" presId="urn:microsoft.com/office/officeart/2005/8/layout/orgChart1"/>
    <dgm:cxn modelId="{B6DC917D-517F-41F4-83B5-278787C40E91}" type="presParOf" srcId="{9DEC1A6A-8F01-4A1D-BC1C-94D946DA177B}" destId="{B32500BD-644C-4837-B58A-4947793765E1}" srcOrd="11" destOrd="0" presId="urn:microsoft.com/office/officeart/2005/8/layout/orgChart1"/>
    <dgm:cxn modelId="{6AD552B0-18BB-4EE2-830B-D774CBADA438}" type="presParOf" srcId="{B32500BD-644C-4837-B58A-4947793765E1}" destId="{A4498488-52D5-4185-B348-E6FBA64382B4}" srcOrd="0" destOrd="0" presId="urn:microsoft.com/office/officeart/2005/8/layout/orgChart1"/>
    <dgm:cxn modelId="{048524F4-E526-4859-B7B2-03AEF76A3B18}" type="presParOf" srcId="{A4498488-52D5-4185-B348-E6FBA64382B4}" destId="{10FBA93E-EB6D-468F-A00B-E8B9C822B9D4}" srcOrd="0" destOrd="0" presId="urn:microsoft.com/office/officeart/2005/8/layout/orgChart1"/>
    <dgm:cxn modelId="{E43DF3F7-BDC9-4F52-BBF9-E96C5C1C3853}" type="presParOf" srcId="{A4498488-52D5-4185-B348-E6FBA64382B4}" destId="{FBABA462-639D-40D9-A73C-70A64EBCDDED}" srcOrd="1" destOrd="0" presId="urn:microsoft.com/office/officeart/2005/8/layout/orgChart1"/>
    <dgm:cxn modelId="{C8E010BF-A5D1-44EE-809C-49C2E666B510}" type="presParOf" srcId="{B32500BD-644C-4837-B58A-4947793765E1}" destId="{BFCA6EB0-5D15-42A4-8052-B704130C1C1E}" srcOrd="1" destOrd="0" presId="urn:microsoft.com/office/officeart/2005/8/layout/orgChart1"/>
    <dgm:cxn modelId="{74A9292B-53C4-4720-976F-525F740DD15D}" type="presParOf" srcId="{BFCA6EB0-5D15-42A4-8052-B704130C1C1E}" destId="{8366D39C-5A89-4045-B16D-7BFDBD69DD3D}" srcOrd="0" destOrd="0" presId="urn:microsoft.com/office/officeart/2005/8/layout/orgChart1"/>
    <dgm:cxn modelId="{14EDF3FB-FAE4-4C5F-A04B-283528B70286}" type="presParOf" srcId="{BFCA6EB0-5D15-42A4-8052-B704130C1C1E}" destId="{9742FF80-6E56-459D-BDD4-414E1D940672}" srcOrd="1" destOrd="0" presId="urn:microsoft.com/office/officeart/2005/8/layout/orgChart1"/>
    <dgm:cxn modelId="{92924F76-665A-42EC-A7B1-AEAA307BA497}" type="presParOf" srcId="{9742FF80-6E56-459D-BDD4-414E1D940672}" destId="{116BF1F9-E579-4FB5-BF49-19852B0EC0A9}" srcOrd="0" destOrd="0" presId="urn:microsoft.com/office/officeart/2005/8/layout/orgChart1"/>
    <dgm:cxn modelId="{927EBBEE-189D-4418-9853-DD993AED8528}" type="presParOf" srcId="{116BF1F9-E579-4FB5-BF49-19852B0EC0A9}" destId="{2618E07F-6CC9-4141-A64D-F1A781DD26C5}" srcOrd="0" destOrd="0" presId="urn:microsoft.com/office/officeart/2005/8/layout/orgChart1"/>
    <dgm:cxn modelId="{CAA3767E-8726-4350-A23D-E78852CB737B}" type="presParOf" srcId="{116BF1F9-E579-4FB5-BF49-19852B0EC0A9}" destId="{E2CC65DE-8DD9-4112-A174-8943C9F0C462}" srcOrd="1" destOrd="0" presId="urn:microsoft.com/office/officeart/2005/8/layout/orgChart1"/>
    <dgm:cxn modelId="{5BB7CA11-0B13-4994-A618-834F617ACA53}" type="presParOf" srcId="{9742FF80-6E56-459D-BDD4-414E1D940672}" destId="{6B10F5D4-16B8-45F0-BC5D-7A69B1F74385}" srcOrd="1" destOrd="0" presId="urn:microsoft.com/office/officeart/2005/8/layout/orgChart1"/>
    <dgm:cxn modelId="{65A74EB7-DD76-476C-B065-5F69D8A3B0C7}" type="presParOf" srcId="{9742FF80-6E56-459D-BDD4-414E1D940672}" destId="{0D26B542-5492-4B32-A484-BB6156B9E706}" srcOrd="2" destOrd="0" presId="urn:microsoft.com/office/officeart/2005/8/layout/orgChart1"/>
    <dgm:cxn modelId="{1DB2879F-BA31-4A2B-BC0C-02B5A4FC8BA8}" type="presParOf" srcId="{BFCA6EB0-5D15-42A4-8052-B704130C1C1E}" destId="{43781130-CC3F-4034-911F-4EDC4161A760}" srcOrd="2" destOrd="0" presId="urn:microsoft.com/office/officeart/2005/8/layout/orgChart1"/>
    <dgm:cxn modelId="{807CB479-D49B-446E-A594-7D3C911FC958}" type="presParOf" srcId="{BFCA6EB0-5D15-42A4-8052-B704130C1C1E}" destId="{8B66B319-D596-4368-87D5-CCE729F85320}" srcOrd="3" destOrd="0" presId="urn:microsoft.com/office/officeart/2005/8/layout/orgChart1"/>
    <dgm:cxn modelId="{F2A0B0A3-0F1D-46E6-BC85-729DD9F326E8}" type="presParOf" srcId="{8B66B319-D596-4368-87D5-CCE729F85320}" destId="{935525FC-F397-4A37-9B0C-7D1D69B7039B}" srcOrd="0" destOrd="0" presId="urn:microsoft.com/office/officeart/2005/8/layout/orgChart1"/>
    <dgm:cxn modelId="{3A4A6351-DCA1-4CE9-A835-AC7F8D0906B7}" type="presParOf" srcId="{935525FC-F397-4A37-9B0C-7D1D69B7039B}" destId="{69414EA8-0B19-4F72-88C4-88CBC560F002}" srcOrd="0" destOrd="0" presId="urn:microsoft.com/office/officeart/2005/8/layout/orgChart1"/>
    <dgm:cxn modelId="{7F918889-596D-454C-B048-627937EFD625}" type="presParOf" srcId="{935525FC-F397-4A37-9B0C-7D1D69B7039B}" destId="{21F54909-6ED7-4E32-A6EE-EEACC0223BEB}" srcOrd="1" destOrd="0" presId="urn:microsoft.com/office/officeart/2005/8/layout/orgChart1"/>
    <dgm:cxn modelId="{17909AF7-9DB6-42EE-98A2-C62BD455E844}" type="presParOf" srcId="{8B66B319-D596-4368-87D5-CCE729F85320}" destId="{BC80F199-A2EF-4718-89EF-918E97ECEB69}" srcOrd="1" destOrd="0" presId="urn:microsoft.com/office/officeart/2005/8/layout/orgChart1"/>
    <dgm:cxn modelId="{15CE620D-D970-4CBE-A5FA-FD30100927DE}" type="presParOf" srcId="{8B66B319-D596-4368-87D5-CCE729F85320}" destId="{F3495FDE-39FC-436A-9F6D-B36F91A39A1D}" srcOrd="2" destOrd="0" presId="urn:microsoft.com/office/officeart/2005/8/layout/orgChart1"/>
    <dgm:cxn modelId="{69247378-E8F7-4DBC-ADC5-49B861976551}" type="presParOf" srcId="{B32500BD-644C-4837-B58A-4947793765E1}" destId="{2D693989-20B8-4D19-8E63-EF4D105DF9ED}" srcOrd="2" destOrd="0" presId="urn:microsoft.com/office/officeart/2005/8/layout/orgChart1"/>
    <dgm:cxn modelId="{94C83B3E-B93C-4EB9-B003-2F9F6B65D488}" type="presParOf" srcId="{9DEC1A6A-8F01-4A1D-BC1C-94D946DA177B}" destId="{DAFCED6A-8C83-4391-BFB0-E604776AD6EB}" srcOrd="12" destOrd="0" presId="urn:microsoft.com/office/officeart/2005/8/layout/orgChart1"/>
    <dgm:cxn modelId="{911D8201-B9D2-4503-995F-16A0CFE568DE}" type="presParOf" srcId="{9DEC1A6A-8F01-4A1D-BC1C-94D946DA177B}" destId="{1D5483BF-574E-4F97-A5CA-E0716E72FC27}" srcOrd="13" destOrd="0" presId="urn:microsoft.com/office/officeart/2005/8/layout/orgChart1"/>
    <dgm:cxn modelId="{0C944163-8BD1-4645-AB18-DE138EAABF19}" type="presParOf" srcId="{1D5483BF-574E-4F97-A5CA-E0716E72FC27}" destId="{0F0A4289-6CAB-4EEA-85DE-21D90537ECB5}" srcOrd="0" destOrd="0" presId="urn:microsoft.com/office/officeart/2005/8/layout/orgChart1"/>
    <dgm:cxn modelId="{73873AC5-BB5C-4953-A3A2-3FDA140161E6}" type="presParOf" srcId="{0F0A4289-6CAB-4EEA-85DE-21D90537ECB5}" destId="{8CD0A789-B0E8-4753-8420-67838FEBCF70}" srcOrd="0" destOrd="0" presId="urn:microsoft.com/office/officeart/2005/8/layout/orgChart1"/>
    <dgm:cxn modelId="{7F9DB64F-DA8C-4184-8565-BA9FA3EE09E9}" type="presParOf" srcId="{0F0A4289-6CAB-4EEA-85DE-21D90537ECB5}" destId="{37E63A2D-F363-4020-8B20-8781BAA9C5E7}" srcOrd="1" destOrd="0" presId="urn:microsoft.com/office/officeart/2005/8/layout/orgChart1"/>
    <dgm:cxn modelId="{C57B031C-051C-46B6-950D-CA05FB32BD49}" type="presParOf" srcId="{1D5483BF-574E-4F97-A5CA-E0716E72FC27}" destId="{8F949121-1735-497D-9C64-A65FC7160121}" srcOrd="1" destOrd="0" presId="urn:microsoft.com/office/officeart/2005/8/layout/orgChart1"/>
    <dgm:cxn modelId="{49728A81-150D-40CB-930B-65B5884800CD}" type="presParOf" srcId="{8F949121-1735-497D-9C64-A65FC7160121}" destId="{9A2CC2D6-DD42-44CA-8D5A-7E6CE60AE733}" srcOrd="0" destOrd="0" presId="urn:microsoft.com/office/officeart/2005/8/layout/orgChart1"/>
    <dgm:cxn modelId="{EA7E4ED3-5B4E-4306-95BE-8800EEFA79CC}" type="presParOf" srcId="{8F949121-1735-497D-9C64-A65FC7160121}" destId="{01EAE87E-ED74-4E85-83AA-DBC1EED429B2}" srcOrd="1" destOrd="0" presId="urn:microsoft.com/office/officeart/2005/8/layout/orgChart1"/>
    <dgm:cxn modelId="{3CD76C3F-074F-47A5-BE2C-08D9285C18EA}" type="presParOf" srcId="{01EAE87E-ED74-4E85-83AA-DBC1EED429B2}" destId="{05ACDFD4-269D-4418-89F2-25D8B2C789EB}" srcOrd="0" destOrd="0" presId="urn:microsoft.com/office/officeart/2005/8/layout/orgChart1"/>
    <dgm:cxn modelId="{52F9958B-85EF-4F9E-87C4-6F1877185791}" type="presParOf" srcId="{05ACDFD4-269D-4418-89F2-25D8B2C789EB}" destId="{33E31396-79B4-40DD-AED6-CEF5055B02DD}" srcOrd="0" destOrd="0" presId="urn:microsoft.com/office/officeart/2005/8/layout/orgChart1"/>
    <dgm:cxn modelId="{06BD7249-EB18-4621-AB46-87B75C262615}" type="presParOf" srcId="{05ACDFD4-269D-4418-89F2-25D8B2C789EB}" destId="{9626BC3F-2DBA-477A-95FE-585ABD58F335}" srcOrd="1" destOrd="0" presId="urn:microsoft.com/office/officeart/2005/8/layout/orgChart1"/>
    <dgm:cxn modelId="{7A3F30CB-6EF1-4B97-9BCB-EFE8C6F55765}" type="presParOf" srcId="{01EAE87E-ED74-4E85-83AA-DBC1EED429B2}" destId="{ABE1C433-4718-437A-B79B-98B6D69398F2}" srcOrd="1" destOrd="0" presId="urn:microsoft.com/office/officeart/2005/8/layout/orgChart1"/>
    <dgm:cxn modelId="{67BC6706-BD64-41D6-8530-7A263693DEEA}" type="presParOf" srcId="{ABE1C433-4718-437A-B79B-98B6D69398F2}" destId="{2CF8493D-D507-49A6-9EAF-15857DF07F07}" srcOrd="0" destOrd="0" presId="urn:microsoft.com/office/officeart/2005/8/layout/orgChart1"/>
    <dgm:cxn modelId="{DFE466C0-2FFA-4EA5-BA34-9F2E6D403CBC}" type="presParOf" srcId="{ABE1C433-4718-437A-B79B-98B6D69398F2}" destId="{E9F18BC5-7B07-4915-85D2-EC652FCDB04E}" srcOrd="1" destOrd="0" presId="urn:microsoft.com/office/officeart/2005/8/layout/orgChart1"/>
    <dgm:cxn modelId="{CC82EBAB-716F-4A46-A85D-90ABD781D7B3}" type="presParOf" srcId="{E9F18BC5-7B07-4915-85D2-EC652FCDB04E}" destId="{C196C8E5-D2A7-4616-AC1E-9DC226F0C120}" srcOrd="0" destOrd="0" presId="urn:microsoft.com/office/officeart/2005/8/layout/orgChart1"/>
    <dgm:cxn modelId="{DB5AF6D0-807A-4A9F-AB47-8277FB10C525}" type="presParOf" srcId="{C196C8E5-D2A7-4616-AC1E-9DC226F0C120}" destId="{4B3CE564-50DB-4D2B-9DBC-A5AA65737D15}" srcOrd="0" destOrd="0" presId="urn:microsoft.com/office/officeart/2005/8/layout/orgChart1"/>
    <dgm:cxn modelId="{16946BFD-A475-439E-A389-3C978AA05DD3}" type="presParOf" srcId="{C196C8E5-D2A7-4616-AC1E-9DC226F0C120}" destId="{9B116E49-DD47-46A1-AE5E-DBF24CAE8D05}" srcOrd="1" destOrd="0" presId="urn:microsoft.com/office/officeart/2005/8/layout/orgChart1"/>
    <dgm:cxn modelId="{8F36B59E-F3A6-40F1-8402-4514F3363B47}" type="presParOf" srcId="{E9F18BC5-7B07-4915-85D2-EC652FCDB04E}" destId="{ED9607B3-9A1F-447A-93EA-975F1F21CFC1}" srcOrd="1" destOrd="0" presId="urn:microsoft.com/office/officeart/2005/8/layout/orgChart1"/>
    <dgm:cxn modelId="{470B1A36-D864-4086-BAF6-91E8CDB75DAB}" type="presParOf" srcId="{E9F18BC5-7B07-4915-85D2-EC652FCDB04E}" destId="{AFC6F4CB-5A6A-4BC2-8BDD-4C203E88D651}" srcOrd="2" destOrd="0" presId="urn:microsoft.com/office/officeart/2005/8/layout/orgChart1"/>
    <dgm:cxn modelId="{E2B33662-95EA-4D20-AFD6-397519CC4128}" type="presParOf" srcId="{01EAE87E-ED74-4E85-83AA-DBC1EED429B2}" destId="{5851274C-3E03-4994-9CAA-AF4DDC1D6721}" srcOrd="2" destOrd="0" presId="urn:microsoft.com/office/officeart/2005/8/layout/orgChart1"/>
    <dgm:cxn modelId="{4287C572-525E-4035-B402-8A5CD896945A}" type="presParOf" srcId="{8F949121-1735-497D-9C64-A65FC7160121}" destId="{161346B4-123B-4BD7-A2E5-328D89D99261}" srcOrd="2" destOrd="0" presId="urn:microsoft.com/office/officeart/2005/8/layout/orgChart1"/>
    <dgm:cxn modelId="{2DCA975A-D5CA-4E95-B02F-06393F5D29F5}" type="presParOf" srcId="{8F949121-1735-497D-9C64-A65FC7160121}" destId="{6A25D4C5-C32A-49BD-9DFD-E7C9311BEDA8}" srcOrd="3" destOrd="0" presId="urn:microsoft.com/office/officeart/2005/8/layout/orgChart1"/>
    <dgm:cxn modelId="{C7B6AA7E-A090-4DE4-82FA-B936E94001DB}" type="presParOf" srcId="{6A25D4C5-C32A-49BD-9DFD-E7C9311BEDA8}" destId="{728D8A41-3E14-4935-B95F-C6375F43264C}" srcOrd="0" destOrd="0" presId="urn:microsoft.com/office/officeart/2005/8/layout/orgChart1"/>
    <dgm:cxn modelId="{B3E00DA5-3ED0-42BE-B3C1-CA013558B319}" type="presParOf" srcId="{728D8A41-3E14-4935-B95F-C6375F43264C}" destId="{25BB0BB3-A053-4D95-BCC9-95D3EDEBDE03}" srcOrd="0" destOrd="0" presId="urn:microsoft.com/office/officeart/2005/8/layout/orgChart1"/>
    <dgm:cxn modelId="{2E741D60-906A-42F9-B63E-B23FE5BD0EDD}" type="presParOf" srcId="{728D8A41-3E14-4935-B95F-C6375F43264C}" destId="{53BA9367-C6DA-419C-961B-D06D8A86886B}" srcOrd="1" destOrd="0" presId="urn:microsoft.com/office/officeart/2005/8/layout/orgChart1"/>
    <dgm:cxn modelId="{F8630238-A39D-4077-976E-69593850E5E2}" type="presParOf" srcId="{6A25D4C5-C32A-49BD-9DFD-E7C9311BEDA8}" destId="{FB559D1D-B275-49D7-B739-6872BA017646}" srcOrd="1" destOrd="0" presId="urn:microsoft.com/office/officeart/2005/8/layout/orgChart1"/>
    <dgm:cxn modelId="{EAD2734C-6F89-42D6-B172-62F576A73D17}" type="presParOf" srcId="{FB559D1D-B275-49D7-B739-6872BA017646}" destId="{F4AD7C74-65DA-46F7-B006-38C89B94A2C5}" srcOrd="0" destOrd="0" presId="urn:microsoft.com/office/officeart/2005/8/layout/orgChart1"/>
    <dgm:cxn modelId="{009A70EE-B73B-4D53-95EC-C9A7EE0AB7A5}" type="presParOf" srcId="{FB559D1D-B275-49D7-B739-6872BA017646}" destId="{131A4241-D97C-4E9A-81BA-8FBFC03BEDFE}" srcOrd="1" destOrd="0" presId="urn:microsoft.com/office/officeart/2005/8/layout/orgChart1"/>
    <dgm:cxn modelId="{9B454815-0BC1-4063-ADC3-00711BB6F910}" type="presParOf" srcId="{131A4241-D97C-4E9A-81BA-8FBFC03BEDFE}" destId="{B12A7AC7-48B8-4D74-8573-751662B365D7}" srcOrd="0" destOrd="0" presId="urn:microsoft.com/office/officeart/2005/8/layout/orgChart1"/>
    <dgm:cxn modelId="{CEA1467A-72A1-424C-A6D2-434D0934A9E5}" type="presParOf" srcId="{B12A7AC7-48B8-4D74-8573-751662B365D7}" destId="{72571A7F-B36F-4D66-96F9-7792CA3A8767}" srcOrd="0" destOrd="0" presId="urn:microsoft.com/office/officeart/2005/8/layout/orgChart1"/>
    <dgm:cxn modelId="{1BAE42AA-E8A7-401C-BB45-A4AACDE4D480}" type="presParOf" srcId="{B12A7AC7-48B8-4D74-8573-751662B365D7}" destId="{E1F0322F-39F7-469E-AF27-A8E9B7DB38C2}" srcOrd="1" destOrd="0" presId="urn:microsoft.com/office/officeart/2005/8/layout/orgChart1"/>
    <dgm:cxn modelId="{AC483B45-6131-488A-A113-96FFECA11285}" type="presParOf" srcId="{131A4241-D97C-4E9A-81BA-8FBFC03BEDFE}" destId="{A00C2B63-0827-4DBE-B6D2-2B573D85E137}" srcOrd="1" destOrd="0" presId="urn:microsoft.com/office/officeart/2005/8/layout/orgChart1"/>
    <dgm:cxn modelId="{96ED385B-DC85-4BEB-8C7B-51B8874D2C5C}" type="presParOf" srcId="{131A4241-D97C-4E9A-81BA-8FBFC03BEDFE}" destId="{BC736D2B-3D9E-4882-BCB4-FD1BFB4666E6}" srcOrd="2" destOrd="0" presId="urn:microsoft.com/office/officeart/2005/8/layout/orgChart1"/>
    <dgm:cxn modelId="{37104458-329D-41BA-A8B2-73ECB8EA99CE}" type="presParOf" srcId="{6A25D4C5-C32A-49BD-9DFD-E7C9311BEDA8}" destId="{7769A9E6-41BB-4C09-8EE5-E022DE0530D3}" srcOrd="2" destOrd="0" presId="urn:microsoft.com/office/officeart/2005/8/layout/orgChart1"/>
    <dgm:cxn modelId="{CFA681AE-1A6F-47D9-B82C-4F3A7677D58B}" type="presParOf" srcId="{1D5483BF-574E-4F97-A5CA-E0716E72FC27}" destId="{71C7E951-6C35-4C5E-BB4E-AA7D96EAC256}" srcOrd="2" destOrd="0" presId="urn:microsoft.com/office/officeart/2005/8/layout/orgChart1"/>
    <dgm:cxn modelId="{20EA3AC6-4AE1-4CE4-91DC-80926AC2DBCA}" type="presParOf" srcId="{C7E512DA-A690-445B-9797-5D4144BFFBD6}" destId="{7B68C268-C14D-4A0A-967F-64F67B8F31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D7C74-65DA-46F7-B006-38C89B94A2C5}">
      <dsp:nvSpPr>
        <dsp:cNvPr id="0" name=""/>
        <dsp:cNvSpPr/>
      </dsp:nvSpPr>
      <dsp:spPr>
        <a:xfrm>
          <a:off x="10851290" y="2305140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346B4-123B-4BD7-A2E5-328D89D99261}">
      <dsp:nvSpPr>
        <dsp:cNvPr id="0" name=""/>
        <dsp:cNvSpPr/>
      </dsp:nvSpPr>
      <dsp:spPr>
        <a:xfrm>
          <a:off x="10661895" y="1649188"/>
          <a:ext cx="558945" cy="19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07"/>
              </a:lnTo>
              <a:lnTo>
                <a:pt x="558945" y="97007"/>
              </a:lnTo>
              <a:lnTo>
                <a:pt x="558945" y="1940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493D-D507-49A6-9EAF-15857DF07F07}">
      <dsp:nvSpPr>
        <dsp:cNvPr id="0" name=""/>
        <dsp:cNvSpPr/>
      </dsp:nvSpPr>
      <dsp:spPr>
        <a:xfrm>
          <a:off x="9733399" y="2305140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CC2D6-DD42-44CA-8D5A-7E6CE60AE733}">
      <dsp:nvSpPr>
        <dsp:cNvPr id="0" name=""/>
        <dsp:cNvSpPr/>
      </dsp:nvSpPr>
      <dsp:spPr>
        <a:xfrm>
          <a:off x="10102950" y="1649188"/>
          <a:ext cx="558945" cy="194014"/>
        </a:xfrm>
        <a:custGeom>
          <a:avLst/>
          <a:gdLst/>
          <a:ahLst/>
          <a:cxnLst/>
          <a:rect l="0" t="0" r="0" b="0"/>
          <a:pathLst>
            <a:path>
              <a:moveTo>
                <a:pt x="558945" y="0"/>
              </a:moveTo>
              <a:lnTo>
                <a:pt x="558945" y="97007"/>
              </a:lnTo>
              <a:lnTo>
                <a:pt x="0" y="97007"/>
              </a:lnTo>
              <a:lnTo>
                <a:pt x="0" y="1940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CED6A-8C83-4391-BFB0-E604776AD6EB}">
      <dsp:nvSpPr>
        <dsp:cNvPr id="0" name=""/>
        <dsp:cNvSpPr/>
      </dsp:nvSpPr>
      <dsp:spPr>
        <a:xfrm>
          <a:off x="5564408" y="993235"/>
          <a:ext cx="5097487" cy="19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07"/>
              </a:lnTo>
              <a:lnTo>
                <a:pt x="5097487" y="97007"/>
              </a:lnTo>
              <a:lnTo>
                <a:pt x="5097487" y="1940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81130-CC3F-4034-911F-4EDC4161A760}">
      <dsp:nvSpPr>
        <dsp:cNvPr id="0" name=""/>
        <dsp:cNvSpPr/>
      </dsp:nvSpPr>
      <dsp:spPr>
        <a:xfrm>
          <a:off x="8384540" y="1649188"/>
          <a:ext cx="138581" cy="108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935"/>
              </a:lnTo>
              <a:lnTo>
                <a:pt x="138581" y="108093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6D39C-5A89-4045-B16D-7BFDBD69DD3D}">
      <dsp:nvSpPr>
        <dsp:cNvPr id="0" name=""/>
        <dsp:cNvSpPr/>
      </dsp:nvSpPr>
      <dsp:spPr>
        <a:xfrm>
          <a:off x="8384540" y="1649188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3C460-5C3E-4EAB-810A-F2805E51D91F}">
      <dsp:nvSpPr>
        <dsp:cNvPr id="0" name=""/>
        <dsp:cNvSpPr/>
      </dsp:nvSpPr>
      <dsp:spPr>
        <a:xfrm>
          <a:off x="5564408" y="993235"/>
          <a:ext cx="3189682" cy="19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07"/>
              </a:lnTo>
              <a:lnTo>
                <a:pt x="3189682" y="97007"/>
              </a:lnTo>
              <a:lnTo>
                <a:pt x="3189682" y="1940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701DB-CF77-4FE4-9529-F467B5371C39}">
      <dsp:nvSpPr>
        <dsp:cNvPr id="0" name=""/>
        <dsp:cNvSpPr/>
      </dsp:nvSpPr>
      <dsp:spPr>
        <a:xfrm>
          <a:off x="7266650" y="1649188"/>
          <a:ext cx="138581" cy="1895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5692"/>
              </a:lnTo>
              <a:lnTo>
                <a:pt x="138581" y="189569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1DC28-6D86-4ECF-9922-328FB6F72096}">
      <dsp:nvSpPr>
        <dsp:cNvPr id="0" name=""/>
        <dsp:cNvSpPr/>
      </dsp:nvSpPr>
      <dsp:spPr>
        <a:xfrm>
          <a:off x="7266650" y="1649188"/>
          <a:ext cx="138581" cy="108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935"/>
              </a:lnTo>
              <a:lnTo>
                <a:pt x="138581" y="108093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F8A62-1AE4-4191-A02A-EC5EE67E1836}">
      <dsp:nvSpPr>
        <dsp:cNvPr id="0" name=""/>
        <dsp:cNvSpPr/>
      </dsp:nvSpPr>
      <dsp:spPr>
        <a:xfrm>
          <a:off x="7266650" y="1649188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10ED2-8D33-452F-89AA-C63850C7D18D}">
      <dsp:nvSpPr>
        <dsp:cNvPr id="0" name=""/>
        <dsp:cNvSpPr/>
      </dsp:nvSpPr>
      <dsp:spPr>
        <a:xfrm>
          <a:off x="5564408" y="993235"/>
          <a:ext cx="2071792" cy="19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07"/>
              </a:lnTo>
              <a:lnTo>
                <a:pt x="2071792" y="97007"/>
              </a:lnTo>
              <a:lnTo>
                <a:pt x="2071792" y="1940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69566-F3CD-4E81-9F86-F3726776B08A}">
      <dsp:nvSpPr>
        <dsp:cNvPr id="0" name=""/>
        <dsp:cNvSpPr/>
      </dsp:nvSpPr>
      <dsp:spPr>
        <a:xfrm>
          <a:off x="6148760" y="2305140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DBD99-15C8-49E0-8AC8-A24239683F57}">
      <dsp:nvSpPr>
        <dsp:cNvPr id="0" name=""/>
        <dsp:cNvSpPr/>
      </dsp:nvSpPr>
      <dsp:spPr>
        <a:xfrm>
          <a:off x="5959365" y="1649188"/>
          <a:ext cx="558945" cy="19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07"/>
              </a:lnTo>
              <a:lnTo>
                <a:pt x="558945" y="97007"/>
              </a:lnTo>
              <a:lnTo>
                <a:pt x="558945" y="1940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0021-E376-4CE4-B53D-DD1A113E2B3B}">
      <dsp:nvSpPr>
        <dsp:cNvPr id="0" name=""/>
        <dsp:cNvSpPr/>
      </dsp:nvSpPr>
      <dsp:spPr>
        <a:xfrm>
          <a:off x="5030869" y="2305140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A6925-D603-44C8-9082-EA1752B48C6C}">
      <dsp:nvSpPr>
        <dsp:cNvPr id="0" name=""/>
        <dsp:cNvSpPr/>
      </dsp:nvSpPr>
      <dsp:spPr>
        <a:xfrm>
          <a:off x="5400420" y="1649188"/>
          <a:ext cx="558945" cy="194014"/>
        </a:xfrm>
        <a:custGeom>
          <a:avLst/>
          <a:gdLst/>
          <a:ahLst/>
          <a:cxnLst/>
          <a:rect l="0" t="0" r="0" b="0"/>
          <a:pathLst>
            <a:path>
              <a:moveTo>
                <a:pt x="558945" y="0"/>
              </a:moveTo>
              <a:lnTo>
                <a:pt x="558945" y="97007"/>
              </a:lnTo>
              <a:lnTo>
                <a:pt x="0" y="97007"/>
              </a:lnTo>
              <a:lnTo>
                <a:pt x="0" y="1940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53E60-2378-4CDE-BD5E-FCF41C9409B1}">
      <dsp:nvSpPr>
        <dsp:cNvPr id="0" name=""/>
        <dsp:cNvSpPr/>
      </dsp:nvSpPr>
      <dsp:spPr>
        <a:xfrm>
          <a:off x="5564408" y="993235"/>
          <a:ext cx="394957" cy="19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07"/>
              </a:lnTo>
              <a:lnTo>
                <a:pt x="394957" y="97007"/>
              </a:lnTo>
              <a:lnTo>
                <a:pt x="394957" y="1940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42C68-EB59-432B-A03D-76435D966EEF}">
      <dsp:nvSpPr>
        <dsp:cNvPr id="0" name=""/>
        <dsp:cNvSpPr/>
      </dsp:nvSpPr>
      <dsp:spPr>
        <a:xfrm>
          <a:off x="3682010" y="1649188"/>
          <a:ext cx="138581" cy="1487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306"/>
              </a:lnTo>
              <a:lnTo>
                <a:pt x="138581" y="148730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53DF4-D72A-40E2-9533-5192B454A983}">
      <dsp:nvSpPr>
        <dsp:cNvPr id="0" name=""/>
        <dsp:cNvSpPr/>
      </dsp:nvSpPr>
      <dsp:spPr>
        <a:xfrm>
          <a:off x="3682010" y="1649188"/>
          <a:ext cx="138581" cy="53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159"/>
              </a:lnTo>
              <a:lnTo>
                <a:pt x="138581" y="53215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681E0-3203-4272-8514-BF12CBC0A63B}">
      <dsp:nvSpPr>
        <dsp:cNvPr id="0" name=""/>
        <dsp:cNvSpPr/>
      </dsp:nvSpPr>
      <dsp:spPr>
        <a:xfrm>
          <a:off x="4051561" y="993235"/>
          <a:ext cx="1512847" cy="194014"/>
        </a:xfrm>
        <a:custGeom>
          <a:avLst/>
          <a:gdLst/>
          <a:ahLst/>
          <a:cxnLst/>
          <a:rect l="0" t="0" r="0" b="0"/>
          <a:pathLst>
            <a:path>
              <a:moveTo>
                <a:pt x="1512847" y="0"/>
              </a:moveTo>
              <a:lnTo>
                <a:pt x="1512847" y="97007"/>
              </a:lnTo>
              <a:lnTo>
                <a:pt x="0" y="97007"/>
              </a:lnTo>
              <a:lnTo>
                <a:pt x="0" y="1940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C29D5-B28A-4AB1-8F00-D591B41BEE9D}">
      <dsp:nvSpPr>
        <dsp:cNvPr id="0" name=""/>
        <dsp:cNvSpPr/>
      </dsp:nvSpPr>
      <dsp:spPr>
        <a:xfrm>
          <a:off x="2564120" y="2305140"/>
          <a:ext cx="138581" cy="3704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743"/>
              </a:lnTo>
              <a:lnTo>
                <a:pt x="138581" y="370474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B434C-837F-4257-BF84-5973B7AA3C62}">
      <dsp:nvSpPr>
        <dsp:cNvPr id="0" name=""/>
        <dsp:cNvSpPr/>
      </dsp:nvSpPr>
      <dsp:spPr>
        <a:xfrm>
          <a:off x="2564120" y="2305140"/>
          <a:ext cx="138581" cy="304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791"/>
              </a:lnTo>
              <a:lnTo>
                <a:pt x="138581" y="304879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859FB-288A-4AC4-BDE1-4930FADEC6CA}">
      <dsp:nvSpPr>
        <dsp:cNvPr id="0" name=""/>
        <dsp:cNvSpPr/>
      </dsp:nvSpPr>
      <dsp:spPr>
        <a:xfrm>
          <a:off x="2564120" y="2305140"/>
          <a:ext cx="138581" cy="2392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839"/>
              </a:lnTo>
              <a:lnTo>
                <a:pt x="138581" y="239283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D4B37-DE01-4D5A-A9DB-3F34167B68F5}">
      <dsp:nvSpPr>
        <dsp:cNvPr id="0" name=""/>
        <dsp:cNvSpPr/>
      </dsp:nvSpPr>
      <dsp:spPr>
        <a:xfrm>
          <a:off x="2564120" y="2305140"/>
          <a:ext cx="138581" cy="1736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87"/>
              </a:lnTo>
              <a:lnTo>
                <a:pt x="138581" y="173688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44FDA-6CB3-47D3-9B04-2F5EBEFC7C51}">
      <dsp:nvSpPr>
        <dsp:cNvPr id="0" name=""/>
        <dsp:cNvSpPr/>
      </dsp:nvSpPr>
      <dsp:spPr>
        <a:xfrm>
          <a:off x="2564120" y="2305140"/>
          <a:ext cx="138581" cy="108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935"/>
              </a:lnTo>
              <a:lnTo>
                <a:pt x="138581" y="108093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B435-295B-4F00-AA75-EA23DD56F794}">
      <dsp:nvSpPr>
        <dsp:cNvPr id="0" name=""/>
        <dsp:cNvSpPr/>
      </dsp:nvSpPr>
      <dsp:spPr>
        <a:xfrm>
          <a:off x="2564120" y="2305140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7E37C-EA9D-4E59-BE1E-00CB069D3F96}">
      <dsp:nvSpPr>
        <dsp:cNvPr id="0" name=""/>
        <dsp:cNvSpPr/>
      </dsp:nvSpPr>
      <dsp:spPr>
        <a:xfrm>
          <a:off x="2374725" y="1649188"/>
          <a:ext cx="558945" cy="19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007"/>
              </a:lnTo>
              <a:lnTo>
                <a:pt x="558945" y="97007"/>
              </a:lnTo>
              <a:lnTo>
                <a:pt x="558945" y="1940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1F3CA-757C-47A7-AF0C-8CB6976A9FC9}">
      <dsp:nvSpPr>
        <dsp:cNvPr id="0" name=""/>
        <dsp:cNvSpPr/>
      </dsp:nvSpPr>
      <dsp:spPr>
        <a:xfrm>
          <a:off x="1446230" y="2305140"/>
          <a:ext cx="138581" cy="1239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740"/>
              </a:lnTo>
              <a:lnTo>
                <a:pt x="138581" y="123974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953A9-F849-459C-8674-E15A35491B21}">
      <dsp:nvSpPr>
        <dsp:cNvPr id="0" name=""/>
        <dsp:cNvSpPr/>
      </dsp:nvSpPr>
      <dsp:spPr>
        <a:xfrm>
          <a:off x="1446230" y="2305140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4BACD-3F4F-43D6-8CC9-0DDA1FDCD085}">
      <dsp:nvSpPr>
        <dsp:cNvPr id="0" name=""/>
        <dsp:cNvSpPr/>
      </dsp:nvSpPr>
      <dsp:spPr>
        <a:xfrm>
          <a:off x="1815780" y="1649188"/>
          <a:ext cx="558945" cy="194014"/>
        </a:xfrm>
        <a:custGeom>
          <a:avLst/>
          <a:gdLst/>
          <a:ahLst/>
          <a:cxnLst/>
          <a:rect l="0" t="0" r="0" b="0"/>
          <a:pathLst>
            <a:path>
              <a:moveTo>
                <a:pt x="558945" y="0"/>
              </a:moveTo>
              <a:lnTo>
                <a:pt x="558945" y="97007"/>
              </a:lnTo>
              <a:lnTo>
                <a:pt x="0" y="97007"/>
              </a:lnTo>
              <a:lnTo>
                <a:pt x="0" y="19401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5950F-AA7A-4032-B982-AAFB87267A80}">
      <dsp:nvSpPr>
        <dsp:cNvPr id="0" name=""/>
        <dsp:cNvSpPr/>
      </dsp:nvSpPr>
      <dsp:spPr>
        <a:xfrm>
          <a:off x="2374725" y="993235"/>
          <a:ext cx="3189682" cy="194014"/>
        </a:xfrm>
        <a:custGeom>
          <a:avLst/>
          <a:gdLst/>
          <a:ahLst/>
          <a:cxnLst/>
          <a:rect l="0" t="0" r="0" b="0"/>
          <a:pathLst>
            <a:path>
              <a:moveTo>
                <a:pt x="3189682" y="0"/>
              </a:moveTo>
              <a:lnTo>
                <a:pt x="3189682" y="97007"/>
              </a:lnTo>
              <a:lnTo>
                <a:pt x="0" y="97007"/>
              </a:lnTo>
              <a:lnTo>
                <a:pt x="0" y="1940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00130-3312-4F40-B51E-3F8E410D78CB}">
      <dsp:nvSpPr>
        <dsp:cNvPr id="0" name=""/>
        <dsp:cNvSpPr/>
      </dsp:nvSpPr>
      <dsp:spPr>
        <a:xfrm>
          <a:off x="97370" y="1649188"/>
          <a:ext cx="138581" cy="2392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839"/>
              </a:lnTo>
              <a:lnTo>
                <a:pt x="138581" y="239283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C8297-B412-4C4C-8AAA-3910FBE59C67}">
      <dsp:nvSpPr>
        <dsp:cNvPr id="0" name=""/>
        <dsp:cNvSpPr/>
      </dsp:nvSpPr>
      <dsp:spPr>
        <a:xfrm>
          <a:off x="97370" y="1649188"/>
          <a:ext cx="138581" cy="1736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887"/>
              </a:lnTo>
              <a:lnTo>
                <a:pt x="138581" y="173688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0C953-D876-458D-93D5-23DCF612DBD5}">
      <dsp:nvSpPr>
        <dsp:cNvPr id="0" name=""/>
        <dsp:cNvSpPr/>
      </dsp:nvSpPr>
      <dsp:spPr>
        <a:xfrm>
          <a:off x="97370" y="1649188"/>
          <a:ext cx="138581" cy="1080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935"/>
              </a:lnTo>
              <a:lnTo>
                <a:pt x="138581" y="108093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C8E88-130C-4979-A1E3-C71ACF6ECBF5}">
      <dsp:nvSpPr>
        <dsp:cNvPr id="0" name=""/>
        <dsp:cNvSpPr/>
      </dsp:nvSpPr>
      <dsp:spPr>
        <a:xfrm>
          <a:off x="97370" y="1649188"/>
          <a:ext cx="138581" cy="42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83"/>
              </a:lnTo>
              <a:lnTo>
                <a:pt x="138581" y="42498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3A3A7-F978-479A-B259-7B35B7048149}">
      <dsp:nvSpPr>
        <dsp:cNvPr id="0" name=""/>
        <dsp:cNvSpPr/>
      </dsp:nvSpPr>
      <dsp:spPr>
        <a:xfrm>
          <a:off x="466921" y="993235"/>
          <a:ext cx="5097487" cy="194014"/>
        </a:xfrm>
        <a:custGeom>
          <a:avLst/>
          <a:gdLst/>
          <a:ahLst/>
          <a:cxnLst/>
          <a:rect l="0" t="0" r="0" b="0"/>
          <a:pathLst>
            <a:path>
              <a:moveTo>
                <a:pt x="5097487" y="0"/>
              </a:moveTo>
              <a:lnTo>
                <a:pt x="5097487" y="97007"/>
              </a:lnTo>
              <a:lnTo>
                <a:pt x="0" y="97007"/>
              </a:lnTo>
              <a:lnTo>
                <a:pt x="0" y="1940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0AB17-F7FC-40B4-B35C-7632EB6848CF}">
      <dsp:nvSpPr>
        <dsp:cNvPr id="0" name=""/>
        <dsp:cNvSpPr/>
      </dsp:nvSpPr>
      <dsp:spPr>
        <a:xfrm>
          <a:off x="2820389" y="701207"/>
          <a:ext cx="5488037" cy="2920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Construir aplicativo según las características de la arquitectura Android</a:t>
          </a:r>
          <a:endParaRPr lang="es-MX" sz="1100" kern="1200" dirty="0"/>
        </a:p>
      </dsp:txBody>
      <dsp:txXfrm>
        <a:off x="2820389" y="701207"/>
        <a:ext cx="5488037" cy="292028"/>
      </dsp:txXfrm>
    </dsp:sp>
    <dsp:sp modelId="{37C0B98C-DEC4-4002-AD03-6E2F9E1ECDEC}">
      <dsp:nvSpPr>
        <dsp:cNvPr id="0" name=""/>
        <dsp:cNvSpPr/>
      </dsp:nvSpPr>
      <dsp:spPr>
        <a:xfrm>
          <a:off x="4983" y="1187250"/>
          <a:ext cx="923876" cy="461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Estructura del Proyecto en Android Studio</a:t>
          </a:r>
        </a:p>
      </dsp:txBody>
      <dsp:txXfrm>
        <a:off x="4983" y="1187250"/>
        <a:ext cx="923876" cy="461938"/>
      </dsp:txXfrm>
    </dsp:sp>
    <dsp:sp modelId="{C573BC9F-704F-4768-ABBC-3CDC75631EAB}">
      <dsp:nvSpPr>
        <dsp:cNvPr id="0" name=""/>
        <dsp:cNvSpPr/>
      </dsp:nvSpPr>
      <dsp:spPr>
        <a:xfrm>
          <a:off x="235952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i="1" kern="1200"/>
            <a:t>Manifest</a:t>
          </a:r>
          <a:endParaRPr lang="es-MX" sz="900" kern="1200"/>
        </a:p>
      </dsp:txBody>
      <dsp:txXfrm>
        <a:off x="235952" y="1843202"/>
        <a:ext cx="923876" cy="461938"/>
      </dsp:txXfrm>
    </dsp:sp>
    <dsp:sp modelId="{95DC352B-8F43-4635-8473-17EFE6DE419B}">
      <dsp:nvSpPr>
        <dsp:cNvPr id="0" name=""/>
        <dsp:cNvSpPr/>
      </dsp:nvSpPr>
      <dsp:spPr>
        <a:xfrm>
          <a:off x="235952" y="2499154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Java</a:t>
          </a:r>
          <a:endParaRPr lang="es-MX" sz="900" kern="1200" dirty="0"/>
        </a:p>
      </dsp:txBody>
      <dsp:txXfrm>
        <a:off x="235952" y="2499154"/>
        <a:ext cx="923876" cy="461938"/>
      </dsp:txXfrm>
    </dsp:sp>
    <dsp:sp modelId="{4017B369-1561-4C64-BC14-941B2BAA8F53}">
      <dsp:nvSpPr>
        <dsp:cNvPr id="0" name=""/>
        <dsp:cNvSpPr/>
      </dsp:nvSpPr>
      <dsp:spPr>
        <a:xfrm>
          <a:off x="235952" y="3155106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i="1" kern="1200" dirty="0"/>
            <a:t>Res</a:t>
          </a:r>
        </a:p>
      </dsp:txBody>
      <dsp:txXfrm>
        <a:off x="235952" y="3155106"/>
        <a:ext cx="923876" cy="461938"/>
      </dsp:txXfrm>
    </dsp:sp>
    <dsp:sp modelId="{75A963AE-F0AC-4991-AC56-834CEEBD7DE9}">
      <dsp:nvSpPr>
        <dsp:cNvPr id="0" name=""/>
        <dsp:cNvSpPr/>
      </dsp:nvSpPr>
      <dsp:spPr>
        <a:xfrm>
          <a:off x="235952" y="3811058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i="1" kern="1200" dirty="0" err="1"/>
            <a:t>Gradle</a:t>
          </a:r>
          <a:endParaRPr lang="es-MX" sz="900" i="1" kern="1200" dirty="0"/>
        </a:p>
      </dsp:txBody>
      <dsp:txXfrm>
        <a:off x="235952" y="3811058"/>
        <a:ext cx="923876" cy="461938"/>
      </dsp:txXfrm>
    </dsp:sp>
    <dsp:sp modelId="{0309E3CA-4345-4DCE-BB12-B19290ED01BB}">
      <dsp:nvSpPr>
        <dsp:cNvPr id="0" name=""/>
        <dsp:cNvSpPr/>
      </dsp:nvSpPr>
      <dsp:spPr>
        <a:xfrm>
          <a:off x="1912787" y="1187250"/>
          <a:ext cx="923876" cy="461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Interfaz de usuario en Android</a:t>
          </a:r>
        </a:p>
      </dsp:txBody>
      <dsp:txXfrm>
        <a:off x="1912787" y="1187250"/>
        <a:ext cx="923876" cy="461938"/>
      </dsp:txXfrm>
    </dsp:sp>
    <dsp:sp modelId="{2EC42213-987E-49C1-8991-3A3343A66584}">
      <dsp:nvSpPr>
        <dsp:cNvPr id="0" name=""/>
        <dsp:cNvSpPr/>
      </dsp:nvSpPr>
      <dsp:spPr>
        <a:xfrm>
          <a:off x="1353842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Layouts</a:t>
          </a:r>
        </a:p>
      </dsp:txBody>
      <dsp:txXfrm>
        <a:off x="1353842" y="1843202"/>
        <a:ext cx="923876" cy="461938"/>
      </dsp:txXfrm>
    </dsp:sp>
    <dsp:sp modelId="{E9E090EF-268E-4BD5-A655-95118A041494}">
      <dsp:nvSpPr>
        <dsp:cNvPr id="0" name=""/>
        <dsp:cNvSpPr/>
      </dsp:nvSpPr>
      <dsp:spPr>
        <a:xfrm>
          <a:off x="1584811" y="2499154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Organización de componentes visuales.</a:t>
          </a:r>
        </a:p>
      </dsp:txBody>
      <dsp:txXfrm>
        <a:off x="1584811" y="2499154"/>
        <a:ext cx="923876" cy="461938"/>
      </dsp:txXfrm>
    </dsp:sp>
    <dsp:sp modelId="{ACE1CBC0-5F7E-4924-87CC-B425F4391B10}">
      <dsp:nvSpPr>
        <dsp:cNvPr id="0" name=""/>
        <dsp:cNvSpPr/>
      </dsp:nvSpPr>
      <dsp:spPr>
        <a:xfrm>
          <a:off x="1584811" y="3155106"/>
          <a:ext cx="923876" cy="7795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Tipos: </a:t>
          </a:r>
          <a:r>
            <a:rPr lang="es-MX" sz="900" i="1" kern="1200" dirty="0" err="1"/>
            <a:t>LinearLayout</a:t>
          </a:r>
          <a:r>
            <a:rPr lang="es-MX" sz="900" i="1" kern="1200" dirty="0"/>
            <a:t>, </a:t>
          </a:r>
          <a:r>
            <a:rPr lang="es-MX" sz="900" i="1" kern="1200" dirty="0" err="1"/>
            <a:t>RelativeLayout</a:t>
          </a:r>
          <a:r>
            <a:rPr lang="es-MX" sz="900" i="1" kern="1200" dirty="0"/>
            <a:t>, </a:t>
          </a:r>
          <a:r>
            <a:rPr lang="es-MX" sz="900" i="1" kern="1200" dirty="0" err="1"/>
            <a:t>ConstraintLayout</a:t>
          </a:r>
          <a:r>
            <a:rPr lang="es-MX" sz="900" i="1" kern="1200" dirty="0"/>
            <a:t>.</a:t>
          </a:r>
          <a:endParaRPr lang="es-MX" sz="900" kern="1200" dirty="0"/>
        </a:p>
      </dsp:txBody>
      <dsp:txXfrm>
        <a:off x="1584811" y="3155106"/>
        <a:ext cx="923876" cy="779548"/>
      </dsp:txXfrm>
    </dsp:sp>
    <dsp:sp modelId="{7CAAD902-2974-43C0-BD33-B4D35E1D9348}">
      <dsp:nvSpPr>
        <dsp:cNvPr id="0" name=""/>
        <dsp:cNvSpPr/>
      </dsp:nvSpPr>
      <dsp:spPr>
        <a:xfrm>
          <a:off x="2471732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Controles básicos</a:t>
          </a:r>
        </a:p>
      </dsp:txBody>
      <dsp:txXfrm>
        <a:off x="2471732" y="1843202"/>
        <a:ext cx="923876" cy="461938"/>
      </dsp:txXfrm>
    </dsp:sp>
    <dsp:sp modelId="{8D052775-5A4B-426C-B278-DA357B3FBF06}">
      <dsp:nvSpPr>
        <dsp:cNvPr id="0" name=""/>
        <dsp:cNvSpPr/>
      </dsp:nvSpPr>
      <dsp:spPr>
        <a:xfrm>
          <a:off x="2702701" y="2499154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Botones </a:t>
          </a:r>
          <a:r>
            <a:rPr lang="es-MX" sz="900" i="1" kern="1200"/>
            <a:t>(Button).</a:t>
          </a:r>
          <a:endParaRPr lang="es-MX" sz="900" kern="1200"/>
        </a:p>
      </dsp:txBody>
      <dsp:txXfrm>
        <a:off x="2702701" y="2499154"/>
        <a:ext cx="923876" cy="461938"/>
      </dsp:txXfrm>
    </dsp:sp>
    <dsp:sp modelId="{53717A1B-6F08-47D6-B105-535B3FA84444}">
      <dsp:nvSpPr>
        <dsp:cNvPr id="0" name=""/>
        <dsp:cNvSpPr/>
      </dsp:nvSpPr>
      <dsp:spPr>
        <a:xfrm>
          <a:off x="2702701" y="3155106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Campos de texto </a:t>
          </a:r>
          <a:r>
            <a:rPr lang="es-MX" sz="900" i="1" kern="1200"/>
            <a:t>(EditText).</a:t>
          </a:r>
          <a:endParaRPr lang="es-MX" sz="900" kern="1200"/>
        </a:p>
      </dsp:txBody>
      <dsp:txXfrm>
        <a:off x="2702701" y="3155106"/>
        <a:ext cx="923876" cy="461938"/>
      </dsp:txXfrm>
    </dsp:sp>
    <dsp:sp modelId="{B0ACCC2E-31D6-4D51-AF49-A347ADB72BB2}">
      <dsp:nvSpPr>
        <dsp:cNvPr id="0" name=""/>
        <dsp:cNvSpPr/>
      </dsp:nvSpPr>
      <dsp:spPr>
        <a:xfrm>
          <a:off x="2702701" y="3811058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Vista de imágenes </a:t>
          </a:r>
          <a:r>
            <a:rPr lang="es-MX" sz="900" i="1" kern="1200"/>
            <a:t>(ImageView</a:t>
          </a:r>
          <a:r>
            <a:rPr lang="es-MX" sz="900" kern="1200"/>
            <a:t>).</a:t>
          </a:r>
        </a:p>
      </dsp:txBody>
      <dsp:txXfrm>
        <a:off x="2702701" y="3811058"/>
        <a:ext cx="923876" cy="461938"/>
      </dsp:txXfrm>
    </dsp:sp>
    <dsp:sp modelId="{D2F79BFB-26CA-441E-B17C-F0CF17D8E3EE}">
      <dsp:nvSpPr>
        <dsp:cNvPr id="0" name=""/>
        <dsp:cNvSpPr/>
      </dsp:nvSpPr>
      <dsp:spPr>
        <a:xfrm>
          <a:off x="2702701" y="4467010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Casillas de </a:t>
          </a:r>
          <a:r>
            <a:rPr lang="es-MX" sz="900" i="1" kern="1200"/>
            <a:t>verificación (CheckBox).</a:t>
          </a:r>
          <a:endParaRPr lang="es-MX" sz="900" kern="1200"/>
        </a:p>
      </dsp:txBody>
      <dsp:txXfrm>
        <a:off x="2702701" y="4467010"/>
        <a:ext cx="923876" cy="461938"/>
      </dsp:txXfrm>
    </dsp:sp>
    <dsp:sp modelId="{8E145AD3-20D8-466D-919B-C74BCE057457}">
      <dsp:nvSpPr>
        <dsp:cNvPr id="0" name=""/>
        <dsp:cNvSpPr/>
      </dsp:nvSpPr>
      <dsp:spPr>
        <a:xfrm>
          <a:off x="2702701" y="5122962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Botones de selección (</a:t>
          </a:r>
          <a:r>
            <a:rPr lang="es-MX" sz="900" i="1" kern="1200"/>
            <a:t>RadioButton).</a:t>
          </a:r>
          <a:endParaRPr lang="es-MX" sz="900" kern="1200"/>
        </a:p>
      </dsp:txBody>
      <dsp:txXfrm>
        <a:off x="2702701" y="5122962"/>
        <a:ext cx="923876" cy="461938"/>
      </dsp:txXfrm>
    </dsp:sp>
    <dsp:sp modelId="{7CD07589-7CBE-4C69-8E9A-8DDFD9D5DAF3}">
      <dsp:nvSpPr>
        <dsp:cNvPr id="0" name=""/>
        <dsp:cNvSpPr/>
      </dsp:nvSpPr>
      <dsp:spPr>
        <a:xfrm>
          <a:off x="2702701" y="5778914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Listas (</a:t>
          </a:r>
          <a:r>
            <a:rPr lang="es-MX" sz="900" i="1" kern="1200"/>
            <a:t>ListView).</a:t>
          </a:r>
          <a:endParaRPr lang="es-MX" sz="900" kern="1200"/>
        </a:p>
      </dsp:txBody>
      <dsp:txXfrm>
        <a:off x="2702701" y="5778914"/>
        <a:ext cx="923876" cy="461938"/>
      </dsp:txXfrm>
    </dsp:sp>
    <dsp:sp modelId="{8683922A-2EF4-424E-A18B-484000451B20}">
      <dsp:nvSpPr>
        <dsp:cNvPr id="0" name=""/>
        <dsp:cNvSpPr/>
      </dsp:nvSpPr>
      <dsp:spPr>
        <a:xfrm>
          <a:off x="3589622" y="1187250"/>
          <a:ext cx="923876" cy="461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Eventos </a:t>
          </a:r>
          <a:r>
            <a:rPr lang="es-MX" sz="900" i="1" kern="1200"/>
            <a:t>Listeners</a:t>
          </a:r>
          <a:endParaRPr lang="es-MX" sz="900" kern="1200"/>
        </a:p>
      </dsp:txBody>
      <dsp:txXfrm>
        <a:off x="3589622" y="1187250"/>
        <a:ext cx="923876" cy="461938"/>
      </dsp:txXfrm>
    </dsp:sp>
    <dsp:sp modelId="{006C852A-417E-4C78-9AC0-7FC585F238CC}">
      <dsp:nvSpPr>
        <dsp:cNvPr id="0" name=""/>
        <dsp:cNvSpPr/>
      </dsp:nvSpPr>
      <dsp:spPr>
        <a:xfrm>
          <a:off x="3820591" y="1843202"/>
          <a:ext cx="923876" cy="6762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Gestión de la interacción del usuario con la aplicación.</a:t>
          </a:r>
        </a:p>
      </dsp:txBody>
      <dsp:txXfrm>
        <a:off x="3820591" y="1843202"/>
        <a:ext cx="923876" cy="676291"/>
      </dsp:txXfrm>
    </dsp:sp>
    <dsp:sp modelId="{094D9E58-F536-4205-B2D2-26FA5F4E7C03}">
      <dsp:nvSpPr>
        <dsp:cNvPr id="0" name=""/>
        <dsp:cNvSpPr/>
      </dsp:nvSpPr>
      <dsp:spPr>
        <a:xfrm>
          <a:off x="3820591" y="2713507"/>
          <a:ext cx="923876" cy="8459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Métodos del evento correspondientes a cada View mediante </a:t>
          </a:r>
          <a:r>
            <a:rPr lang="es-MX" sz="900" i="1" kern="1200" dirty="0" err="1"/>
            <a:t>setOn</a:t>
          </a:r>
          <a:r>
            <a:rPr lang="es-MX" sz="900" i="1" kern="1200" dirty="0"/>
            <a:t>.</a:t>
          </a:r>
          <a:endParaRPr lang="es-MX" sz="900" kern="1200" dirty="0"/>
        </a:p>
      </dsp:txBody>
      <dsp:txXfrm>
        <a:off x="3820591" y="2713507"/>
        <a:ext cx="923876" cy="845974"/>
      </dsp:txXfrm>
    </dsp:sp>
    <dsp:sp modelId="{A0826102-1218-479F-8A86-95FD2AD40647}">
      <dsp:nvSpPr>
        <dsp:cNvPr id="0" name=""/>
        <dsp:cNvSpPr/>
      </dsp:nvSpPr>
      <dsp:spPr>
        <a:xfrm>
          <a:off x="5497427" y="1187250"/>
          <a:ext cx="923876" cy="461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i="1" kern="1200"/>
            <a:t>Intents</a:t>
          </a:r>
          <a:endParaRPr lang="es-MX" sz="900" kern="1200"/>
        </a:p>
      </dsp:txBody>
      <dsp:txXfrm>
        <a:off x="5497427" y="1187250"/>
        <a:ext cx="923876" cy="461938"/>
      </dsp:txXfrm>
    </dsp:sp>
    <dsp:sp modelId="{D0CB292A-7E90-42EC-BBE7-5506F3F61C61}">
      <dsp:nvSpPr>
        <dsp:cNvPr id="0" name=""/>
        <dsp:cNvSpPr/>
      </dsp:nvSpPr>
      <dsp:spPr>
        <a:xfrm>
          <a:off x="4938482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i="1" kern="1200"/>
            <a:t>Intent</a:t>
          </a:r>
          <a:r>
            <a:rPr lang="es-MX" sz="900" kern="1200"/>
            <a:t> explícito</a:t>
          </a:r>
        </a:p>
      </dsp:txBody>
      <dsp:txXfrm>
        <a:off x="4938482" y="1843202"/>
        <a:ext cx="923876" cy="461938"/>
      </dsp:txXfrm>
    </dsp:sp>
    <dsp:sp modelId="{C90C8AE5-2BD9-4B6D-B6E0-F485BFE8FA5F}">
      <dsp:nvSpPr>
        <dsp:cNvPr id="0" name=""/>
        <dsp:cNvSpPr/>
      </dsp:nvSpPr>
      <dsp:spPr>
        <a:xfrm>
          <a:off x="5169451" y="2499154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Navegación entre componentes específicos.</a:t>
          </a:r>
        </a:p>
      </dsp:txBody>
      <dsp:txXfrm>
        <a:off x="5169451" y="2499154"/>
        <a:ext cx="923876" cy="461938"/>
      </dsp:txXfrm>
    </dsp:sp>
    <dsp:sp modelId="{32ACFE8D-44BA-42D5-A540-5B6CB93B91BA}">
      <dsp:nvSpPr>
        <dsp:cNvPr id="0" name=""/>
        <dsp:cNvSpPr/>
      </dsp:nvSpPr>
      <dsp:spPr>
        <a:xfrm>
          <a:off x="6056372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i="1" kern="1200"/>
            <a:t>Intent</a:t>
          </a:r>
          <a:r>
            <a:rPr lang="es-MX" sz="900" kern="1200"/>
            <a:t> implícito</a:t>
          </a:r>
        </a:p>
      </dsp:txBody>
      <dsp:txXfrm>
        <a:off x="6056372" y="1843202"/>
        <a:ext cx="923876" cy="461938"/>
      </dsp:txXfrm>
    </dsp:sp>
    <dsp:sp modelId="{186EFA3F-989B-47CD-8B39-F1E3A178B32A}">
      <dsp:nvSpPr>
        <dsp:cNvPr id="0" name=""/>
        <dsp:cNvSpPr/>
      </dsp:nvSpPr>
      <dsp:spPr>
        <a:xfrm>
          <a:off x="6287341" y="2499154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No nombra el componente específico.</a:t>
          </a:r>
        </a:p>
      </dsp:txBody>
      <dsp:txXfrm>
        <a:off x="6287341" y="2499154"/>
        <a:ext cx="923876" cy="461938"/>
      </dsp:txXfrm>
    </dsp:sp>
    <dsp:sp modelId="{84E90F03-B023-4CF3-ADC2-590FD9177C1D}">
      <dsp:nvSpPr>
        <dsp:cNvPr id="0" name=""/>
        <dsp:cNvSpPr/>
      </dsp:nvSpPr>
      <dsp:spPr>
        <a:xfrm>
          <a:off x="7174262" y="1187250"/>
          <a:ext cx="923876" cy="461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Tareas asíncronas</a:t>
          </a:r>
        </a:p>
      </dsp:txBody>
      <dsp:txXfrm>
        <a:off x="7174262" y="1187250"/>
        <a:ext cx="923876" cy="461938"/>
      </dsp:txXfrm>
    </dsp:sp>
    <dsp:sp modelId="{057489ED-866C-41C8-9AB0-1616CEFEF41B}">
      <dsp:nvSpPr>
        <dsp:cNvPr id="0" name=""/>
        <dsp:cNvSpPr/>
      </dsp:nvSpPr>
      <dsp:spPr>
        <a:xfrm>
          <a:off x="7405231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Ejecución de tareas en segundo plano.</a:t>
          </a:r>
        </a:p>
      </dsp:txBody>
      <dsp:txXfrm>
        <a:off x="7405231" y="1843202"/>
        <a:ext cx="923876" cy="461938"/>
      </dsp:txXfrm>
    </dsp:sp>
    <dsp:sp modelId="{BF27B979-14CE-4DCF-8612-F49D8E994B08}">
      <dsp:nvSpPr>
        <dsp:cNvPr id="0" name=""/>
        <dsp:cNvSpPr/>
      </dsp:nvSpPr>
      <dsp:spPr>
        <a:xfrm>
          <a:off x="7405231" y="2499154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Uso de la clase AsyncTask.</a:t>
          </a:r>
        </a:p>
      </dsp:txBody>
      <dsp:txXfrm>
        <a:off x="7405231" y="2499154"/>
        <a:ext cx="923876" cy="461938"/>
      </dsp:txXfrm>
    </dsp:sp>
    <dsp:sp modelId="{438DC7DD-5BA7-4532-96DC-B282AEC32EED}">
      <dsp:nvSpPr>
        <dsp:cNvPr id="0" name=""/>
        <dsp:cNvSpPr/>
      </dsp:nvSpPr>
      <dsp:spPr>
        <a:xfrm>
          <a:off x="7405231" y="3155106"/>
          <a:ext cx="1318630" cy="7795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Métodos importantes: </a:t>
          </a:r>
          <a:r>
            <a:rPr lang="es-MX" sz="900" kern="1200" dirty="0" err="1"/>
            <a:t>doInBackground</a:t>
          </a:r>
          <a:r>
            <a:rPr lang="es-MX" sz="900" kern="1200" dirty="0"/>
            <a:t>(), </a:t>
          </a:r>
          <a:r>
            <a:rPr lang="es-MX" sz="900" kern="1200" dirty="0" err="1"/>
            <a:t>onPreExecute</a:t>
          </a:r>
          <a:r>
            <a:rPr lang="es-MX" sz="900" kern="1200" dirty="0"/>
            <a:t>(), </a:t>
          </a:r>
          <a:r>
            <a:rPr lang="es-MX" sz="900" kern="1200" dirty="0" err="1"/>
            <a:t>onPostExecute</a:t>
          </a:r>
          <a:r>
            <a:rPr lang="es-MX" sz="900" kern="1200" dirty="0"/>
            <a:t>().</a:t>
          </a:r>
        </a:p>
      </dsp:txBody>
      <dsp:txXfrm>
        <a:off x="7405231" y="3155106"/>
        <a:ext cx="1318630" cy="779548"/>
      </dsp:txXfrm>
    </dsp:sp>
    <dsp:sp modelId="{10FBA93E-EB6D-468F-A00B-E8B9C822B9D4}">
      <dsp:nvSpPr>
        <dsp:cNvPr id="0" name=""/>
        <dsp:cNvSpPr/>
      </dsp:nvSpPr>
      <dsp:spPr>
        <a:xfrm>
          <a:off x="8292153" y="1187250"/>
          <a:ext cx="923876" cy="461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Persistencia de Datos</a:t>
          </a:r>
        </a:p>
      </dsp:txBody>
      <dsp:txXfrm>
        <a:off x="8292153" y="1187250"/>
        <a:ext cx="923876" cy="461938"/>
      </dsp:txXfrm>
    </dsp:sp>
    <dsp:sp modelId="{2618E07F-6CC9-4141-A64D-F1A781DD26C5}">
      <dsp:nvSpPr>
        <dsp:cNvPr id="0" name=""/>
        <dsp:cNvSpPr/>
      </dsp:nvSpPr>
      <dsp:spPr>
        <a:xfrm>
          <a:off x="8523122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Bases de datos local SQLite</a:t>
          </a:r>
        </a:p>
      </dsp:txBody>
      <dsp:txXfrm>
        <a:off x="8523122" y="1843202"/>
        <a:ext cx="923876" cy="461938"/>
      </dsp:txXfrm>
    </dsp:sp>
    <dsp:sp modelId="{69414EA8-0B19-4F72-88C4-88CBC560F002}">
      <dsp:nvSpPr>
        <dsp:cNvPr id="0" name=""/>
        <dsp:cNvSpPr/>
      </dsp:nvSpPr>
      <dsp:spPr>
        <a:xfrm>
          <a:off x="8523122" y="2499154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 dirty="0"/>
            <a:t>Bases de datos en tiempo real</a:t>
          </a:r>
        </a:p>
      </dsp:txBody>
      <dsp:txXfrm>
        <a:off x="8523122" y="2499154"/>
        <a:ext cx="923876" cy="461938"/>
      </dsp:txXfrm>
    </dsp:sp>
    <dsp:sp modelId="{8CD0A789-B0E8-4753-8420-67838FEBCF70}">
      <dsp:nvSpPr>
        <dsp:cNvPr id="0" name=""/>
        <dsp:cNvSpPr/>
      </dsp:nvSpPr>
      <dsp:spPr>
        <a:xfrm>
          <a:off x="10199957" y="1187250"/>
          <a:ext cx="923876" cy="461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Multimedia</a:t>
          </a:r>
        </a:p>
      </dsp:txBody>
      <dsp:txXfrm>
        <a:off x="10199957" y="1187250"/>
        <a:ext cx="923876" cy="461938"/>
      </dsp:txXfrm>
    </dsp:sp>
    <dsp:sp modelId="{33E31396-79B4-40DD-AED6-CEF5055B02DD}">
      <dsp:nvSpPr>
        <dsp:cNvPr id="0" name=""/>
        <dsp:cNvSpPr/>
      </dsp:nvSpPr>
      <dsp:spPr>
        <a:xfrm>
          <a:off x="9641012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MediaPlayer</a:t>
          </a:r>
        </a:p>
      </dsp:txBody>
      <dsp:txXfrm>
        <a:off x="9641012" y="1843202"/>
        <a:ext cx="923876" cy="461938"/>
      </dsp:txXfrm>
    </dsp:sp>
    <dsp:sp modelId="{4B3CE564-50DB-4D2B-9DBC-A5AA65737D15}">
      <dsp:nvSpPr>
        <dsp:cNvPr id="0" name=""/>
        <dsp:cNvSpPr/>
      </dsp:nvSpPr>
      <dsp:spPr>
        <a:xfrm>
          <a:off x="9871981" y="2499154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Reproducción de sonido y video.</a:t>
          </a:r>
        </a:p>
      </dsp:txBody>
      <dsp:txXfrm>
        <a:off x="9871981" y="2499154"/>
        <a:ext cx="923876" cy="461938"/>
      </dsp:txXfrm>
    </dsp:sp>
    <dsp:sp modelId="{25BB0BB3-A053-4D95-BCC9-95D3EDEBDE03}">
      <dsp:nvSpPr>
        <dsp:cNvPr id="0" name=""/>
        <dsp:cNvSpPr/>
      </dsp:nvSpPr>
      <dsp:spPr>
        <a:xfrm>
          <a:off x="10758902" y="1843202"/>
          <a:ext cx="923876" cy="4619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VideoView</a:t>
          </a:r>
        </a:p>
      </dsp:txBody>
      <dsp:txXfrm>
        <a:off x="10758902" y="1843202"/>
        <a:ext cx="923876" cy="461938"/>
      </dsp:txXfrm>
    </dsp:sp>
    <dsp:sp modelId="{72571A7F-B36F-4D66-96F9-7792CA3A8767}">
      <dsp:nvSpPr>
        <dsp:cNvPr id="0" name=""/>
        <dsp:cNvSpPr/>
      </dsp:nvSpPr>
      <dsp:spPr>
        <a:xfrm>
          <a:off x="10989871" y="2499154"/>
          <a:ext cx="923876" cy="461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Presentación de archivos de video.</a:t>
          </a:r>
        </a:p>
      </dsp:txBody>
      <dsp:txXfrm>
        <a:off x="10989871" y="2499154"/>
        <a:ext cx="923876" cy="46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AA76-58E4-AB7E-3582-959B02200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131F0-C07E-B4E4-87F2-EBD7C6479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182A9-53A3-79E5-B3D2-10006A1E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89DB-4064-1438-3DA6-C5AB7FE2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BA5C-A121-8892-FAB9-BE3673F2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64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FD94-71ED-CF5E-E2B0-D743CD9E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ADBD7-E1C9-E600-27EC-BAAE8167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8B18-9FA4-4D6B-0A53-8B5D20EB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9C6C-AA7D-054C-1CF6-B541F564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95A0-4108-3880-4CD2-13CB602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65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8B6E0-309C-D24D-0EA9-8BA14AFF5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4A933-0F97-C4FA-BDFD-17D7336E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95F6-76EB-59F6-6A57-C7C62590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1957-9E07-263E-62B7-285B5539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BA8D-549F-95D8-9A76-50B48728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24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A8E-501F-89BB-F3E4-3682D74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302B-E5E1-A5E3-2AD5-B559799F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FBD6-674B-8761-2B48-C73CE03A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823E-DEA4-A6DE-604C-4EB8C564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64B0-7B3D-FBEE-0333-144336CA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21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133D-E69E-3236-58E1-A5766D97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C797-2315-28C0-AA51-5E82FDE0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12AA-F1FC-492A-1E91-BD6C8441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E097-CEF2-65BF-6BAF-981CA2C9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C1A5-8743-346D-6D63-82F32DB0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10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588A-CB7F-56D8-0B77-9A15010B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D3C4-721D-9A7E-D5A7-893DA6275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B27D2-5BAF-1050-0DC0-84196AA5E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B963D-540A-B186-E295-FF07365A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0A04D-7D2A-435D-4CE9-964752E8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4C09-3E99-1739-5C82-596C4F99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29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FA9-4D03-2367-6BCF-729FDCEC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CCE1-F88D-7C7F-FC6E-42B516CB7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D54A-DBBF-8E0A-548B-61040C23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EA39-DA15-D0F2-20C7-6CFAAE962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323C3-4E20-7532-2AAF-EC0EE1762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A1219-A8A7-AB59-4FB2-6FC87F1E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83416-E52A-1D25-5986-B674BCC4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30BE1-7600-9346-85A6-B27C9BE9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0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6DE6-070D-B7D8-4902-9849ADA7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5CF67-FECB-A334-8EA5-3543D7F7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B325-6B7B-F546-9895-A39D262E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3952-CB9A-67C0-6788-6D409E6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5E7E0-721F-CE88-F73E-46147A0C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DE6E8-7C31-3D61-7C24-B1A06FAB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A4C29-F74A-9B93-E45B-6AFEA765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86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8263-AD86-998E-5326-E98C4A05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B060-1BD6-E574-1BF6-453CDEF2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CF23F-90B7-AE1B-2A13-047DE4E2E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DB77-E1CA-C2CE-D2A5-DA1091F7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1CA7C-C3D5-84E3-9BFF-A53C341C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C71B-DEC9-5458-CE66-B334DC4E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37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632E-BAFB-7ED0-B4F7-9AB60975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BBB28-8114-07A7-DC88-18A906823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9832D-3388-AF8C-228E-ACD03A51F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2807D-E2F4-D4C9-6514-B722C610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CC4F2-7857-268E-9613-7D72152E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62FE-387B-E27B-D5F4-921718FD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42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74AF-17C0-49CC-5BC8-EC281E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0810-DE31-4AAE-31C5-9127763B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E72D-0921-ADD5-5B5D-E48512840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3200A-E7F7-44AF-87E2-AEC133781946}" type="datetimeFigureOut">
              <a:rPr lang="es-MX" smtClean="0"/>
              <a:t>23/05/2024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C3D8E-0D52-53CA-E2CD-492B6535D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569B-482E-53F2-5E0A-56BA53172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169C4-6547-4143-BA0D-15FC2185B8F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1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E9C1A7F-EA9E-94CA-5D39-435C02C96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518861"/>
              </p:ext>
            </p:extLst>
          </p:nvPr>
        </p:nvGraphicFramePr>
        <p:xfrm>
          <a:off x="273269" y="-346849"/>
          <a:ext cx="11918731" cy="694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4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53F9E1-BAB1-41A1-9B6F-1113590547F1}"/>
</file>

<file path=customXml/itemProps2.xml><?xml version="1.0" encoding="utf-8"?>
<ds:datastoreItem xmlns:ds="http://schemas.openxmlformats.org/officeDocument/2006/customXml" ds:itemID="{2DDEB011-C181-4326-9589-E3E885C93E05}"/>
</file>

<file path=customXml/itemProps3.xml><?xml version="1.0" encoding="utf-8"?>
<ds:datastoreItem xmlns:ds="http://schemas.openxmlformats.org/officeDocument/2006/customXml" ds:itemID="{03C45D2B-25E8-4BA1-A404-86172E92A46E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Paola Moya</dc:creator>
  <cp:lastModifiedBy>Paola Moya</cp:lastModifiedBy>
  <cp:revision>1</cp:revision>
  <dcterms:created xsi:type="dcterms:W3CDTF">2024-05-23T16:45:30Z</dcterms:created>
  <dcterms:modified xsi:type="dcterms:W3CDTF">2024-05-23T16:59:05Z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