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isoxd/6OZVi8iWmOtJRavaJ7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8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ik.es/vector-premium/seguridad-datos-globales-o-datos-personales-concepto-seguridad-datos-ciberneticos-linea-seguridad-internet-o-idea-privacidad-proteccion-informacion-ilustracion-isometrica-plana-aislada_13330110.htm#&amp;position=7&amp;from_view=detail#&amp;position=7&amp;from_view=detail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sentencia-legal-aviso-judicial-decision-juez-sistema-judicial-abogado-abogado-estudiando-papeles-personaje-dibujos-animados_11667035.htm?query=le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datos-digitales-proteccion-seguridad-abstracta-clave-privada-dispositivos-moviles-concepto-seguridad-datos-plano-aislado_13330102.htm#query=habeas%20data&amp;position=21&amp;from_view=sea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archivos-texto_11641796.htm#query=gestion%20documental&amp;position=0&amp;from_view=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trabajadores-oficina-que-organizan-almacenamiento-datos-archivo-archivos-servidor-o-computadora-ilustracion-dibujos-animados_12699172.htm#query=gestion%20documental&amp;position=4&amp;from_view=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archivos-personales-digitales_12832207.htm#query=archivos%20digitales&amp;position=10&amp;from_view=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281392" y="461737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ANIMACIÓN 2D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480950" y="2467010"/>
            <a:ext cx="10869222" cy="24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Video clase: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 momento de la creación del desarrollo de contenido para el video clase, tener presente: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Partir de un orden estructural, </a:t>
            </a: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contexto,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generando un marco explicativo del concepto, puntual y claro.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Elementos aplicativos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ejemplificados y cercanos.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Conclusiones o cierre </a:t>
            </a: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hace la invitación a realizar  análisis de información y de realizar el respectivo ejemplo para denotar su aplicación.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imagen con animación de los personajes con diferentes movimientos.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título principal con animación de desplazamiento de arriba hacia abajo.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entran los títulos verdes uno tras otro.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aparece el titulo inferior con animación de desplazamiento de izquierda a derecha.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criterios a partir de los cuales se ha legislado en Colombia procuran la protección integral de la información de la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natural o jurídica contratada y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respaldo establecido para la protección de sus datos,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7"/>
          <p:cNvGrpSpPr/>
          <p:nvPr/>
        </p:nvGrpSpPr>
        <p:grpSpPr>
          <a:xfrm>
            <a:off x="-42401" y="-42479"/>
            <a:ext cx="6909926" cy="3859056"/>
            <a:chOff x="-42401" y="-24097"/>
            <a:chExt cx="6909926" cy="3859056"/>
          </a:xfrm>
        </p:grpSpPr>
        <p:pic>
          <p:nvPicPr>
            <p:cNvPr id="91" name="Google Shape;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7" descr="Seguridad de datos globales o datos personales, concepto de seguridad de datos cibernéticos en línea, seguridad de internet o idea de privacidad y protección de la información, ilustración isométrica plana aislada Vector Premium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554" y="518552"/>
            <a:ext cx="5962650" cy="29813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reepik.es/vector-premium/seguridad-datos-globales-o-datos-personales-concepto-seguridad-datos-ciberneticos-linea-seguridad-internet-o-idea-privacidad-proteccion-informacion-ilustracion-isometrica-plana-aislada_13330110.htm#&amp;position=7&amp;from_view=detail#&amp;position=7&amp;from_view=detail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335177" y="254474"/>
            <a:ext cx="4618888" cy="3418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Protección integral de la información</a:t>
            </a:r>
            <a:endParaRPr sz="24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1065823" y="3050714"/>
            <a:ext cx="4831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Respaldo para la protección de sus datos</a:t>
            </a:r>
            <a:endParaRPr sz="18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534554" y="1732859"/>
            <a:ext cx="13535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 natural</a:t>
            </a:r>
            <a:endParaRPr sz="1600" b="1" i="0" u="none" strike="noStrike" cap="none">
              <a:solidFill>
                <a:srgbClr val="00B05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5429007" y="924995"/>
            <a:ext cx="12846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 jurídica</a:t>
            </a:r>
            <a:endParaRPr sz="1600" b="1" i="0" u="none" strike="noStrike" cap="none">
              <a:solidFill>
                <a:srgbClr val="00B05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imagen relacionada a documentos jurídicos con animación de martillo golpeando la base.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Compilación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entra  el título 1 con animación de desplazamiento de abajo hacia arriba.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Superintendencia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aparece imagen de la SIC con animación de aumento.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tomando como referencia la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compilación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argumentos jurídicos, evidenciados por la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Superintendencia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Industria y Comercio de Colombia.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https://www.freepik.es/vector-gratis/sentencia-legal-aviso-judicial-decision-juez-sistema-judicial-abogado-abogado-estudiando-papeles-personaje-dibujos-animados_11667035.htm?query=leyes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0"/>
          <p:cNvGrpSpPr/>
          <p:nvPr/>
        </p:nvGrpSpPr>
        <p:grpSpPr>
          <a:xfrm>
            <a:off x="-42401" y="-42479"/>
            <a:ext cx="6909926" cy="3859056"/>
            <a:chOff x="-42401" y="-24097"/>
            <a:chExt cx="6909926" cy="3859056"/>
          </a:xfrm>
        </p:grpSpPr>
        <p:pic>
          <p:nvPicPr>
            <p:cNvPr id="112" name="Google Shape;112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 descr="Sentencia legal. aviso judicial, decisión del juez, sistema judicial. abogado, abogado estudiando papeles personaje de dibujos animados.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42378" y="252657"/>
            <a:ext cx="2805399" cy="28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 descr="Logo Superintendencia de Industria y Comerc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969" y="1717228"/>
            <a:ext cx="3097290" cy="112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/>
          <p:nvPr/>
        </p:nvSpPr>
        <p:spPr>
          <a:xfrm>
            <a:off x="428196" y="864240"/>
            <a:ext cx="37082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Compilación de argumentos jurídicos </a:t>
            </a:r>
            <a:endParaRPr sz="1800" b="1" i="0" u="none" strike="noStrike" cap="non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848475" y="1176434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imagen de protección de datos con animación de los documentos en movimiento y el candado abriendo y cerrando.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teniendo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Entra título con animación de aparecer palabra por palabra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información y el acceso a la misma, pueden ser establecidos de manera restringida,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teniendo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cuenta que se puede determinar así o se puede solicitar de manera personal a la entidad o al contratante.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https://www.freepik.es/vector-gratis/datos-digitales-proteccion-seguridad-abstracta-clave-privada-dispositivos-moviles-concepto-seguridad-datos-plano-aislado_13330102.htm#query=habeas%20data&amp;position=21&amp;from_view=search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3"/>
          <p:cNvGrpSpPr/>
          <p:nvPr/>
        </p:nvGrpSpPr>
        <p:grpSpPr>
          <a:xfrm>
            <a:off x="-13826" y="-75650"/>
            <a:ext cx="6909926" cy="3859056"/>
            <a:chOff x="-42401" y="-24097"/>
            <a:chExt cx="6909926" cy="3859056"/>
          </a:xfrm>
        </p:grpSpPr>
        <p:pic>
          <p:nvPicPr>
            <p:cNvPr id="130" name="Google Shape;130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3" descr="C:\Users\wilma\AppData\Local\Temp\Rar$DR04.515\21_02_Data-security_2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0411" y="-44296"/>
            <a:ext cx="3982854" cy="355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>
            <a:off x="476605" y="904771"/>
            <a:ext cx="184337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Acceso restringido a la información según se determine </a:t>
            </a:r>
            <a:endParaRPr sz="18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imagen con animación del personaje metiendo documentos en la carpeta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partir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titulo superior con animación de desplazamiento lento de abajo hacia arriba,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soportes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titulo inferior con animación de desplazamiento lento de abajo hacia arriba,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lo anterior, para el acceso a la información se debe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partir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cuidado de la misma, lo cual aplica al desarrollo contractual en la vinculación de personal y los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soportes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documentales que se generen y que requieren las entidades o las personas naturales o jurídicas,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https://www.freepik.es/vector-gratis/ilustracion-concepto-archivos-texto_11641796.htm#query=gestion%20documental&amp;position=0&amp;from_view=search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1"/>
          <p:cNvGrpSpPr/>
          <p:nvPr/>
        </p:nvGrpSpPr>
        <p:grpSpPr>
          <a:xfrm>
            <a:off x="-42401" y="-42479"/>
            <a:ext cx="6909926" cy="3859056"/>
            <a:chOff x="-42401" y="-24097"/>
            <a:chExt cx="6909926" cy="3859056"/>
          </a:xfrm>
        </p:grpSpPr>
        <p:pic>
          <p:nvPicPr>
            <p:cNvPr id="147" name="Google Shape;147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1" descr="Ilustración de concepto de archivos de texto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011" y="140533"/>
            <a:ext cx="4794588" cy="3193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/>
          <p:nvPr/>
        </p:nvSpPr>
        <p:spPr>
          <a:xfrm>
            <a:off x="4390967" y="478643"/>
            <a:ext cx="29417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Cuidado de la información</a:t>
            </a:r>
            <a:endParaRPr sz="20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4448882" y="1676606"/>
            <a:ext cx="302519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y de los soportes documentales de contratación</a:t>
            </a:r>
            <a:endParaRPr sz="20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imagen con animación de los personajes según la labor que cada uno realiza.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políticas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entra titulo principal con animación de desplazamientos de derecha a izquierda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gestionados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aparecen los subtítulos azules uno después del otro.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esto, es importante validar los parámetros que establece la gestión documental y las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tratamiento dela  información y de los datos personales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gestionados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física y digital.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6867525" y="4916774"/>
            <a:ext cx="5333999" cy="19412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https://www.freepik.es/vector-gratis/trabajadores-oficina-que-organizan-almacenamiento-datos-archivo-archivos-servidor-o-computadora-ilustracion-dibujos-animados_12699172.htm#query=gestion%20documental&amp;position=4&amp;from_view=search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>
            <a:off x="0" y="-70735"/>
            <a:ext cx="6909926" cy="3859056"/>
            <a:chOff x="-42401" y="-24097"/>
            <a:chExt cx="6909926" cy="3859056"/>
          </a:xfrm>
        </p:grpSpPr>
        <p:pic>
          <p:nvPicPr>
            <p:cNvPr id="165" name="Google Shape;165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2" descr="Trabajadores de oficina que organizan el almacenamiento de datos y el archivo de archivos en el servidor o la computadora. ilustración de dibujos animados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454" y="200649"/>
            <a:ext cx="5553018" cy="36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/>
          <p:nvPr/>
        </p:nvSpPr>
        <p:spPr>
          <a:xfrm>
            <a:off x="4820205" y="1990431"/>
            <a:ext cx="18213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Archivos físicos</a:t>
            </a:r>
            <a:endParaRPr sz="1600" b="1" i="0" u="none" strike="noStrike" cap="none" dirty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80843" y="1041076"/>
            <a:ext cx="19944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Archivos digitales</a:t>
            </a:r>
            <a:endParaRPr sz="1600" b="1" i="0" u="none" strike="noStrike" cap="none" dirty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293788" y="146323"/>
            <a:ext cx="63477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Políticas de tratamiento de la información y de los datos personales </a:t>
            </a:r>
            <a:endParaRPr sz="20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 imagen con animación del personaje moviendo los archivos.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 vez comienza la narración en voz en off.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la narración va en la palabra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innovación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aparece titulo con animación en aumento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-12652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83587" y="4273499"/>
            <a:ext cx="6457950" cy="21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 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último mecanismo día a día se va desarrollando con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constante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innovación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ligada a la cuarta revolución industrial y a una aceleración motivada por la pandemia del SARS-CoV-2 COVID-19.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https://www.freepik.es/vector-gratis/ilustracion-concepto-archivos-personales-digitales_12832207.htm#query=archivos%20digitales&amp;position=10&amp;from_view=search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8"/>
          <p:cNvGrpSpPr/>
          <p:nvPr/>
        </p:nvGrpSpPr>
        <p:grpSpPr>
          <a:xfrm>
            <a:off x="-42401" y="-42479"/>
            <a:ext cx="6909926" cy="3859056"/>
            <a:chOff x="-42401" y="-24097"/>
            <a:chExt cx="6909926" cy="3859056"/>
          </a:xfrm>
        </p:grpSpPr>
        <p:pic>
          <p:nvPicPr>
            <p:cNvPr id="184" name="Google Shape;18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8" descr="Ilustración de concepto de archivos personales digitales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3476" y="28253"/>
            <a:ext cx="3717592" cy="37175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/>
          <p:nvPr/>
        </p:nvSpPr>
        <p:spPr>
          <a:xfrm>
            <a:off x="183587" y="148253"/>
            <a:ext cx="24990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Aceleración en la Transformación Digital</a:t>
            </a:r>
            <a:endParaRPr sz="20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963</Words>
  <Application>Microsoft Office PowerPoint</Application>
  <PresentationFormat>Panorámica</PresentationFormat>
  <Paragraphs>81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Rounded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4</cp:revision>
  <dcterms:modified xsi:type="dcterms:W3CDTF">2022-04-01T06:26:28Z</dcterms:modified>
</cp:coreProperties>
</file>