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JlP2TUUhKa9+UV0TVRWK/Q6B0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 Interactivo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253350" y="59619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367782" y="946377"/>
            <a:ext cx="3824218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grafico con cada uno de las letras P, H, V, A interactivos (titilantes o que cambien de color )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al momento de dar clic en ellas aparezcan los globos de texto respetivos.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globos de texto se ocultan al dar clic en cualquier parte de la imagen o en otra letra interactiva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2796648" y="131745"/>
            <a:ext cx="3079736" cy="461665"/>
          </a:xfrm>
          <a:prstGeom prst="rect">
            <a:avLst/>
          </a:prstGeom>
          <a:solidFill>
            <a:srgbClr val="FFFF00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Dé </a:t>
            </a:r>
            <a:r>
              <a:rPr lang="es-ES" sz="12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clic en los elementos interactivos para más información.</a:t>
            </a:r>
            <a:endParaRPr sz="12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9" name="Google Shape;89;p4" descr="http://1.bp.blogspot.com/_OyUq4rHDTl8/TOfiohNkxhI/AAAAAAAAABU/xiHpQEnS6ak/s1600/PHVA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554" y="1436505"/>
            <a:ext cx="5014885" cy="50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2918188" y="2626334"/>
            <a:ext cx="2504649" cy="26179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167505" y="3003486"/>
            <a:ext cx="1105580" cy="76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Planear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151170" y="3943949"/>
            <a:ext cx="1105580" cy="76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Hacer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3074342" y="3913970"/>
            <a:ext cx="1105580" cy="76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Verificar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052045" y="2994211"/>
            <a:ext cx="1105580" cy="76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Ajustar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4"/>
          <p:cNvCxnSpPr>
            <a:stCxn id="90" idx="0"/>
            <a:endCxn id="90" idx="4"/>
          </p:cNvCxnSpPr>
          <p:nvPr/>
        </p:nvCxnSpPr>
        <p:spPr>
          <a:xfrm>
            <a:off x="4170513" y="2626334"/>
            <a:ext cx="0" cy="26181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 rot="10800000" flipH="1">
            <a:off x="2918188" y="3902914"/>
            <a:ext cx="2490900" cy="324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/>
          <p:nvPr/>
        </p:nvSpPr>
        <p:spPr>
          <a:xfrm>
            <a:off x="5512498" y="814078"/>
            <a:ext cx="2731327" cy="1293971"/>
          </a:xfrm>
          <a:prstGeom prst="wedgeRoundRectCallout">
            <a:avLst>
              <a:gd name="adj1" fmla="val -45117"/>
              <a:gd name="adj2" fmla="val 80977"/>
              <a:gd name="adj3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inicia esta secuencia con la planificación para gradualmente ir corrigiendo y reduciendo los efectos no deseados.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-1" y="759570"/>
            <a:ext cx="3276411" cy="1532334"/>
          </a:xfrm>
          <a:prstGeom prst="wedgeRoundRectCallout">
            <a:avLst>
              <a:gd name="adj1" fmla="val 35841"/>
              <a:gd name="adj2" fmla="val 80283"/>
              <a:gd name="adj3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el actuar, es donde de manera particular se evalúa la eficiencia de la actividades de la acción correctiva implementada y se determina el cierre de la acción o el ajuste a la acción correctiva si se requiere.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-134911" y="5339929"/>
            <a:ext cx="3405136" cy="1293971"/>
          </a:xfrm>
          <a:prstGeom prst="wedgeRoundRectCallout">
            <a:avLst>
              <a:gd name="adj1" fmla="val 33736"/>
              <a:gd name="adj2" fmla="val -94883"/>
              <a:gd name="adj3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etapa de verificación permitirá ejercer los controles oportunos, con el objetivo que sean subsanadas las falencias identificadas y que no se repitan en futuras ocasiones.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6123550" y="4439951"/>
            <a:ext cx="3618900" cy="2293200"/>
          </a:xfrm>
          <a:prstGeom prst="wedgeRoundRectCallout">
            <a:avLst>
              <a:gd name="adj1" fmla="val -61841"/>
              <a:gd name="adj2" fmla="val -38432"/>
              <a:gd name="adj3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fase se desarrollan actividades que logren irradiar de manera integral la solución de las falencias. La eficacia de estas acciones y los efectos potenciales que tengan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el proceso 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contratación y vinculación laboral, repercutirán de manera directa en futuras aplicaciones del proceso antes señalado.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Panorámica</PresentationFormat>
  <Paragraphs>16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</vt:lpstr>
      <vt:lpstr>Calibri</vt:lpstr>
      <vt:lpstr>Cambria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</cp:revision>
  <dcterms:modified xsi:type="dcterms:W3CDTF">2022-04-01T06:35:04Z</dcterms:modified>
</cp:coreProperties>
</file>