
<file path=[Content_Types].xml><?xml version="1.0" encoding="utf-8"?>
<Types xmlns="http://schemas.openxmlformats.org/package/2006/content-types">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7"/>
  </p:notesMasterIdLst>
  <p:sldIdLst>
    <p:sldId id="256" r:id="rId2"/>
    <p:sldId id="257" r:id="rId3"/>
    <p:sldId id="258" r:id="rId4"/>
    <p:sldId id="259" r:id="rId5"/>
    <p:sldId id="260" r:id="rId6"/>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0" roundtripDataSignature="AMtx7mg6Pfm84QDE2p+IcdfInmPwcfuoG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90" d="100"/>
          <a:sy n="90" d="100"/>
        </p:scale>
        <p:origin x="-36" y="-7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customschemas.google.com/relationships/presentationmetadata" Target="metadata"/><Relationship Id="rId4" Type="http://schemas.openxmlformats.org/officeDocument/2006/relationships/slide" Target="slides/slide3.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1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100" b="0" i="0" u="none" strike="noStrike" cap="none">
                <a:solidFill>
                  <a:schemeClr val="dk1"/>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100" b="0" i="0" u="none" strike="noStrike" cap="none">
                <a:solidFill>
                  <a:schemeClr val="dk1"/>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10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100" b="0" i="0" u="none" strike="noStrike" cap="none">
                <a:solidFill>
                  <a:schemeClr val="dk1"/>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100" b="0" i="0" u="none" strike="noStrike" cap="none">
                <a:solidFill>
                  <a:schemeClr val="dk1"/>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100" b="0" i="0" u="none" strike="noStrike" cap="none">
                <a:solidFill>
                  <a:schemeClr val="dk1"/>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100" b="0" i="0" u="none" strike="noStrike" cap="none">
                <a:solidFill>
                  <a:schemeClr val="dk1"/>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1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p3: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
        <p:nvSpPr>
          <p:cNvPr id="76" name="Google Shape;76;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4: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
        <p:nvSpPr>
          <p:cNvPr id="82" name="Google Shape;8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7: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
        <p:nvSpPr>
          <p:cNvPr id="96" name="Google Shape;96;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5: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
        <p:nvSpPr>
          <p:cNvPr id="111" name="Google Shape;111;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6: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
        <p:nvSpPr>
          <p:cNvPr id="124" name="Google Shape;124;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Diapositiva de título" type="title">
  <p:cSld name="TITLE">
    <p:spTree>
      <p:nvGrpSpPr>
        <p:cNvPr id="1" name="Shape 11"/>
        <p:cNvGrpSpPr/>
        <p:nvPr/>
      </p:nvGrpSpPr>
      <p:grpSpPr>
        <a:xfrm>
          <a:off x="0" y="0"/>
          <a:ext cx="0" cy="0"/>
          <a:chOff x="0" y="0"/>
          <a:chExt cx="0" cy="0"/>
        </a:xfrm>
      </p:grpSpPr>
      <p:sp>
        <p:nvSpPr>
          <p:cNvPr id="12" name="Google Shape;12;p9"/>
          <p:cNvSpPr txBox="1">
            <a:spLocks noGrp="1"/>
          </p:cNvSpPr>
          <p:nvPr>
            <p:ph type="ctrTitle"/>
          </p:nvPr>
        </p:nvSpPr>
        <p:spPr>
          <a:xfrm>
            <a:off x="1524000" y="1122362"/>
            <a:ext cx="9144000" cy="2387600"/>
          </a:xfrm>
          <a:prstGeom prst="rect">
            <a:avLst/>
          </a:prstGeom>
          <a:noFill/>
          <a:ln>
            <a:noFill/>
          </a:ln>
        </p:spPr>
        <p:txBody>
          <a:bodyPr spcFirstLastPara="1" wrap="square" lIns="91425" tIns="91425" rIns="91425" bIns="91425" anchor="b" anchorCtr="0">
            <a:noAutofit/>
          </a:bodyPr>
          <a:lstStyle>
            <a:lvl1pPr marR="0" lvl="0" algn="ctr">
              <a:lnSpc>
                <a:spcPct val="90000"/>
              </a:lnSpc>
              <a:spcBef>
                <a:spcPts val="0"/>
              </a:spcBef>
              <a:spcAft>
                <a:spcPts val="0"/>
              </a:spcAft>
              <a:buClr>
                <a:schemeClr val="dk1"/>
              </a:buClr>
              <a:buSzPts val="6000"/>
              <a:buFont typeface="Calibri"/>
              <a:buNone/>
              <a:defRPr sz="6000" b="0" i="0" u="none" strike="noStrike" cap="none">
                <a:solidFill>
                  <a:schemeClr val="dk1"/>
                </a:solidFill>
                <a:latin typeface="Calibri"/>
                <a:ea typeface="Calibri"/>
                <a:cs typeface="Calibri"/>
                <a:sym typeface="Calibri"/>
              </a:defRPr>
            </a:lvl1pPr>
            <a:lvl2pPr marR="0" lvl="1" algn="l">
              <a:lnSpc>
                <a:spcPct val="100000"/>
              </a:lnSpc>
              <a:spcBef>
                <a:spcPts val="0"/>
              </a:spcBef>
              <a:spcAft>
                <a:spcPts val="0"/>
              </a:spcAft>
              <a:buSzPts val="1400"/>
              <a:buNone/>
              <a:defRPr/>
            </a:lvl2pPr>
            <a:lvl3pPr marR="0" lvl="2" algn="l">
              <a:lnSpc>
                <a:spcPct val="100000"/>
              </a:lnSpc>
              <a:spcBef>
                <a:spcPts val="0"/>
              </a:spcBef>
              <a:spcAft>
                <a:spcPts val="0"/>
              </a:spcAft>
              <a:buSzPts val="1400"/>
              <a:buNone/>
              <a:defRPr/>
            </a:lvl3pPr>
            <a:lvl4pPr marR="0" lvl="3" algn="l">
              <a:lnSpc>
                <a:spcPct val="100000"/>
              </a:lnSpc>
              <a:spcBef>
                <a:spcPts val="0"/>
              </a:spcBef>
              <a:spcAft>
                <a:spcPts val="0"/>
              </a:spcAft>
              <a:buSzPts val="1400"/>
              <a:buNone/>
              <a:defRPr/>
            </a:lvl4pPr>
            <a:lvl5pPr marR="0" lvl="4" algn="l">
              <a:lnSpc>
                <a:spcPct val="100000"/>
              </a:lnSpc>
              <a:spcBef>
                <a:spcPts val="0"/>
              </a:spcBef>
              <a:spcAft>
                <a:spcPts val="0"/>
              </a:spcAft>
              <a:buSzPts val="1400"/>
              <a:buNone/>
              <a:defRPr/>
            </a:lvl5pPr>
            <a:lvl6pPr marR="0" lvl="5" algn="l">
              <a:lnSpc>
                <a:spcPct val="100000"/>
              </a:lnSpc>
              <a:spcBef>
                <a:spcPts val="0"/>
              </a:spcBef>
              <a:spcAft>
                <a:spcPts val="0"/>
              </a:spcAft>
              <a:buSzPts val="1400"/>
              <a:buNone/>
              <a:defRPr/>
            </a:lvl6pPr>
            <a:lvl7pPr marR="0" lvl="6" algn="l">
              <a:lnSpc>
                <a:spcPct val="100000"/>
              </a:lnSpc>
              <a:spcBef>
                <a:spcPts val="0"/>
              </a:spcBef>
              <a:spcAft>
                <a:spcPts val="0"/>
              </a:spcAft>
              <a:buSzPts val="1400"/>
              <a:buNone/>
              <a:defRPr/>
            </a:lvl7pPr>
            <a:lvl8pPr marR="0" lvl="7" algn="l">
              <a:lnSpc>
                <a:spcPct val="100000"/>
              </a:lnSpc>
              <a:spcBef>
                <a:spcPts val="0"/>
              </a:spcBef>
              <a:spcAft>
                <a:spcPts val="0"/>
              </a:spcAft>
              <a:buSzPts val="1400"/>
              <a:buNone/>
              <a:defRPr/>
            </a:lvl8pPr>
            <a:lvl9pPr marR="0" lvl="8" algn="l">
              <a:lnSpc>
                <a:spcPct val="100000"/>
              </a:lnSpc>
              <a:spcBef>
                <a:spcPts val="0"/>
              </a:spcBef>
              <a:spcAft>
                <a:spcPts val="0"/>
              </a:spcAft>
              <a:buSzPts val="1400"/>
              <a:buNone/>
              <a:defRPr/>
            </a:lvl9pPr>
          </a:lstStyle>
          <a:p>
            <a:endParaRPr/>
          </a:p>
        </p:txBody>
      </p:sp>
      <p:sp>
        <p:nvSpPr>
          <p:cNvPr id="13" name="Google Shape;13;p9"/>
          <p:cNvSpPr txBox="1">
            <a:spLocks noGrp="1"/>
          </p:cNvSpPr>
          <p:nvPr>
            <p:ph type="subTitle" idx="1"/>
          </p:nvPr>
        </p:nvSpPr>
        <p:spPr>
          <a:xfrm>
            <a:off x="1524000" y="3602037"/>
            <a:ext cx="9144000" cy="1655761"/>
          </a:xfrm>
          <a:prstGeom prst="rect">
            <a:avLst/>
          </a:prstGeom>
          <a:noFill/>
          <a:ln>
            <a:noFill/>
          </a:ln>
        </p:spPr>
        <p:txBody>
          <a:bodyPr spcFirstLastPara="1" wrap="square" lIns="91425" tIns="91425" rIns="91425" bIns="91425" anchor="t" anchorCtr="0">
            <a:noAutofit/>
          </a:bodyPr>
          <a:lstStyle>
            <a:lvl1pPr marR="0" lvl="0" algn="ctr">
              <a:lnSpc>
                <a:spcPct val="90000"/>
              </a:lnSpc>
              <a:spcBef>
                <a:spcPts val="10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1pPr>
            <a:lvl2pPr marR="0" lvl="1" algn="ctr">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2pPr>
            <a:lvl3pPr marR="0" lvl="2" algn="ctr">
              <a:lnSpc>
                <a:spcPct val="90000"/>
              </a:lnSpc>
              <a:spcBef>
                <a:spcPts val="5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3pPr>
            <a:lvl4pPr marR="0" lvl="3" algn="ctr">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4pPr>
            <a:lvl5pPr marR="0" lvl="4" algn="ctr">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5pPr>
            <a:lvl6pPr marR="0" lvl="5" algn="ctr">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6pPr>
            <a:lvl7pPr marR="0" lvl="6" algn="ctr">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7pPr>
            <a:lvl8pPr marR="0" lvl="7" algn="ctr">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8pPr>
            <a:lvl9pPr marR="0" lvl="8" algn="ctr">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9pPr>
          </a:lstStyle>
          <a:p>
            <a:endParaRPr/>
          </a:p>
        </p:txBody>
      </p:sp>
      <p:sp>
        <p:nvSpPr>
          <p:cNvPr id="14" name="Google Shape;14;p9"/>
          <p:cNvSpPr txBox="1">
            <a:spLocks noGrp="1"/>
          </p:cNvSpPr>
          <p:nvPr>
            <p:ph type="dt" idx="10"/>
          </p:nvPr>
        </p:nvSpPr>
        <p:spPr>
          <a:xfrm>
            <a:off x="838200" y="6356350"/>
            <a:ext cx="2743199"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5" name="Google Shape;15;p9"/>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6" name="Google Shape;16;p9"/>
          <p:cNvSpPr txBox="1">
            <a:spLocks noGrp="1"/>
          </p:cNvSpPr>
          <p:nvPr>
            <p:ph type="sldNum" idx="12"/>
          </p:nvPr>
        </p:nvSpPr>
        <p:spPr>
          <a:xfrm>
            <a:off x="8610600" y="6356350"/>
            <a:ext cx="274319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ítulo vertical y texto" type="vertTitleAndTx">
  <p:cSld name="VERTICAL_TITLE_AND_VERTICAL_TEXT">
    <p:spTree>
      <p:nvGrpSpPr>
        <p:cNvPr id="1" name="Shape 68"/>
        <p:cNvGrpSpPr/>
        <p:nvPr/>
      </p:nvGrpSpPr>
      <p:grpSpPr>
        <a:xfrm>
          <a:off x="0" y="0"/>
          <a:ext cx="0" cy="0"/>
          <a:chOff x="0" y="0"/>
          <a:chExt cx="0" cy="0"/>
        </a:xfrm>
      </p:grpSpPr>
      <p:sp>
        <p:nvSpPr>
          <p:cNvPr id="69" name="Google Shape;69;p18"/>
          <p:cNvSpPr txBox="1">
            <a:spLocks noGrp="1"/>
          </p:cNvSpPr>
          <p:nvPr>
            <p:ph type="title"/>
          </p:nvPr>
        </p:nvSpPr>
        <p:spPr>
          <a:xfrm rot="5400000">
            <a:off x="7133431" y="1956594"/>
            <a:ext cx="5811838" cy="2628899"/>
          </a:xfrm>
          <a:prstGeom prst="rect">
            <a:avLst/>
          </a:prstGeom>
          <a:noFill/>
          <a:ln>
            <a:noFill/>
          </a:ln>
        </p:spPr>
        <p:txBody>
          <a:bodyPr spcFirstLastPara="1" wrap="square" lIns="91425" tIns="91425" rIns="91425" bIns="91425" anchor="ctr" anchorCtr="0">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18"/>
          <p:cNvSpPr txBox="1">
            <a:spLocks noGrp="1"/>
          </p:cNvSpPr>
          <p:nvPr>
            <p:ph type="body" idx="1"/>
          </p:nvPr>
        </p:nvSpPr>
        <p:spPr>
          <a:xfrm rot="5400000">
            <a:off x="1799431" y="-596105"/>
            <a:ext cx="5811838" cy="7734299"/>
          </a:xfrm>
          <a:prstGeom prst="rect">
            <a:avLst/>
          </a:prstGeom>
          <a:noFill/>
          <a:ln>
            <a:noFill/>
          </a:ln>
        </p:spPr>
        <p:txBody>
          <a:bodyPr spcFirstLastPara="1" wrap="square" lIns="91425" tIns="91425" rIns="91425" bIns="91425" anchor="t" anchorCtr="0">
            <a:noAutofit/>
          </a:bodyPr>
          <a:lstStyle>
            <a:lvl1pPr marL="457200" lvl="0" indent="-4064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marL="914400" lvl="1" indent="-3810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marL="1371600" lvl="2" indent="-355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marL="1828800" lvl="3"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marL="2286000" lvl="4"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marL="2743200" lvl="5"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marL="3200400" lvl="6"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marL="3657600" lvl="7"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marL="4114800" lvl="8"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a:endParaRPr/>
          </a:p>
        </p:txBody>
      </p:sp>
      <p:sp>
        <p:nvSpPr>
          <p:cNvPr id="71" name="Google Shape;71;p18"/>
          <p:cNvSpPr txBox="1">
            <a:spLocks noGrp="1"/>
          </p:cNvSpPr>
          <p:nvPr>
            <p:ph type="dt" idx="10"/>
          </p:nvPr>
        </p:nvSpPr>
        <p:spPr>
          <a:xfrm>
            <a:off x="838200" y="6356350"/>
            <a:ext cx="2743199"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72" name="Google Shape;72;p18"/>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73" name="Google Shape;73;p18"/>
          <p:cNvSpPr txBox="1">
            <a:spLocks noGrp="1"/>
          </p:cNvSpPr>
          <p:nvPr>
            <p:ph type="sldNum" idx="12"/>
          </p:nvPr>
        </p:nvSpPr>
        <p:spPr>
          <a:xfrm>
            <a:off x="8610600" y="6356350"/>
            <a:ext cx="274319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Encabezado de sección" type="secHead">
  <p:cSld name="SECTION_HEADER">
    <p:spTree>
      <p:nvGrpSpPr>
        <p:cNvPr id="1" name="Shape 17"/>
        <p:cNvGrpSpPr/>
        <p:nvPr/>
      </p:nvGrpSpPr>
      <p:grpSpPr>
        <a:xfrm>
          <a:off x="0" y="0"/>
          <a:ext cx="0" cy="0"/>
          <a:chOff x="0" y="0"/>
          <a:chExt cx="0" cy="0"/>
        </a:xfrm>
      </p:grpSpPr>
      <p:sp>
        <p:nvSpPr>
          <p:cNvPr id="18" name="Google Shape;18;p10"/>
          <p:cNvSpPr txBox="1">
            <a:spLocks noGrp="1"/>
          </p:cNvSpPr>
          <p:nvPr>
            <p:ph type="title"/>
          </p:nvPr>
        </p:nvSpPr>
        <p:spPr>
          <a:xfrm>
            <a:off x="831850" y="1709738"/>
            <a:ext cx="10515599" cy="2852737"/>
          </a:xfrm>
          <a:prstGeom prst="rect">
            <a:avLst/>
          </a:prstGeom>
          <a:noFill/>
          <a:ln>
            <a:noFill/>
          </a:ln>
        </p:spPr>
        <p:txBody>
          <a:bodyPr spcFirstLastPara="1" wrap="square" lIns="91425" tIns="91425" rIns="91425" bIns="91425" anchor="b" anchorCtr="0">
            <a:noAutofit/>
          </a:bodyPr>
          <a:lstStyle>
            <a:lvl1pPr lvl="0" algn="l">
              <a:lnSpc>
                <a:spcPct val="90000"/>
              </a:lnSpc>
              <a:spcBef>
                <a:spcPts val="0"/>
              </a:spcBef>
              <a:spcAft>
                <a:spcPts val="0"/>
              </a:spcAft>
              <a:buSzPts val="6000"/>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10"/>
          <p:cNvSpPr txBox="1">
            <a:spLocks noGrp="1"/>
          </p:cNvSpPr>
          <p:nvPr>
            <p:ph type="body" idx="1"/>
          </p:nvPr>
        </p:nvSpPr>
        <p:spPr>
          <a:xfrm>
            <a:off x="831850" y="4589462"/>
            <a:ext cx="10515599" cy="1500187"/>
          </a:xfrm>
          <a:prstGeom prst="rect">
            <a:avLst/>
          </a:prstGeom>
          <a:noFill/>
          <a:ln>
            <a:noFill/>
          </a:ln>
        </p:spPr>
        <p:txBody>
          <a:bodyPr spcFirstLastPara="1" wrap="square" lIns="91425" tIns="91425" rIns="91425" bIns="91425" anchor="t" anchorCtr="0">
            <a:noAutofit/>
          </a:bodyPr>
          <a:lstStyle>
            <a:lvl1pPr marL="457200" lvl="0" indent="-228600" algn="l">
              <a:lnSpc>
                <a:spcPct val="90000"/>
              </a:lnSpc>
              <a:spcBef>
                <a:spcPts val="0"/>
              </a:spcBef>
              <a:spcAft>
                <a:spcPts val="0"/>
              </a:spcAft>
              <a:buClr>
                <a:srgbClr val="888888"/>
              </a:buClr>
              <a:buSzPts val="2400"/>
              <a:buFont typeface="Calibri"/>
              <a:buNone/>
              <a:defRPr sz="2400">
                <a:solidFill>
                  <a:srgbClr val="888888"/>
                </a:solidFill>
              </a:defRPr>
            </a:lvl1pPr>
            <a:lvl2pPr marL="914400" lvl="1" indent="-228600" algn="l">
              <a:lnSpc>
                <a:spcPct val="90000"/>
              </a:lnSpc>
              <a:spcBef>
                <a:spcPts val="0"/>
              </a:spcBef>
              <a:spcAft>
                <a:spcPts val="0"/>
              </a:spcAft>
              <a:buClr>
                <a:srgbClr val="888888"/>
              </a:buClr>
              <a:buSzPts val="2000"/>
              <a:buFont typeface="Calibri"/>
              <a:buNone/>
              <a:defRPr sz="2000">
                <a:solidFill>
                  <a:srgbClr val="888888"/>
                </a:solidFill>
              </a:defRPr>
            </a:lvl2pPr>
            <a:lvl3pPr marL="1371600" lvl="2" indent="-228600" algn="l">
              <a:lnSpc>
                <a:spcPct val="90000"/>
              </a:lnSpc>
              <a:spcBef>
                <a:spcPts val="0"/>
              </a:spcBef>
              <a:spcAft>
                <a:spcPts val="0"/>
              </a:spcAft>
              <a:buClr>
                <a:srgbClr val="888888"/>
              </a:buClr>
              <a:buSzPts val="1800"/>
              <a:buFont typeface="Calibri"/>
              <a:buNone/>
              <a:defRPr sz="1800">
                <a:solidFill>
                  <a:srgbClr val="888888"/>
                </a:solidFill>
              </a:defRPr>
            </a:lvl3pPr>
            <a:lvl4pPr marL="1828800" lvl="3" indent="-228600" algn="l">
              <a:lnSpc>
                <a:spcPct val="90000"/>
              </a:lnSpc>
              <a:spcBef>
                <a:spcPts val="0"/>
              </a:spcBef>
              <a:spcAft>
                <a:spcPts val="0"/>
              </a:spcAft>
              <a:buClr>
                <a:srgbClr val="888888"/>
              </a:buClr>
              <a:buSzPts val="1600"/>
              <a:buFont typeface="Calibri"/>
              <a:buNone/>
              <a:defRPr sz="1600">
                <a:solidFill>
                  <a:srgbClr val="888888"/>
                </a:solidFill>
              </a:defRPr>
            </a:lvl4pPr>
            <a:lvl5pPr marL="2286000" lvl="4" indent="-228600" algn="l">
              <a:lnSpc>
                <a:spcPct val="90000"/>
              </a:lnSpc>
              <a:spcBef>
                <a:spcPts val="0"/>
              </a:spcBef>
              <a:spcAft>
                <a:spcPts val="0"/>
              </a:spcAft>
              <a:buClr>
                <a:srgbClr val="888888"/>
              </a:buClr>
              <a:buSzPts val="1600"/>
              <a:buFont typeface="Calibri"/>
              <a:buNone/>
              <a:defRPr sz="1600">
                <a:solidFill>
                  <a:srgbClr val="888888"/>
                </a:solidFill>
              </a:defRPr>
            </a:lvl5pPr>
            <a:lvl6pPr marL="2743200" lvl="5" indent="-228600" algn="l">
              <a:lnSpc>
                <a:spcPct val="90000"/>
              </a:lnSpc>
              <a:spcBef>
                <a:spcPts val="0"/>
              </a:spcBef>
              <a:spcAft>
                <a:spcPts val="0"/>
              </a:spcAft>
              <a:buClr>
                <a:srgbClr val="888888"/>
              </a:buClr>
              <a:buSzPts val="1600"/>
              <a:buFont typeface="Calibri"/>
              <a:buNone/>
              <a:defRPr sz="1600">
                <a:solidFill>
                  <a:srgbClr val="888888"/>
                </a:solidFill>
              </a:defRPr>
            </a:lvl6pPr>
            <a:lvl7pPr marL="3200400" lvl="6" indent="-228600" algn="l">
              <a:lnSpc>
                <a:spcPct val="90000"/>
              </a:lnSpc>
              <a:spcBef>
                <a:spcPts val="0"/>
              </a:spcBef>
              <a:spcAft>
                <a:spcPts val="0"/>
              </a:spcAft>
              <a:buClr>
                <a:srgbClr val="888888"/>
              </a:buClr>
              <a:buSzPts val="1600"/>
              <a:buFont typeface="Calibri"/>
              <a:buNone/>
              <a:defRPr sz="1600">
                <a:solidFill>
                  <a:srgbClr val="888888"/>
                </a:solidFill>
              </a:defRPr>
            </a:lvl7pPr>
            <a:lvl8pPr marL="3657600" lvl="7" indent="-228600" algn="l">
              <a:lnSpc>
                <a:spcPct val="90000"/>
              </a:lnSpc>
              <a:spcBef>
                <a:spcPts val="0"/>
              </a:spcBef>
              <a:spcAft>
                <a:spcPts val="0"/>
              </a:spcAft>
              <a:buClr>
                <a:srgbClr val="888888"/>
              </a:buClr>
              <a:buSzPts val="1600"/>
              <a:buFont typeface="Calibri"/>
              <a:buNone/>
              <a:defRPr sz="1600">
                <a:solidFill>
                  <a:srgbClr val="888888"/>
                </a:solidFill>
              </a:defRPr>
            </a:lvl8pPr>
            <a:lvl9pPr marL="4114800" lvl="8" indent="-228600" algn="l">
              <a:lnSpc>
                <a:spcPct val="90000"/>
              </a:lnSpc>
              <a:spcBef>
                <a:spcPts val="0"/>
              </a:spcBef>
              <a:spcAft>
                <a:spcPts val="0"/>
              </a:spcAft>
              <a:buClr>
                <a:srgbClr val="888888"/>
              </a:buClr>
              <a:buSzPts val="1600"/>
              <a:buFont typeface="Calibri"/>
              <a:buNone/>
              <a:defRPr sz="1600">
                <a:solidFill>
                  <a:srgbClr val="888888"/>
                </a:solidFill>
              </a:defRPr>
            </a:lvl9pPr>
          </a:lstStyle>
          <a:p>
            <a:endParaRPr/>
          </a:p>
        </p:txBody>
      </p:sp>
      <p:sp>
        <p:nvSpPr>
          <p:cNvPr id="20" name="Google Shape;20;p10"/>
          <p:cNvSpPr txBox="1">
            <a:spLocks noGrp="1"/>
          </p:cNvSpPr>
          <p:nvPr>
            <p:ph type="dt" idx="10"/>
          </p:nvPr>
        </p:nvSpPr>
        <p:spPr>
          <a:xfrm>
            <a:off x="838200" y="6356350"/>
            <a:ext cx="2743199"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21" name="Google Shape;21;p10"/>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22" name="Google Shape;22;p10"/>
          <p:cNvSpPr txBox="1">
            <a:spLocks noGrp="1"/>
          </p:cNvSpPr>
          <p:nvPr>
            <p:ph type="sldNum" idx="12"/>
          </p:nvPr>
        </p:nvSpPr>
        <p:spPr>
          <a:xfrm>
            <a:off x="8610600" y="6356350"/>
            <a:ext cx="274319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Dos objetos" type="twoObj">
  <p:cSld name="TWO_OBJECTS">
    <p:spTree>
      <p:nvGrpSpPr>
        <p:cNvPr id="1" name="Shape 23"/>
        <p:cNvGrpSpPr/>
        <p:nvPr/>
      </p:nvGrpSpPr>
      <p:grpSpPr>
        <a:xfrm>
          <a:off x="0" y="0"/>
          <a:ext cx="0" cy="0"/>
          <a:chOff x="0" y="0"/>
          <a:chExt cx="0" cy="0"/>
        </a:xfrm>
      </p:grpSpPr>
      <p:sp>
        <p:nvSpPr>
          <p:cNvPr id="24" name="Google Shape;24;p11"/>
          <p:cNvSpPr txBox="1">
            <a:spLocks noGrp="1"/>
          </p:cNvSpPr>
          <p:nvPr>
            <p:ph type="title"/>
          </p:nvPr>
        </p:nvSpPr>
        <p:spPr>
          <a:xfrm>
            <a:off x="838200" y="365125"/>
            <a:ext cx="10515599" cy="1325562"/>
          </a:xfrm>
          <a:prstGeom prst="rect">
            <a:avLst/>
          </a:prstGeom>
          <a:noFill/>
          <a:ln>
            <a:noFill/>
          </a:ln>
        </p:spPr>
        <p:txBody>
          <a:bodyPr spcFirstLastPara="1" wrap="square" lIns="91425" tIns="91425" rIns="91425" bIns="91425" anchor="ctr" anchorCtr="0">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11"/>
          <p:cNvSpPr txBox="1">
            <a:spLocks noGrp="1"/>
          </p:cNvSpPr>
          <p:nvPr>
            <p:ph type="body" idx="1"/>
          </p:nvPr>
        </p:nvSpPr>
        <p:spPr>
          <a:xfrm>
            <a:off x="838200" y="1825625"/>
            <a:ext cx="5181600" cy="4351338"/>
          </a:xfrm>
          <a:prstGeom prst="rect">
            <a:avLst/>
          </a:prstGeom>
          <a:noFill/>
          <a:ln>
            <a:noFill/>
          </a:ln>
        </p:spPr>
        <p:txBody>
          <a:bodyPr spcFirstLastPara="1" wrap="square" lIns="91425" tIns="91425" rIns="91425" bIns="91425" anchor="t" anchorCtr="0">
            <a:noAutofit/>
          </a:bodyPr>
          <a:lstStyle>
            <a:lvl1pPr marL="457200" lvl="0" indent="-4064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marL="914400" lvl="1" indent="-3810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marL="1371600" lvl="2" indent="-355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marL="1828800" lvl="3"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marL="2286000" lvl="4"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marL="2743200" lvl="5"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marL="3200400" lvl="6"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marL="3657600" lvl="7"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marL="4114800" lvl="8"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a:endParaRPr/>
          </a:p>
        </p:txBody>
      </p:sp>
      <p:sp>
        <p:nvSpPr>
          <p:cNvPr id="26" name="Google Shape;26;p11"/>
          <p:cNvSpPr txBox="1">
            <a:spLocks noGrp="1"/>
          </p:cNvSpPr>
          <p:nvPr>
            <p:ph type="body" idx="2"/>
          </p:nvPr>
        </p:nvSpPr>
        <p:spPr>
          <a:xfrm>
            <a:off x="6172200" y="1825625"/>
            <a:ext cx="5181600" cy="4351338"/>
          </a:xfrm>
          <a:prstGeom prst="rect">
            <a:avLst/>
          </a:prstGeom>
          <a:noFill/>
          <a:ln>
            <a:noFill/>
          </a:ln>
        </p:spPr>
        <p:txBody>
          <a:bodyPr spcFirstLastPara="1" wrap="square" lIns="91425" tIns="91425" rIns="91425" bIns="91425" anchor="t" anchorCtr="0">
            <a:noAutofit/>
          </a:bodyPr>
          <a:lstStyle>
            <a:lvl1pPr marL="457200" lvl="0" indent="-4064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marL="914400" lvl="1" indent="-3810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marL="1371600" lvl="2" indent="-355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marL="1828800" lvl="3"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marL="2286000" lvl="4"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marL="2743200" lvl="5"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marL="3200400" lvl="6"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marL="3657600" lvl="7"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marL="4114800" lvl="8"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a:endParaRPr/>
          </a:p>
        </p:txBody>
      </p:sp>
      <p:sp>
        <p:nvSpPr>
          <p:cNvPr id="27" name="Google Shape;27;p11"/>
          <p:cNvSpPr txBox="1">
            <a:spLocks noGrp="1"/>
          </p:cNvSpPr>
          <p:nvPr>
            <p:ph type="dt" idx="10"/>
          </p:nvPr>
        </p:nvSpPr>
        <p:spPr>
          <a:xfrm>
            <a:off x="838200" y="6356350"/>
            <a:ext cx="2743199"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28" name="Google Shape;28;p11"/>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29" name="Google Shape;29;p11"/>
          <p:cNvSpPr txBox="1">
            <a:spLocks noGrp="1"/>
          </p:cNvSpPr>
          <p:nvPr>
            <p:ph type="sldNum" idx="12"/>
          </p:nvPr>
        </p:nvSpPr>
        <p:spPr>
          <a:xfrm>
            <a:off x="8610600" y="6356350"/>
            <a:ext cx="274319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mparación" type="twoTxTwoObj">
  <p:cSld name="TWO_OBJECTS_WITH_TEXT">
    <p:spTree>
      <p:nvGrpSpPr>
        <p:cNvPr id="1" name="Shape 30"/>
        <p:cNvGrpSpPr/>
        <p:nvPr/>
      </p:nvGrpSpPr>
      <p:grpSpPr>
        <a:xfrm>
          <a:off x="0" y="0"/>
          <a:ext cx="0" cy="0"/>
          <a:chOff x="0" y="0"/>
          <a:chExt cx="0" cy="0"/>
        </a:xfrm>
      </p:grpSpPr>
      <p:sp>
        <p:nvSpPr>
          <p:cNvPr id="31" name="Google Shape;31;p12"/>
          <p:cNvSpPr txBox="1">
            <a:spLocks noGrp="1"/>
          </p:cNvSpPr>
          <p:nvPr>
            <p:ph type="title"/>
          </p:nvPr>
        </p:nvSpPr>
        <p:spPr>
          <a:xfrm>
            <a:off x="839787" y="365125"/>
            <a:ext cx="10515599" cy="1325562"/>
          </a:xfrm>
          <a:prstGeom prst="rect">
            <a:avLst/>
          </a:prstGeom>
          <a:noFill/>
          <a:ln>
            <a:noFill/>
          </a:ln>
        </p:spPr>
        <p:txBody>
          <a:bodyPr spcFirstLastPara="1" wrap="square" lIns="91425" tIns="91425" rIns="91425" bIns="91425" anchor="ctr" anchorCtr="0">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12"/>
          <p:cNvSpPr txBox="1">
            <a:spLocks noGrp="1"/>
          </p:cNvSpPr>
          <p:nvPr>
            <p:ph type="body" idx="1"/>
          </p:nvPr>
        </p:nvSpPr>
        <p:spPr>
          <a:xfrm>
            <a:off x="839787" y="1681163"/>
            <a:ext cx="5157787" cy="823912"/>
          </a:xfrm>
          <a:prstGeom prst="rect">
            <a:avLst/>
          </a:prstGeom>
          <a:noFill/>
          <a:ln>
            <a:noFill/>
          </a:ln>
        </p:spPr>
        <p:txBody>
          <a:bodyPr spcFirstLastPara="1" wrap="square" lIns="91425" tIns="91425" rIns="91425" bIns="91425" anchor="b" anchorCtr="0">
            <a:noAutofit/>
          </a:bodyPr>
          <a:lstStyle>
            <a:lvl1pPr marL="457200" lvl="0" indent="-228600" algn="l">
              <a:lnSpc>
                <a:spcPct val="90000"/>
              </a:lnSpc>
              <a:spcBef>
                <a:spcPts val="0"/>
              </a:spcBef>
              <a:spcAft>
                <a:spcPts val="0"/>
              </a:spcAft>
              <a:buSzPts val="2400"/>
              <a:buFont typeface="Calibri"/>
              <a:buNone/>
              <a:defRPr sz="2400" b="1"/>
            </a:lvl1pPr>
            <a:lvl2pPr marL="914400" lvl="1" indent="-228600" algn="l">
              <a:lnSpc>
                <a:spcPct val="90000"/>
              </a:lnSpc>
              <a:spcBef>
                <a:spcPts val="0"/>
              </a:spcBef>
              <a:spcAft>
                <a:spcPts val="0"/>
              </a:spcAft>
              <a:buSzPts val="2000"/>
              <a:buFont typeface="Calibri"/>
              <a:buNone/>
              <a:defRPr sz="2000" b="1"/>
            </a:lvl2pPr>
            <a:lvl3pPr marL="1371600" lvl="2" indent="-228600" algn="l">
              <a:lnSpc>
                <a:spcPct val="90000"/>
              </a:lnSpc>
              <a:spcBef>
                <a:spcPts val="0"/>
              </a:spcBef>
              <a:spcAft>
                <a:spcPts val="0"/>
              </a:spcAft>
              <a:buSzPts val="1800"/>
              <a:buFont typeface="Calibri"/>
              <a:buNone/>
              <a:defRPr sz="1800" b="1"/>
            </a:lvl3pPr>
            <a:lvl4pPr marL="1828800" lvl="3" indent="-228600" algn="l">
              <a:lnSpc>
                <a:spcPct val="90000"/>
              </a:lnSpc>
              <a:spcBef>
                <a:spcPts val="0"/>
              </a:spcBef>
              <a:spcAft>
                <a:spcPts val="0"/>
              </a:spcAft>
              <a:buSzPts val="1600"/>
              <a:buFont typeface="Calibri"/>
              <a:buNone/>
              <a:defRPr sz="1600" b="1"/>
            </a:lvl4pPr>
            <a:lvl5pPr marL="2286000" lvl="4" indent="-228600" algn="l">
              <a:lnSpc>
                <a:spcPct val="90000"/>
              </a:lnSpc>
              <a:spcBef>
                <a:spcPts val="0"/>
              </a:spcBef>
              <a:spcAft>
                <a:spcPts val="0"/>
              </a:spcAft>
              <a:buSzPts val="1600"/>
              <a:buFont typeface="Calibri"/>
              <a:buNone/>
              <a:defRPr sz="1600" b="1"/>
            </a:lvl5pPr>
            <a:lvl6pPr marL="2743200" lvl="5" indent="-228600" algn="l">
              <a:lnSpc>
                <a:spcPct val="90000"/>
              </a:lnSpc>
              <a:spcBef>
                <a:spcPts val="0"/>
              </a:spcBef>
              <a:spcAft>
                <a:spcPts val="0"/>
              </a:spcAft>
              <a:buSzPts val="1600"/>
              <a:buFont typeface="Calibri"/>
              <a:buNone/>
              <a:defRPr sz="1600" b="1"/>
            </a:lvl6pPr>
            <a:lvl7pPr marL="3200400" lvl="6" indent="-228600" algn="l">
              <a:lnSpc>
                <a:spcPct val="90000"/>
              </a:lnSpc>
              <a:spcBef>
                <a:spcPts val="0"/>
              </a:spcBef>
              <a:spcAft>
                <a:spcPts val="0"/>
              </a:spcAft>
              <a:buSzPts val="1600"/>
              <a:buFont typeface="Calibri"/>
              <a:buNone/>
              <a:defRPr sz="1600" b="1"/>
            </a:lvl7pPr>
            <a:lvl8pPr marL="3657600" lvl="7" indent="-228600" algn="l">
              <a:lnSpc>
                <a:spcPct val="90000"/>
              </a:lnSpc>
              <a:spcBef>
                <a:spcPts val="0"/>
              </a:spcBef>
              <a:spcAft>
                <a:spcPts val="0"/>
              </a:spcAft>
              <a:buSzPts val="1600"/>
              <a:buFont typeface="Calibri"/>
              <a:buNone/>
              <a:defRPr sz="1600" b="1"/>
            </a:lvl8pPr>
            <a:lvl9pPr marL="4114800" lvl="8" indent="-228600" algn="l">
              <a:lnSpc>
                <a:spcPct val="90000"/>
              </a:lnSpc>
              <a:spcBef>
                <a:spcPts val="0"/>
              </a:spcBef>
              <a:spcAft>
                <a:spcPts val="0"/>
              </a:spcAft>
              <a:buSzPts val="1600"/>
              <a:buFont typeface="Calibri"/>
              <a:buNone/>
              <a:defRPr sz="1600" b="1"/>
            </a:lvl9pPr>
          </a:lstStyle>
          <a:p>
            <a:endParaRPr/>
          </a:p>
        </p:txBody>
      </p:sp>
      <p:sp>
        <p:nvSpPr>
          <p:cNvPr id="33" name="Google Shape;33;p12"/>
          <p:cNvSpPr txBox="1">
            <a:spLocks noGrp="1"/>
          </p:cNvSpPr>
          <p:nvPr>
            <p:ph type="body" idx="2"/>
          </p:nvPr>
        </p:nvSpPr>
        <p:spPr>
          <a:xfrm>
            <a:off x="839787" y="2505075"/>
            <a:ext cx="5157787" cy="3684588"/>
          </a:xfrm>
          <a:prstGeom prst="rect">
            <a:avLst/>
          </a:prstGeom>
          <a:noFill/>
          <a:ln>
            <a:noFill/>
          </a:ln>
        </p:spPr>
        <p:txBody>
          <a:bodyPr spcFirstLastPara="1" wrap="square" lIns="91425" tIns="91425" rIns="91425" bIns="91425" anchor="t" anchorCtr="0">
            <a:noAutofit/>
          </a:bodyPr>
          <a:lstStyle>
            <a:lvl1pPr marL="457200" lvl="0" indent="-4064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marL="914400" lvl="1" indent="-3810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marL="1371600" lvl="2" indent="-355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marL="1828800" lvl="3"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marL="2286000" lvl="4"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marL="2743200" lvl="5"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marL="3200400" lvl="6"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marL="3657600" lvl="7"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marL="4114800" lvl="8"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a:endParaRPr/>
          </a:p>
        </p:txBody>
      </p:sp>
      <p:sp>
        <p:nvSpPr>
          <p:cNvPr id="34" name="Google Shape;34;p12"/>
          <p:cNvSpPr txBox="1">
            <a:spLocks noGrp="1"/>
          </p:cNvSpPr>
          <p:nvPr>
            <p:ph type="body" idx="3"/>
          </p:nvPr>
        </p:nvSpPr>
        <p:spPr>
          <a:xfrm>
            <a:off x="6172200" y="1681163"/>
            <a:ext cx="5183187" cy="823912"/>
          </a:xfrm>
          <a:prstGeom prst="rect">
            <a:avLst/>
          </a:prstGeom>
          <a:noFill/>
          <a:ln>
            <a:noFill/>
          </a:ln>
        </p:spPr>
        <p:txBody>
          <a:bodyPr spcFirstLastPara="1" wrap="square" lIns="91425" tIns="91425" rIns="91425" bIns="91425" anchor="b" anchorCtr="0">
            <a:noAutofit/>
          </a:bodyPr>
          <a:lstStyle>
            <a:lvl1pPr marL="457200" lvl="0" indent="-228600" algn="l">
              <a:lnSpc>
                <a:spcPct val="90000"/>
              </a:lnSpc>
              <a:spcBef>
                <a:spcPts val="0"/>
              </a:spcBef>
              <a:spcAft>
                <a:spcPts val="0"/>
              </a:spcAft>
              <a:buSzPts val="2400"/>
              <a:buFont typeface="Calibri"/>
              <a:buNone/>
              <a:defRPr sz="2400" b="1"/>
            </a:lvl1pPr>
            <a:lvl2pPr marL="914400" lvl="1" indent="-228600" algn="l">
              <a:lnSpc>
                <a:spcPct val="90000"/>
              </a:lnSpc>
              <a:spcBef>
                <a:spcPts val="0"/>
              </a:spcBef>
              <a:spcAft>
                <a:spcPts val="0"/>
              </a:spcAft>
              <a:buSzPts val="2000"/>
              <a:buFont typeface="Calibri"/>
              <a:buNone/>
              <a:defRPr sz="2000" b="1"/>
            </a:lvl2pPr>
            <a:lvl3pPr marL="1371600" lvl="2" indent="-228600" algn="l">
              <a:lnSpc>
                <a:spcPct val="90000"/>
              </a:lnSpc>
              <a:spcBef>
                <a:spcPts val="0"/>
              </a:spcBef>
              <a:spcAft>
                <a:spcPts val="0"/>
              </a:spcAft>
              <a:buSzPts val="1800"/>
              <a:buFont typeface="Calibri"/>
              <a:buNone/>
              <a:defRPr sz="1800" b="1"/>
            </a:lvl3pPr>
            <a:lvl4pPr marL="1828800" lvl="3" indent="-228600" algn="l">
              <a:lnSpc>
                <a:spcPct val="90000"/>
              </a:lnSpc>
              <a:spcBef>
                <a:spcPts val="0"/>
              </a:spcBef>
              <a:spcAft>
                <a:spcPts val="0"/>
              </a:spcAft>
              <a:buSzPts val="1600"/>
              <a:buFont typeface="Calibri"/>
              <a:buNone/>
              <a:defRPr sz="1600" b="1"/>
            </a:lvl4pPr>
            <a:lvl5pPr marL="2286000" lvl="4" indent="-228600" algn="l">
              <a:lnSpc>
                <a:spcPct val="90000"/>
              </a:lnSpc>
              <a:spcBef>
                <a:spcPts val="0"/>
              </a:spcBef>
              <a:spcAft>
                <a:spcPts val="0"/>
              </a:spcAft>
              <a:buSzPts val="1600"/>
              <a:buFont typeface="Calibri"/>
              <a:buNone/>
              <a:defRPr sz="1600" b="1"/>
            </a:lvl5pPr>
            <a:lvl6pPr marL="2743200" lvl="5" indent="-228600" algn="l">
              <a:lnSpc>
                <a:spcPct val="90000"/>
              </a:lnSpc>
              <a:spcBef>
                <a:spcPts val="0"/>
              </a:spcBef>
              <a:spcAft>
                <a:spcPts val="0"/>
              </a:spcAft>
              <a:buSzPts val="1600"/>
              <a:buFont typeface="Calibri"/>
              <a:buNone/>
              <a:defRPr sz="1600" b="1"/>
            </a:lvl6pPr>
            <a:lvl7pPr marL="3200400" lvl="6" indent="-228600" algn="l">
              <a:lnSpc>
                <a:spcPct val="90000"/>
              </a:lnSpc>
              <a:spcBef>
                <a:spcPts val="0"/>
              </a:spcBef>
              <a:spcAft>
                <a:spcPts val="0"/>
              </a:spcAft>
              <a:buSzPts val="1600"/>
              <a:buFont typeface="Calibri"/>
              <a:buNone/>
              <a:defRPr sz="1600" b="1"/>
            </a:lvl7pPr>
            <a:lvl8pPr marL="3657600" lvl="7" indent="-228600" algn="l">
              <a:lnSpc>
                <a:spcPct val="90000"/>
              </a:lnSpc>
              <a:spcBef>
                <a:spcPts val="0"/>
              </a:spcBef>
              <a:spcAft>
                <a:spcPts val="0"/>
              </a:spcAft>
              <a:buSzPts val="1600"/>
              <a:buFont typeface="Calibri"/>
              <a:buNone/>
              <a:defRPr sz="1600" b="1"/>
            </a:lvl8pPr>
            <a:lvl9pPr marL="4114800" lvl="8" indent="-228600" algn="l">
              <a:lnSpc>
                <a:spcPct val="90000"/>
              </a:lnSpc>
              <a:spcBef>
                <a:spcPts val="0"/>
              </a:spcBef>
              <a:spcAft>
                <a:spcPts val="0"/>
              </a:spcAft>
              <a:buSzPts val="1600"/>
              <a:buFont typeface="Calibri"/>
              <a:buNone/>
              <a:defRPr sz="1600" b="1"/>
            </a:lvl9pPr>
          </a:lstStyle>
          <a:p>
            <a:endParaRPr/>
          </a:p>
        </p:txBody>
      </p:sp>
      <p:sp>
        <p:nvSpPr>
          <p:cNvPr id="35" name="Google Shape;35;p12"/>
          <p:cNvSpPr txBox="1">
            <a:spLocks noGrp="1"/>
          </p:cNvSpPr>
          <p:nvPr>
            <p:ph type="body" idx="4"/>
          </p:nvPr>
        </p:nvSpPr>
        <p:spPr>
          <a:xfrm>
            <a:off x="6172200" y="2505075"/>
            <a:ext cx="5183187" cy="3684588"/>
          </a:xfrm>
          <a:prstGeom prst="rect">
            <a:avLst/>
          </a:prstGeom>
          <a:noFill/>
          <a:ln>
            <a:noFill/>
          </a:ln>
        </p:spPr>
        <p:txBody>
          <a:bodyPr spcFirstLastPara="1" wrap="square" lIns="91425" tIns="91425" rIns="91425" bIns="91425" anchor="t" anchorCtr="0">
            <a:noAutofit/>
          </a:bodyPr>
          <a:lstStyle>
            <a:lvl1pPr marL="457200" lvl="0" indent="-4064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marL="914400" lvl="1" indent="-3810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marL="1371600" lvl="2" indent="-355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marL="1828800" lvl="3"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marL="2286000" lvl="4"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marL="2743200" lvl="5"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marL="3200400" lvl="6"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marL="3657600" lvl="7"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marL="4114800" lvl="8"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a:endParaRPr/>
          </a:p>
        </p:txBody>
      </p:sp>
      <p:sp>
        <p:nvSpPr>
          <p:cNvPr id="36" name="Google Shape;36;p12"/>
          <p:cNvSpPr txBox="1">
            <a:spLocks noGrp="1"/>
          </p:cNvSpPr>
          <p:nvPr>
            <p:ph type="dt" idx="10"/>
          </p:nvPr>
        </p:nvSpPr>
        <p:spPr>
          <a:xfrm>
            <a:off x="838200" y="6356350"/>
            <a:ext cx="2743199"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37" name="Google Shape;37;p12"/>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38" name="Google Shape;38;p12"/>
          <p:cNvSpPr txBox="1">
            <a:spLocks noGrp="1"/>
          </p:cNvSpPr>
          <p:nvPr>
            <p:ph type="sldNum" idx="12"/>
          </p:nvPr>
        </p:nvSpPr>
        <p:spPr>
          <a:xfrm>
            <a:off x="8610600" y="6356350"/>
            <a:ext cx="274319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olo el título" type="titleOnly">
  <p:cSld name="TITLE_ONLY">
    <p:spTree>
      <p:nvGrpSpPr>
        <p:cNvPr id="1" name="Shape 39"/>
        <p:cNvGrpSpPr/>
        <p:nvPr/>
      </p:nvGrpSpPr>
      <p:grpSpPr>
        <a:xfrm>
          <a:off x="0" y="0"/>
          <a:ext cx="0" cy="0"/>
          <a:chOff x="0" y="0"/>
          <a:chExt cx="0" cy="0"/>
        </a:xfrm>
      </p:grpSpPr>
      <p:sp>
        <p:nvSpPr>
          <p:cNvPr id="40" name="Google Shape;40;p13"/>
          <p:cNvSpPr txBox="1">
            <a:spLocks noGrp="1"/>
          </p:cNvSpPr>
          <p:nvPr>
            <p:ph type="title"/>
          </p:nvPr>
        </p:nvSpPr>
        <p:spPr>
          <a:xfrm>
            <a:off x="838200" y="365125"/>
            <a:ext cx="10515599" cy="1325562"/>
          </a:xfrm>
          <a:prstGeom prst="rect">
            <a:avLst/>
          </a:prstGeom>
          <a:noFill/>
          <a:ln>
            <a:noFill/>
          </a:ln>
        </p:spPr>
        <p:txBody>
          <a:bodyPr spcFirstLastPara="1" wrap="square" lIns="91425" tIns="91425" rIns="91425" bIns="91425" anchor="ctr" anchorCtr="0">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13"/>
          <p:cNvSpPr txBox="1">
            <a:spLocks noGrp="1"/>
          </p:cNvSpPr>
          <p:nvPr>
            <p:ph type="dt" idx="10"/>
          </p:nvPr>
        </p:nvSpPr>
        <p:spPr>
          <a:xfrm>
            <a:off x="838200" y="6356350"/>
            <a:ext cx="2743199"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42" name="Google Shape;42;p13"/>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43" name="Google Shape;43;p13"/>
          <p:cNvSpPr txBox="1">
            <a:spLocks noGrp="1"/>
          </p:cNvSpPr>
          <p:nvPr>
            <p:ph type="sldNum" idx="12"/>
          </p:nvPr>
        </p:nvSpPr>
        <p:spPr>
          <a:xfrm>
            <a:off x="8610600" y="6356350"/>
            <a:ext cx="274319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En blanco" type="blank">
  <p:cSld name="BLANK">
    <p:spTree>
      <p:nvGrpSpPr>
        <p:cNvPr id="1" name="Shape 44"/>
        <p:cNvGrpSpPr/>
        <p:nvPr/>
      </p:nvGrpSpPr>
      <p:grpSpPr>
        <a:xfrm>
          <a:off x="0" y="0"/>
          <a:ext cx="0" cy="0"/>
          <a:chOff x="0" y="0"/>
          <a:chExt cx="0" cy="0"/>
        </a:xfrm>
      </p:grpSpPr>
      <p:sp>
        <p:nvSpPr>
          <p:cNvPr id="45" name="Google Shape;45;p14"/>
          <p:cNvSpPr txBox="1">
            <a:spLocks noGrp="1"/>
          </p:cNvSpPr>
          <p:nvPr>
            <p:ph type="dt" idx="10"/>
          </p:nvPr>
        </p:nvSpPr>
        <p:spPr>
          <a:xfrm>
            <a:off x="838200" y="6356350"/>
            <a:ext cx="2743199"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46" name="Google Shape;46;p14"/>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47" name="Google Shape;47;p14"/>
          <p:cNvSpPr txBox="1">
            <a:spLocks noGrp="1"/>
          </p:cNvSpPr>
          <p:nvPr>
            <p:ph type="sldNum" idx="12"/>
          </p:nvPr>
        </p:nvSpPr>
        <p:spPr>
          <a:xfrm>
            <a:off x="8610600" y="6356350"/>
            <a:ext cx="274319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ido con título" type="objTx">
  <p:cSld name="OBJECT_WITH_CAPTION_TEXT">
    <p:spTree>
      <p:nvGrpSpPr>
        <p:cNvPr id="1" name="Shape 48"/>
        <p:cNvGrpSpPr/>
        <p:nvPr/>
      </p:nvGrpSpPr>
      <p:grpSpPr>
        <a:xfrm>
          <a:off x="0" y="0"/>
          <a:ext cx="0" cy="0"/>
          <a:chOff x="0" y="0"/>
          <a:chExt cx="0" cy="0"/>
        </a:xfrm>
      </p:grpSpPr>
      <p:sp>
        <p:nvSpPr>
          <p:cNvPr id="49" name="Google Shape;49;p15"/>
          <p:cNvSpPr txBox="1">
            <a:spLocks noGrp="1"/>
          </p:cNvSpPr>
          <p:nvPr>
            <p:ph type="title"/>
          </p:nvPr>
        </p:nvSpPr>
        <p:spPr>
          <a:xfrm>
            <a:off x="839787" y="457200"/>
            <a:ext cx="3932237" cy="1600199"/>
          </a:xfrm>
          <a:prstGeom prst="rect">
            <a:avLst/>
          </a:prstGeom>
          <a:noFill/>
          <a:ln>
            <a:noFill/>
          </a:ln>
        </p:spPr>
        <p:txBody>
          <a:bodyPr spcFirstLastPara="1" wrap="square" lIns="91425" tIns="91425" rIns="91425" bIns="91425" anchor="b" anchorCtr="0">
            <a:noAutofit/>
          </a:bodyPr>
          <a:lstStyle>
            <a:lvl1pPr lvl="0" algn="l">
              <a:lnSpc>
                <a:spcPct val="90000"/>
              </a:lnSpc>
              <a:spcBef>
                <a:spcPts val="0"/>
              </a:spcBef>
              <a:spcAft>
                <a:spcPts val="0"/>
              </a:spcAft>
              <a:buSzPts val="3200"/>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15"/>
          <p:cNvSpPr txBox="1">
            <a:spLocks noGrp="1"/>
          </p:cNvSpPr>
          <p:nvPr>
            <p:ph type="body" idx="1"/>
          </p:nvPr>
        </p:nvSpPr>
        <p:spPr>
          <a:xfrm>
            <a:off x="5183187" y="987425"/>
            <a:ext cx="6172199" cy="4873624"/>
          </a:xfrm>
          <a:prstGeom prst="rect">
            <a:avLst/>
          </a:prstGeom>
          <a:noFill/>
          <a:ln>
            <a:noFill/>
          </a:ln>
        </p:spPr>
        <p:txBody>
          <a:bodyPr spcFirstLastPara="1" wrap="square" lIns="91425" tIns="91425" rIns="91425" bIns="91425" anchor="t" anchorCtr="0">
            <a:noAutofit/>
          </a:bodyPr>
          <a:lstStyle>
            <a:lvl1pPr marL="457200" lvl="0" indent="-431800" algn="l">
              <a:lnSpc>
                <a:spcPct val="90000"/>
              </a:lnSpc>
              <a:spcBef>
                <a:spcPts val="0"/>
              </a:spcBef>
              <a:spcAft>
                <a:spcPts val="0"/>
              </a:spcAft>
              <a:buSzPts val="3200"/>
              <a:buChar char="•"/>
              <a:defRPr sz="3200"/>
            </a:lvl1pPr>
            <a:lvl2pPr marL="914400" lvl="1" indent="-406400" algn="l">
              <a:lnSpc>
                <a:spcPct val="90000"/>
              </a:lnSpc>
              <a:spcBef>
                <a:spcPts val="0"/>
              </a:spcBef>
              <a:spcAft>
                <a:spcPts val="0"/>
              </a:spcAft>
              <a:buSzPts val="2800"/>
              <a:buChar char="•"/>
              <a:defRPr sz="2800"/>
            </a:lvl2pPr>
            <a:lvl3pPr marL="1371600" lvl="2" indent="-381000" algn="l">
              <a:lnSpc>
                <a:spcPct val="90000"/>
              </a:lnSpc>
              <a:spcBef>
                <a:spcPts val="0"/>
              </a:spcBef>
              <a:spcAft>
                <a:spcPts val="0"/>
              </a:spcAft>
              <a:buSzPts val="2400"/>
              <a:buChar char="•"/>
              <a:defRPr sz="2400"/>
            </a:lvl3pPr>
            <a:lvl4pPr marL="1828800" lvl="3" indent="-355600" algn="l">
              <a:lnSpc>
                <a:spcPct val="90000"/>
              </a:lnSpc>
              <a:spcBef>
                <a:spcPts val="0"/>
              </a:spcBef>
              <a:spcAft>
                <a:spcPts val="0"/>
              </a:spcAft>
              <a:buSzPts val="2000"/>
              <a:buChar char="•"/>
              <a:defRPr sz="2000"/>
            </a:lvl4pPr>
            <a:lvl5pPr marL="2286000" lvl="4" indent="-355600" algn="l">
              <a:lnSpc>
                <a:spcPct val="90000"/>
              </a:lnSpc>
              <a:spcBef>
                <a:spcPts val="0"/>
              </a:spcBef>
              <a:spcAft>
                <a:spcPts val="0"/>
              </a:spcAft>
              <a:buSzPts val="2000"/>
              <a:buChar char="•"/>
              <a:defRPr sz="2000"/>
            </a:lvl5pPr>
            <a:lvl6pPr marL="2743200" lvl="5" indent="-355600" algn="l">
              <a:lnSpc>
                <a:spcPct val="90000"/>
              </a:lnSpc>
              <a:spcBef>
                <a:spcPts val="0"/>
              </a:spcBef>
              <a:spcAft>
                <a:spcPts val="0"/>
              </a:spcAft>
              <a:buSzPts val="2000"/>
              <a:buChar char="•"/>
              <a:defRPr sz="2000"/>
            </a:lvl6pPr>
            <a:lvl7pPr marL="3200400" lvl="6" indent="-355600" algn="l">
              <a:lnSpc>
                <a:spcPct val="90000"/>
              </a:lnSpc>
              <a:spcBef>
                <a:spcPts val="0"/>
              </a:spcBef>
              <a:spcAft>
                <a:spcPts val="0"/>
              </a:spcAft>
              <a:buSzPts val="2000"/>
              <a:buChar char="•"/>
              <a:defRPr sz="2000"/>
            </a:lvl7pPr>
            <a:lvl8pPr marL="3657600" lvl="7" indent="-355600" algn="l">
              <a:lnSpc>
                <a:spcPct val="90000"/>
              </a:lnSpc>
              <a:spcBef>
                <a:spcPts val="0"/>
              </a:spcBef>
              <a:spcAft>
                <a:spcPts val="0"/>
              </a:spcAft>
              <a:buSzPts val="2000"/>
              <a:buChar char="•"/>
              <a:defRPr sz="2000"/>
            </a:lvl8pPr>
            <a:lvl9pPr marL="4114800" lvl="8" indent="-355600" algn="l">
              <a:lnSpc>
                <a:spcPct val="90000"/>
              </a:lnSpc>
              <a:spcBef>
                <a:spcPts val="0"/>
              </a:spcBef>
              <a:spcAft>
                <a:spcPts val="0"/>
              </a:spcAft>
              <a:buSzPts val="2000"/>
              <a:buChar char="•"/>
              <a:defRPr sz="2000"/>
            </a:lvl9pPr>
          </a:lstStyle>
          <a:p>
            <a:endParaRPr/>
          </a:p>
        </p:txBody>
      </p:sp>
      <p:sp>
        <p:nvSpPr>
          <p:cNvPr id="51" name="Google Shape;51;p15"/>
          <p:cNvSpPr txBox="1">
            <a:spLocks noGrp="1"/>
          </p:cNvSpPr>
          <p:nvPr>
            <p:ph type="body" idx="2"/>
          </p:nvPr>
        </p:nvSpPr>
        <p:spPr>
          <a:xfrm>
            <a:off x="839787" y="2057400"/>
            <a:ext cx="3932237" cy="3811588"/>
          </a:xfrm>
          <a:prstGeom prst="rect">
            <a:avLst/>
          </a:prstGeom>
          <a:noFill/>
          <a:ln>
            <a:noFill/>
          </a:ln>
        </p:spPr>
        <p:txBody>
          <a:bodyPr spcFirstLastPara="1" wrap="square" lIns="91425" tIns="91425" rIns="91425" bIns="91425" anchor="t" anchorCtr="0">
            <a:noAutofit/>
          </a:bodyPr>
          <a:lstStyle>
            <a:lvl1pPr marL="457200" lvl="0" indent="-228600" algn="l">
              <a:lnSpc>
                <a:spcPct val="90000"/>
              </a:lnSpc>
              <a:spcBef>
                <a:spcPts val="0"/>
              </a:spcBef>
              <a:spcAft>
                <a:spcPts val="0"/>
              </a:spcAft>
              <a:buSzPts val="1600"/>
              <a:buFont typeface="Calibri"/>
              <a:buNone/>
              <a:defRPr sz="1600"/>
            </a:lvl1pPr>
            <a:lvl2pPr marL="914400" lvl="1" indent="-228600" algn="l">
              <a:lnSpc>
                <a:spcPct val="90000"/>
              </a:lnSpc>
              <a:spcBef>
                <a:spcPts val="0"/>
              </a:spcBef>
              <a:spcAft>
                <a:spcPts val="0"/>
              </a:spcAft>
              <a:buSzPts val="1400"/>
              <a:buFont typeface="Calibri"/>
              <a:buNone/>
              <a:defRPr sz="1400"/>
            </a:lvl2pPr>
            <a:lvl3pPr marL="1371600" lvl="2" indent="-228600" algn="l">
              <a:lnSpc>
                <a:spcPct val="90000"/>
              </a:lnSpc>
              <a:spcBef>
                <a:spcPts val="0"/>
              </a:spcBef>
              <a:spcAft>
                <a:spcPts val="0"/>
              </a:spcAft>
              <a:buSzPts val="1200"/>
              <a:buFont typeface="Calibri"/>
              <a:buNone/>
              <a:defRPr sz="1200"/>
            </a:lvl3pPr>
            <a:lvl4pPr marL="1828800" lvl="3" indent="-228600" algn="l">
              <a:lnSpc>
                <a:spcPct val="90000"/>
              </a:lnSpc>
              <a:spcBef>
                <a:spcPts val="0"/>
              </a:spcBef>
              <a:spcAft>
                <a:spcPts val="0"/>
              </a:spcAft>
              <a:buSzPts val="1000"/>
              <a:buFont typeface="Calibri"/>
              <a:buNone/>
              <a:defRPr sz="1000"/>
            </a:lvl4pPr>
            <a:lvl5pPr marL="2286000" lvl="4" indent="-228600" algn="l">
              <a:lnSpc>
                <a:spcPct val="90000"/>
              </a:lnSpc>
              <a:spcBef>
                <a:spcPts val="0"/>
              </a:spcBef>
              <a:spcAft>
                <a:spcPts val="0"/>
              </a:spcAft>
              <a:buSzPts val="1000"/>
              <a:buFont typeface="Calibri"/>
              <a:buNone/>
              <a:defRPr sz="1000"/>
            </a:lvl5pPr>
            <a:lvl6pPr marL="2743200" lvl="5" indent="-228600" algn="l">
              <a:lnSpc>
                <a:spcPct val="90000"/>
              </a:lnSpc>
              <a:spcBef>
                <a:spcPts val="0"/>
              </a:spcBef>
              <a:spcAft>
                <a:spcPts val="0"/>
              </a:spcAft>
              <a:buSzPts val="1000"/>
              <a:buFont typeface="Calibri"/>
              <a:buNone/>
              <a:defRPr sz="1000"/>
            </a:lvl6pPr>
            <a:lvl7pPr marL="3200400" lvl="6" indent="-228600" algn="l">
              <a:lnSpc>
                <a:spcPct val="90000"/>
              </a:lnSpc>
              <a:spcBef>
                <a:spcPts val="0"/>
              </a:spcBef>
              <a:spcAft>
                <a:spcPts val="0"/>
              </a:spcAft>
              <a:buSzPts val="1000"/>
              <a:buFont typeface="Calibri"/>
              <a:buNone/>
              <a:defRPr sz="1000"/>
            </a:lvl7pPr>
            <a:lvl8pPr marL="3657600" lvl="7" indent="-228600" algn="l">
              <a:lnSpc>
                <a:spcPct val="90000"/>
              </a:lnSpc>
              <a:spcBef>
                <a:spcPts val="0"/>
              </a:spcBef>
              <a:spcAft>
                <a:spcPts val="0"/>
              </a:spcAft>
              <a:buSzPts val="1000"/>
              <a:buFont typeface="Calibri"/>
              <a:buNone/>
              <a:defRPr sz="1000"/>
            </a:lvl8pPr>
            <a:lvl9pPr marL="4114800" lvl="8" indent="-228600" algn="l">
              <a:lnSpc>
                <a:spcPct val="90000"/>
              </a:lnSpc>
              <a:spcBef>
                <a:spcPts val="0"/>
              </a:spcBef>
              <a:spcAft>
                <a:spcPts val="0"/>
              </a:spcAft>
              <a:buSzPts val="1000"/>
              <a:buFont typeface="Calibri"/>
              <a:buNone/>
              <a:defRPr sz="1000"/>
            </a:lvl9pPr>
          </a:lstStyle>
          <a:p>
            <a:endParaRPr/>
          </a:p>
        </p:txBody>
      </p:sp>
      <p:sp>
        <p:nvSpPr>
          <p:cNvPr id="52" name="Google Shape;52;p15"/>
          <p:cNvSpPr txBox="1">
            <a:spLocks noGrp="1"/>
          </p:cNvSpPr>
          <p:nvPr>
            <p:ph type="dt" idx="10"/>
          </p:nvPr>
        </p:nvSpPr>
        <p:spPr>
          <a:xfrm>
            <a:off x="838200" y="6356350"/>
            <a:ext cx="2743199"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53" name="Google Shape;53;p15"/>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54" name="Google Shape;54;p15"/>
          <p:cNvSpPr txBox="1">
            <a:spLocks noGrp="1"/>
          </p:cNvSpPr>
          <p:nvPr>
            <p:ph type="sldNum" idx="12"/>
          </p:nvPr>
        </p:nvSpPr>
        <p:spPr>
          <a:xfrm>
            <a:off x="8610600" y="6356350"/>
            <a:ext cx="274319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Imagen con título" type="picTx">
  <p:cSld name="PICTURE_WITH_CAPTION_TEXT">
    <p:spTree>
      <p:nvGrpSpPr>
        <p:cNvPr id="1" name="Shape 55"/>
        <p:cNvGrpSpPr/>
        <p:nvPr/>
      </p:nvGrpSpPr>
      <p:grpSpPr>
        <a:xfrm>
          <a:off x="0" y="0"/>
          <a:ext cx="0" cy="0"/>
          <a:chOff x="0" y="0"/>
          <a:chExt cx="0" cy="0"/>
        </a:xfrm>
      </p:grpSpPr>
      <p:sp>
        <p:nvSpPr>
          <p:cNvPr id="56" name="Google Shape;56;p16"/>
          <p:cNvSpPr txBox="1">
            <a:spLocks noGrp="1"/>
          </p:cNvSpPr>
          <p:nvPr>
            <p:ph type="title"/>
          </p:nvPr>
        </p:nvSpPr>
        <p:spPr>
          <a:xfrm>
            <a:off x="839787" y="457200"/>
            <a:ext cx="3932237" cy="1600199"/>
          </a:xfrm>
          <a:prstGeom prst="rect">
            <a:avLst/>
          </a:prstGeom>
          <a:noFill/>
          <a:ln>
            <a:noFill/>
          </a:ln>
        </p:spPr>
        <p:txBody>
          <a:bodyPr spcFirstLastPara="1" wrap="square" lIns="91425" tIns="91425" rIns="91425" bIns="91425" anchor="b" anchorCtr="0">
            <a:noAutofit/>
          </a:bodyPr>
          <a:lstStyle>
            <a:lvl1pPr lvl="0" algn="l">
              <a:lnSpc>
                <a:spcPct val="90000"/>
              </a:lnSpc>
              <a:spcBef>
                <a:spcPts val="0"/>
              </a:spcBef>
              <a:spcAft>
                <a:spcPts val="0"/>
              </a:spcAft>
              <a:buSzPts val="3200"/>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16"/>
          <p:cNvSpPr>
            <a:spLocks noGrp="1"/>
          </p:cNvSpPr>
          <p:nvPr>
            <p:ph type="pic" idx="2"/>
          </p:nvPr>
        </p:nvSpPr>
        <p:spPr>
          <a:xfrm>
            <a:off x="5183187" y="987425"/>
            <a:ext cx="6172199" cy="4873624"/>
          </a:xfrm>
          <a:prstGeom prst="rect">
            <a:avLst/>
          </a:prstGeom>
          <a:noFill/>
          <a:ln>
            <a:noFill/>
          </a:ln>
        </p:spPr>
      </p:sp>
      <p:sp>
        <p:nvSpPr>
          <p:cNvPr id="58" name="Google Shape;58;p16"/>
          <p:cNvSpPr txBox="1">
            <a:spLocks noGrp="1"/>
          </p:cNvSpPr>
          <p:nvPr>
            <p:ph type="body" idx="1"/>
          </p:nvPr>
        </p:nvSpPr>
        <p:spPr>
          <a:xfrm>
            <a:off x="839787" y="2057400"/>
            <a:ext cx="3932237" cy="3811588"/>
          </a:xfrm>
          <a:prstGeom prst="rect">
            <a:avLst/>
          </a:prstGeom>
          <a:noFill/>
          <a:ln>
            <a:noFill/>
          </a:ln>
        </p:spPr>
        <p:txBody>
          <a:bodyPr spcFirstLastPara="1" wrap="square" lIns="91425" tIns="91425" rIns="91425" bIns="91425" anchor="t" anchorCtr="0">
            <a:noAutofit/>
          </a:bodyPr>
          <a:lstStyle>
            <a:lvl1pPr marL="457200" lvl="0" indent="-228600" algn="l">
              <a:lnSpc>
                <a:spcPct val="90000"/>
              </a:lnSpc>
              <a:spcBef>
                <a:spcPts val="0"/>
              </a:spcBef>
              <a:spcAft>
                <a:spcPts val="0"/>
              </a:spcAft>
              <a:buSzPts val="1600"/>
              <a:buFont typeface="Calibri"/>
              <a:buNone/>
              <a:defRPr sz="1600"/>
            </a:lvl1pPr>
            <a:lvl2pPr marL="914400" lvl="1" indent="-228600" algn="l">
              <a:lnSpc>
                <a:spcPct val="90000"/>
              </a:lnSpc>
              <a:spcBef>
                <a:spcPts val="0"/>
              </a:spcBef>
              <a:spcAft>
                <a:spcPts val="0"/>
              </a:spcAft>
              <a:buSzPts val="1400"/>
              <a:buFont typeface="Calibri"/>
              <a:buNone/>
              <a:defRPr sz="1400"/>
            </a:lvl2pPr>
            <a:lvl3pPr marL="1371600" lvl="2" indent="-228600" algn="l">
              <a:lnSpc>
                <a:spcPct val="90000"/>
              </a:lnSpc>
              <a:spcBef>
                <a:spcPts val="0"/>
              </a:spcBef>
              <a:spcAft>
                <a:spcPts val="0"/>
              </a:spcAft>
              <a:buSzPts val="1200"/>
              <a:buFont typeface="Calibri"/>
              <a:buNone/>
              <a:defRPr sz="1200"/>
            </a:lvl3pPr>
            <a:lvl4pPr marL="1828800" lvl="3" indent="-228600" algn="l">
              <a:lnSpc>
                <a:spcPct val="90000"/>
              </a:lnSpc>
              <a:spcBef>
                <a:spcPts val="0"/>
              </a:spcBef>
              <a:spcAft>
                <a:spcPts val="0"/>
              </a:spcAft>
              <a:buSzPts val="1000"/>
              <a:buFont typeface="Calibri"/>
              <a:buNone/>
              <a:defRPr sz="1000"/>
            </a:lvl4pPr>
            <a:lvl5pPr marL="2286000" lvl="4" indent="-228600" algn="l">
              <a:lnSpc>
                <a:spcPct val="90000"/>
              </a:lnSpc>
              <a:spcBef>
                <a:spcPts val="0"/>
              </a:spcBef>
              <a:spcAft>
                <a:spcPts val="0"/>
              </a:spcAft>
              <a:buSzPts val="1000"/>
              <a:buFont typeface="Calibri"/>
              <a:buNone/>
              <a:defRPr sz="1000"/>
            </a:lvl5pPr>
            <a:lvl6pPr marL="2743200" lvl="5" indent="-228600" algn="l">
              <a:lnSpc>
                <a:spcPct val="90000"/>
              </a:lnSpc>
              <a:spcBef>
                <a:spcPts val="0"/>
              </a:spcBef>
              <a:spcAft>
                <a:spcPts val="0"/>
              </a:spcAft>
              <a:buSzPts val="1000"/>
              <a:buFont typeface="Calibri"/>
              <a:buNone/>
              <a:defRPr sz="1000"/>
            </a:lvl6pPr>
            <a:lvl7pPr marL="3200400" lvl="6" indent="-228600" algn="l">
              <a:lnSpc>
                <a:spcPct val="90000"/>
              </a:lnSpc>
              <a:spcBef>
                <a:spcPts val="0"/>
              </a:spcBef>
              <a:spcAft>
                <a:spcPts val="0"/>
              </a:spcAft>
              <a:buSzPts val="1000"/>
              <a:buFont typeface="Calibri"/>
              <a:buNone/>
              <a:defRPr sz="1000"/>
            </a:lvl7pPr>
            <a:lvl8pPr marL="3657600" lvl="7" indent="-228600" algn="l">
              <a:lnSpc>
                <a:spcPct val="90000"/>
              </a:lnSpc>
              <a:spcBef>
                <a:spcPts val="0"/>
              </a:spcBef>
              <a:spcAft>
                <a:spcPts val="0"/>
              </a:spcAft>
              <a:buSzPts val="1000"/>
              <a:buFont typeface="Calibri"/>
              <a:buNone/>
              <a:defRPr sz="1000"/>
            </a:lvl8pPr>
            <a:lvl9pPr marL="4114800" lvl="8" indent="-228600" algn="l">
              <a:lnSpc>
                <a:spcPct val="90000"/>
              </a:lnSpc>
              <a:spcBef>
                <a:spcPts val="0"/>
              </a:spcBef>
              <a:spcAft>
                <a:spcPts val="0"/>
              </a:spcAft>
              <a:buSzPts val="1000"/>
              <a:buFont typeface="Calibri"/>
              <a:buNone/>
              <a:defRPr sz="1000"/>
            </a:lvl9pPr>
          </a:lstStyle>
          <a:p>
            <a:endParaRPr/>
          </a:p>
        </p:txBody>
      </p:sp>
      <p:sp>
        <p:nvSpPr>
          <p:cNvPr id="59" name="Google Shape;59;p16"/>
          <p:cNvSpPr txBox="1">
            <a:spLocks noGrp="1"/>
          </p:cNvSpPr>
          <p:nvPr>
            <p:ph type="dt" idx="10"/>
          </p:nvPr>
        </p:nvSpPr>
        <p:spPr>
          <a:xfrm>
            <a:off x="838200" y="6356350"/>
            <a:ext cx="2743199"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60" name="Google Shape;60;p16"/>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61" name="Google Shape;61;p16"/>
          <p:cNvSpPr txBox="1">
            <a:spLocks noGrp="1"/>
          </p:cNvSpPr>
          <p:nvPr>
            <p:ph type="sldNum" idx="12"/>
          </p:nvPr>
        </p:nvSpPr>
        <p:spPr>
          <a:xfrm>
            <a:off x="8610600" y="6356350"/>
            <a:ext cx="274319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ítulo y texto vertical" type="vertTx">
  <p:cSld name="VERTICAL_TEXT">
    <p:spTree>
      <p:nvGrpSpPr>
        <p:cNvPr id="1" name="Shape 62"/>
        <p:cNvGrpSpPr/>
        <p:nvPr/>
      </p:nvGrpSpPr>
      <p:grpSpPr>
        <a:xfrm>
          <a:off x="0" y="0"/>
          <a:ext cx="0" cy="0"/>
          <a:chOff x="0" y="0"/>
          <a:chExt cx="0" cy="0"/>
        </a:xfrm>
      </p:grpSpPr>
      <p:sp>
        <p:nvSpPr>
          <p:cNvPr id="63" name="Google Shape;63;p17"/>
          <p:cNvSpPr txBox="1">
            <a:spLocks noGrp="1"/>
          </p:cNvSpPr>
          <p:nvPr>
            <p:ph type="title"/>
          </p:nvPr>
        </p:nvSpPr>
        <p:spPr>
          <a:xfrm>
            <a:off x="838200" y="365125"/>
            <a:ext cx="10515599" cy="1325562"/>
          </a:xfrm>
          <a:prstGeom prst="rect">
            <a:avLst/>
          </a:prstGeom>
          <a:noFill/>
          <a:ln>
            <a:noFill/>
          </a:ln>
        </p:spPr>
        <p:txBody>
          <a:bodyPr spcFirstLastPara="1" wrap="square" lIns="91425" tIns="91425" rIns="91425" bIns="91425" anchor="ctr" anchorCtr="0">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17"/>
          <p:cNvSpPr txBox="1">
            <a:spLocks noGrp="1"/>
          </p:cNvSpPr>
          <p:nvPr>
            <p:ph type="body" idx="1"/>
          </p:nvPr>
        </p:nvSpPr>
        <p:spPr>
          <a:xfrm rot="5400000">
            <a:off x="3920331" y="-1256505"/>
            <a:ext cx="4351338" cy="10515599"/>
          </a:xfrm>
          <a:prstGeom prst="rect">
            <a:avLst/>
          </a:prstGeom>
          <a:noFill/>
          <a:ln>
            <a:noFill/>
          </a:ln>
        </p:spPr>
        <p:txBody>
          <a:bodyPr spcFirstLastPara="1" wrap="square" lIns="91425" tIns="91425" rIns="91425" bIns="91425" anchor="t" anchorCtr="0">
            <a:noAutofit/>
          </a:bodyPr>
          <a:lstStyle>
            <a:lvl1pPr marL="457200" lvl="0" indent="-4064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marL="914400" lvl="1" indent="-3810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marL="1371600" lvl="2" indent="-355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marL="1828800" lvl="3"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marL="2286000" lvl="4"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marL="2743200" lvl="5"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marL="3200400" lvl="6"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marL="3657600" lvl="7"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marL="4114800" lvl="8"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a:endParaRPr/>
          </a:p>
        </p:txBody>
      </p:sp>
      <p:sp>
        <p:nvSpPr>
          <p:cNvPr id="65" name="Google Shape;65;p17"/>
          <p:cNvSpPr txBox="1">
            <a:spLocks noGrp="1"/>
          </p:cNvSpPr>
          <p:nvPr>
            <p:ph type="dt" idx="10"/>
          </p:nvPr>
        </p:nvSpPr>
        <p:spPr>
          <a:xfrm>
            <a:off x="838200" y="6356350"/>
            <a:ext cx="2743199"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66" name="Google Shape;66;p17"/>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67" name="Google Shape;67;p17"/>
          <p:cNvSpPr txBox="1">
            <a:spLocks noGrp="1"/>
          </p:cNvSpPr>
          <p:nvPr>
            <p:ph type="sldNum" idx="12"/>
          </p:nvPr>
        </p:nvSpPr>
        <p:spPr>
          <a:xfrm>
            <a:off x="8610600" y="6356350"/>
            <a:ext cx="274319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8"/>
          <p:cNvSpPr txBox="1">
            <a:spLocks noGrp="1"/>
          </p:cNvSpPr>
          <p:nvPr>
            <p:ph type="title"/>
          </p:nvPr>
        </p:nvSpPr>
        <p:spPr>
          <a:xfrm>
            <a:off x="838200" y="365125"/>
            <a:ext cx="10515599" cy="1325562"/>
          </a:xfrm>
          <a:prstGeom prst="rect">
            <a:avLst/>
          </a:prstGeom>
          <a:noFill/>
          <a:ln>
            <a:noFill/>
          </a:ln>
        </p:spPr>
        <p:txBody>
          <a:bodyPr spcFirstLastPara="1" wrap="square" lIns="91425" tIns="91425" rIns="91425" bIns="91425" anchor="ctr"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p8"/>
          <p:cNvSpPr txBox="1">
            <a:spLocks noGrp="1"/>
          </p:cNvSpPr>
          <p:nvPr>
            <p:ph type="body" idx="1"/>
          </p:nvPr>
        </p:nvSpPr>
        <p:spPr>
          <a:xfrm>
            <a:off x="838200" y="1825625"/>
            <a:ext cx="10515599" cy="4351338"/>
          </a:xfrm>
          <a:prstGeom prst="rect">
            <a:avLst/>
          </a:prstGeom>
          <a:noFill/>
          <a:ln>
            <a:noFill/>
          </a:ln>
        </p:spPr>
        <p:txBody>
          <a:bodyPr spcFirstLastPara="1" wrap="square" lIns="91425" tIns="91425" rIns="91425" bIns="91425"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8"/>
          <p:cNvSpPr txBox="1">
            <a:spLocks noGrp="1"/>
          </p:cNvSpPr>
          <p:nvPr>
            <p:ph type="dt" idx="10"/>
          </p:nvPr>
        </p:nvSpPr>
        <p:spPr>
          <a:xfrm>
            <a:off x="838200" y="6356350"/>
            <a:ext cx="2743199" cy="365125"/>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8"/>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8"/>
          <p:cNvSpPr txBox="1">
            <a:spLocks noGrp="1"/>
          </p:cNvSpPr>
          <p:nvPr>
            <p:ph type="sldNum" idx="12"/>
          </p:nvPr>
        </p:nvSpPr>
        <p:spPr>
          <a:xfrm>
            <a:off x="8610600" y="6356350"/>
            <a:ext cx="2743199"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www.freepik.es/vector-premium/curioso-personaje-masculino-asomandose-vector-pared_23042927.htm" TargetMode="External"/><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1.jpg"/></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hyperlink" Target="https://www.freepik.es/vector-premium/concepto-curiosidad-mujer-africana-sonriente-espiando-monitoreo-busqueda-persona-curiosa-feliz-mirando-detras-pared-personaje-forma-rectangular-blanca-peeping-cartoon-vector-illustration_24367929.htm#&amp;position=11&amp;from_view=detail#page=6&amp;query=p&amp;position=11&amp;from_view=detail"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hyperlink" Target="https://www.freepik.es/vector-premium/curioso-personaje-masculino-asomandose-vector-pared_23042927.htm"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hyperlink" Target="https://www.freepik.es/vector-premium/concepto-curiosidad-mujer-africana-sonriente-espiando-monitoreo-busqueda-persona-curiosa-feliz-mirando-detras-pared-personaje-forma-rectangular-blanca-peeping-cartoon-vector-illustration_24367929.htm#&amp;position=11&amp;from_view=detail#page=6&amp;query=p&amp;position=11&amp;from_view=detai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3"/>
          <p:cNvSpPr/>
          <p:nvPr/>
        </p:nvSpPr>
        <p:spPr>
          <a:xfrm>
            <a:off x="2332841" y="1778660"/>
            <a:ext cx="7588333" cy="1211283"/>
          </a:xfrm>
          <a:prstGeom prst="rect">
            <a:avLst/>
          </a:prstGeom>
          <a:solidFill>
            <a:schemeClr val="accent2"/>
          </a:solid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450"/>
              <a:buFont typeface="Arial"/>
              <a:buNone/>
            </a:pPr>
            <a:r>
              <a:rPr lang="es-ES" sz="1800" b="1" i="0" u="none" strike="noStrike" cap="none">
                <a:solidFill>
                  <a:schemeClr val="lt1"/>
                </a:solidFill>
                <a:latin typeface="Arial"/>
                <a:ea typeface="Arial"/>
                <a:cs typeface="Arial"/>
                <a:sym typeface="Arial"/>
              </a:rPr>
              <a:t>PRESENTACIÓN ANIMADA</a:t>
            </a:r>
            <a:endParaRPr sz="1800" b="1" i="0" u="none" strike="noStrike" cap="none">
              <a:solidFill>
                <a:schemeClr val="lt1"/>
              </a:solidFill>
              <a:latin typeface="Arial"/>
              <a:ea typeface="Arial"/>
              <a:cs typeface="Arial"/>
              <a:sym typeface="Arial"/>
            </a:endParaRPr>
          </a:p>
        </p:txBody>
      </p:sp>
      <p:sp>
        <p:nvSpPr>
          <p:cNvPr id="79" name="Google Shape;79;p3"/>
          <p:cNvSpPr/>
          <p:nvPr/>
        </p:nvSpPr>
        <p:spPr>
          <a:xfrm>
            <a:off x="495465" y="4542552"/>
            <a:ext cx="10869222" cy="776623"/>
          </a:xfrm>
          <a:prstGeom prst="rect">
            <a:avLst/>
          </a:prstGeom>
          <a:noFill/>
          <a:ln>
            <a:noFill/>
          </a:ln>
        </p:spPr>
        <p:txBody>
          <a:bodyPr spcFirstLastPara="1" wrap="square" lIns="91425" tIns="45700" rIns="91425" bIns="45700" anchor="t" anchorCtr="0">
            <a:spAutoFit/>
          </a:bodyPr>
          <a:lstStyle/>
          <a:p>
            <a:pPr marL="0" marR="0" lvl="0" indent="0" algn="l" rtl="0">
              <a:lnSpc>
                <a:spcPct val="90000"/>
              </a:lnSpc>
              <a:spcBef>
                <a:spcPts val="0"/>
              </a:spcBef>
              <a:spcAft>
                <a:spcPts val="0"/>
              </a:spcAft>
              <a:buClr>
                <a:srgbClr val="595959"/>
              </a:buClr>
              <a:buSzPts val="1400"/>
              <a:buFont typeface="Arial"/>
              <a:buNone/>
            </a:pPr>
            <a:r>
              <a:rPr lang="es-ES" sz="1400" b="1" i="0" u="none" strike="noStrike" cap="none">
                <a:solidFill>
                  <a:srgbClr val="595959"/>
                </a:solidFill>
                <a:latin typeface="Arial"/>
                <a:ea typeface="Arial"/>
                <a:cs typeface="Arial"/>
                <a:sym typeface="Arial"/>
              </a:rPr>
              <a:t>Recomendaciones generales: </a:t>
            </a:r>
            <a:endParaRPr sz="1400" b="0" i="0" u="none" strike="noStrike" cap="none">
              <a:solidFill>
                <a:srgbClr val="595959"/>
              </a:solidFill>
              <a:latin typeface="Arial"/>
              <a:ea typeface="Arial"/>
              <a:cs typeface="Arial"/>
              <a:sym typeface="Arial"/>
            </a:endParaRPr>
          </a:p>
          <a:p>
            <a:pPr marL="0" marR="0" lvl="0" indent="0" algn="just" rtl="0">
              <a:lnSpc>
                <a:spcPct val="90000"/>
              </a:lnSpc>
              <a:spcBef>
                <a:spcPts val="800"/>
              </a:spcBef>
              <a:spcAft>
                <a:spcPts val="0"/>
              </a:spcAft>
              <a:buClr>
                <a:srgbClr val="595959"/>
              </a:buClr>
              <a:buSzPts val="1400"/>
              <a:buFont typeface="Arial"/>
              <a:buNone/>
            </a:pPr>
            <a:r>
              <a:rPr lang="es-ES" sz="1400" b="0" i="0" u="none" strike="noStrike" cap="none">
                <a:solidFill>
                  <a:srgbClr val="595959"/>
                </a:solidFill>
                <a:latin typeface="Arial"/>
                <a:ea typeface="Arial"/>
                <a:cs typeface="Arial"/>
                <a:sym typeface="Arial"/>
              </a:rPr>
              <a:t>Emplear imágenes y gráficas puntuales, que faciliten resumir y esquematizar conceptos puntuales. Los conceptos deben abordarse de manera clara.</a:t>
            </a:r>
            <a:endParaRPr sz="1400" b="0" i="0" u="none" strike="noStrike" cap="none">
              <a:solidFill>
                <a:srgbClr val="595959"/>
              </a:solidFill>
              <a:latin typeface="Arial"/>
              <a:ea typeface="Arial"/>
              <a:cs typeface="Arial"/>
              <a:sym typeface="Arial"/>
            </a:endParaRP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4"/>
          <p:cNvSpPr/>
          <p:nvPr/>
        </p:nvSpPr>
        <p:spPr>
          <a:xfrm>
            <a:off x="0" y="27799"/>
            <a:ext cx="8196135" cy="4881044"/>
          </a:xfrm>
          <a:prstGeom prst="rect">
            <a:avLst/>
          </a:prstGeom>
          <a:solidFill>
            <a:srgbClr val="FFCC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85" name="Google Shape;85;p4"/>
          <p:cNvSpPr/>
          <p:nvPr/>
        </p:nvSpPr>
        <p:spPr>
          <a:xfrm>
            <a:off x="8253350" y="59619"/>
            <a:ext cx="3938649" cy="6858000"/>
          </a:xfrm>
          <a:prstGeom prst="rect">
            <a:avLst/>
          </a:prstGeom>
          <a:solidFill>
            <a:srgbClr val="F2F2F2"/>
          </a:solidFill>
          <a:ln w="1270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86" name="Google Shape;86;p4"/>
          <p:cNvSpPr txBox="1"/>
          <p:nvPr/>
        </p:nvSpPr>
        <p:spPr>
          <a:xfrm>
            <a:off x="8253350" y="1225584"/>
            <a:ext cx="3824218" cy="3016199"/>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s-ES" sz="1400" b="0" i="0" u="none" strike="noStrike" cap="none">
                <a:solidFill>
                  <a:schemeClr val="dk1"/>
                </a:solidFill>
                <a:latin typeface="Arial"/>
                <a:ea typeface="Arial"/>
                <a:cs typeface="Arial"/>
                <a:sym typeface="Arial"/>
              </a:rPr>
              <a:t>Aparece el personaje al lado izquierdo con animación como si estuviera hablando y a la vez aparece el </a:t>
            </a:r>
            <a:r>
              <a:rPr lang="es-ES">
                <a:solidFill>
                  <a:schemeClr val="dk1"/>
                </a:solidFill>
              </a:rPr>
              <a:t>título</a:t>
            </a:r>
            <a:r>
              <a:rPr lang="es-ES" sz="1400" b="0" i="0" u="none" strike="noStrike" cap="none">
                <a:solidFill>
                  <a:schemeClr val="dk1"/>
                </a:solidFill>
                <a:latin typeface="Arial"/>
                <a:ea typeface="Arial"/>
                <a:cs typeface="Arial"/>
                <a:sym typeface="Arial"/>
              </a:rPr>
              <a:t> con animación de desplazamiento de abajo hacia arriba. Con narración en voz en off (voz masculina).</a:t>
            </a:r>
            <a:endParaRPr/>
          </a:p>
          <a:p>
            <a:pPr marL="0" marR="0" lvl="0" indent="0" algn="l" rtl="0">
              <a:lnSpc>
                <a:spcPct val="100000"/>
              </a:lnSpc>
              <a:spcBef>
                <a:spcPts val="0"/>
              </a:spcBef>
              <a:spcAft>
                <a:spcPts val="0"/>
              </a:spcAft>
              <a:buNone/>
            </a:pPr>
            <a:endParaRPr sz="14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None/>
            </a:pPr>
            <a:r>
              <a:rPr lang="es-ES">
                <a:solidFill>
                  <a:schemeClr val="dk1"/>
                </a:solidFill>
              </a:rPr>
              <a:t>Continúa</a:t>
            </a:r>
            <a:r>
              <a:rPr lang="es-ES" sz="1400" b="0" i="0" u="none" strike="noStrike" cap="none">
                <a:solidFill>
                  <a:schemeClr val="dk1"/>
                </a:solidFill>
                <a:latin typeface="Arial"/>
                <a:ea typeface="Arial"/>
                <a:cs typeface="Arial"/>
                <a:sym typeface="Arial"/>
              </a:rPr>
              <a:t> la narración y aparece el globo de texto con narración en voz en off con animación de palabra por palabra sincronizadas con la narración.</a:t>
            </a:r>
            <a:endParaRPr sz="14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None/>
            </a:pPr>
            <a:endParaRPr sz="1400" b="0" i="0" u="none" strike="noStrike" cap="none">
              <a:solidFill>
                <a:schemeClr val="dk1"/>
              </a:solidFill>
              <a:latin typeface="Arial"/>
              <a:ea typeface="Arial"/>
              <a:cs typeface="Arial"/>
              <a:sym typeface="Arial"/>
            </a:endParaRPr>
          </a:p>
        </p:txBody>
      </p:sp>
      <p:sp>
        <p:nvSpPr>
          <p:cNvPr id="87" name="Google Shape;87;p4"/>
          <p:cNvSpPr/>
          <p:nvPr/>
        </p:nvSpPr>
        <p:spPr>
          <a:xfrm>
            <a:off x="8253350" y="0"/>
            <a:ext cx="3938649" cy="742949"/>
          </a:xfrm>
          <a:prstGeom prst="rect">
            <a:avLst/>
          </a:prstGeom>
          <a:solidFill>
            <a:schemeClr val="accent2"/>
          </a:solid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450"/>
              <a:buFont typeface="Arial"/>
              <a:buNone/>
            </a:pPr>
            <a:r>
              <a:rPr lang="es-ES" sz="1800" b="0" i="0" u="none" strike="noStrike" cap="none">
                <a:solidFill>
                  <a:schemeClr val="lt1"/>
                </a:solidFill>
                <a:latin typeface="Arial"/>
                <a:ea typeface="Arial"/>
                <a:cs typeface="Arial"/>
                <a:sym typeface="Arial"/>
              </a:rPr>
              <a:t>Indicaciones para la producción</a:t>
            </a:r>
            <a:endParaRPr sz="1400" b="0" i="0" u="none" strike="noStrike" cap="none">
              <a:solidFill>
                <a:srgbClr val="000000"/>
              </a:solidFill>
              <a:latin typeface="Arial"/>
              <a:ea typeface="Arial"/>
              <a:cs typeface="Arial"/>
              <a:sym typeface="Arial"/>
            </a:endParaRPr>
          </a:p>
        </p:txBody>
      </p:sp>
      <p:sp>
        <p:nvSpPr>
          <p:cNvPr id="88" name="Google Shape;88;p4"/>
          <p:cNvSpPr/>
          <p:nvPr/>
        </p:nvSpPr>
        <p:spPr>
          <a:xfrm>
            <a:off x="8253350" y="4674641"/>
            <a:ext cx="3948174" cy="2183357"/>
          </a:xfrm>
          <a:prstGeom prst="rect">
            <a:avLst/>
          </a:prstGeom>
          <a:solidFill>
            <a:schemeClr val="lt1"/>
          </a:solidFill>
          <a:ln w="12700"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300"/>
              <a:buFont typeface="Arial"/>
              <a:buNone/>
            </a:pPr>
            <a:r>
              <a:rPr lang="es-ES" sz="1200" b="0" i="0" u="none" strike="noStrike" cap="none">
                <a:solidFill>
                  <a:schemeClr val="dk1"/>
                </a:solidFill>
                <a:latin typeface="Arial"/>
                <a:ea typeface="Arial"/>
                <a:cs typeface="Arial"/>
                <a:sym typeface="Arial"/>
              </a:rPr>
              <a:t>Referencias de las imágenes:</a:t>
            </a:r>
            <a:endParaRPr/>
          </a:p>
          <a:p>
            <a:pPr marL="0" marR="0" lvl="0" indent="0" algn="l" rtl="0">
              <a:lnSpc>
                <a:spcPct val="100000"/>
              </a:lnSpc>
              <a:spcBef>
                <a:spcPts val="0"/>
              </a:spcBef>
              <a:spcAft>
                <a:spcPts val="0"/>
              </a:spcAft>
              <a:buNone/>
            </a:pPr>
            <a:r>
              <a:rPr lang="es-ES" sz="1400" b="0" i="0" u="sng" strike="noStrike" cap="none">
                <a:solidFill>
                  <a:srgbClr val="000000"/>
                </a:solidFill>
                <a:latin typeface="Arial"/>
                <a:ea typeface="Arial"/>
                <a:cs typeface="Arial"/>
                <a:sym typeface="Arial"/>
                <a:hlinkClick r:id="rId3">
                  <a:extLst>
                    <a:ext uri="{A12FA001-AC4F-418D-AE19-62706E023703}">
                      <ahyp:hlinkClr xmlns:ahyp="http://schemas.microsoft.com/office/drawing/2018/hyperlinkcolor" val="tx"/>
                    </a:ext>
                  </a:extLst>
                </a:hlinkClick>
              </a:rPr>
              <a:t>https://www.freepik.es/vector-premium/curioso-personaje-masculino-asomandose-vector-pared_23042927.htm</a:t>
            </a:r>
            <a:r>
              <a:rPr lang="es-ES" sz="1400" b="0" i="0" u="none" strike="noStrike" cap="none">
                <a:solidFill>
                  <a:srgbClr val="000000"/>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pic>
        <p:nvPicPr>
          <p:cNvPr id="89" name="Google Shape;89;p4" descr="Curioso personaje masculino asomándose desde el vector de pared Vector Premium "/>
          <p:cNvPicPr preferRelativeResize="0"/>
          <p:nvPr/>
        </p:nvPicPr>
        <p:blipFill rotWithShape="1">
          <a:blip r:embed="rId4">
            <a:alphaModFix/>
          </a:blip>
          <a:srcRect l="26363" b="18559"/>
          <a:stretch/>
        </p:blipFill>
        <p:spPr>
          <a:xfrm>
            <a:off x="-57216" y="434715"/>
            <a:ext cx="4051571" cy="4480995"/>
          </a:xfrm>
          <a:prstGeom prst="rect">
            <a:avLst/>
          </a:prstGeom>
          <a:noFill/>
          <a:ln>
            <a:noFill/>
          </a:ln>
        </p:spPr>
      </p:pic>
      <p:sp>
        <p:nvSpPr>
          <p:cNvPr id="90" name="Google Shape;90;p4"/>
          <p:cNvSpPr/>
          <p:nvPr/>
        </p:nvSpPr>
        <p:spPr>
          <a:xfrm>
            <a:off x="2695857" y="147041"/>
            <a:ext cx="5338869" cy="1191816"/>
          </a:xfrm>
          <a:prstGeom prst="roundRect">
            <a:avLst>
              <a:gd name="adj" fmla="val 16667"/>
            </a:avLst>
          </a:prstGeom>
          <a:solidFill>
            <a:srgbClr val="F2F2F2"/>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s-ES" sz="3200" b="1" i="0" u="none" strike="noStrike" cap="none" dirty="0">
                <a:solidFill>
                  <a:srgbClr val="000000"/>
                </a:solidFill>
                <a:latin typeface="Arial Rounded"/>
                <a:ea typeface="Arial Rounded"/>
                <a:cs typeface="Arial Rounded"/>
                <a:sym typeface="Arial Rounded"/>
              </a:rPr>
              <a:t>¿Qué hacer ante las “No conformidades”?</a:t>
            </a:r>
            <a:endParaRPr sz="3200" b="1" i="0" u="none" strike="noStrike" cap="none" dirty="0">
              <a:solidFill>
                <a:srgbClr val="000000"/>
              </a:solidFill>
              <a:latin typeface="Arial Rounded"/>
              <a:ea typeface="Arial Rounded"/>
              <a:cs typeface="Arial Rounded"/>
              <a:sym typeface="Arial Rounded"/>
            </a:endParaRPr>
          </a:p>
        </p:txBody>
      </p:sp>
      <p:sp>
        <p:nvSpPr>
          <p:cNvPr id="91" name="Google Shape;91;p4"/>
          <p:cNvSpPr/>
          <p:nvPr/>
        </p:nvSpPr>
        <p:spPr>
          <a:xfrm>
            <a:off x="3553796" y="1949043"/>
            <a:ext cx="4009843" cy="1940957"/>
          </a:xfrm>
          <a:prstGeom prst="wedgeRoundRectCallout">
            <a:avLst>
              <a:gd name="adj1" fmla="val -73128"/>
              <a:gd name="adj2" fmla="val -35327"/>
              <a:gd name="adj3" fmla="val 16667"/>
            </a:avLst>
          </a:prstGeom>
          <a:solidFill>
            <a:srgbClr val="F2F2F2"/>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ES" sz="1800" b="1" i="0" u="none" strike="noStrike" cap="none" dirty="0">
                <a:solidFill>
                  <a:srgbClr val="000000"/>
                </a:solidFill>
                <a:latin typeface="Arial Rounded"/>
                <a:ea typeface="Arial Rounded"/>
                <a:cs typeface="Arial Rounded"/>
                <a:sym typeface="Arial Rounded"/>
              </a:rPr>
              <a:t>Toda empresa, a través de los responsables del proceso y del control del mismo, debe tomar medidas inmediatas para intervenir o corregir sus No conformidades  </a:t>
            </a:r>
            <a:endParaRPr sz="1800" b="1" i="0" u="none" strike="noStrike" cap="none" dirty="0">
              <a:solidFill>
                <a:srgbClr val="000000"/>
              </a:solidFill>
              <a:latin typeface="Arial Rounded"/>
              <a:ea typeface="Arial Rounded"/>
              <a:cs typeface="Arial Rounded"/>
              <a:sym typeface="Arial Rounded"/>
            </a:endParaRPr>
          </a:p>
        </p:txBody>
      </p:sp>
      <p:sp>
        <p:nvSpPr>
          <p:cNvPr id="92" name="Google Shape;92;p4"/>
          <p:cNvSpPr/>
          <p:nvPr/>
        </p:nvSpPr>
        <p:spPr>
          <a:xfrm>
            <a:off x="57215" y="4908842"/>
            <a:ext cx="8067453" cy="316203"/>
          </a:xfrm>
          <a:prstGeom prst="rect">
            <a:avLst/>
          </a:prstGeom>
          <a:solidFill>
            <a:schemeClr val="accent2"/>
          </a:solid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450"/>
              <a:buFont typeface="Arial"/>
              <a:buNone/>
            </a:pPr>
            <a:r>
              <a:rPr lang="es-ES" sz="1800" b="0" i="0" u="none" strike="noStrike" cap="none">
                <a:solidFill>
                  <a:schemeClr val="lt1"/>
                </a:solidFill>
                <a:latin typeface="Arial"/>
                <a:ea typeface="Arial"/>
                <a:cs typeface="Arial"/>
                <a:sym typeface="Arial"/>
              </a:rPr>
              <a:t>Audio/ Narración </a:t>
            </a:r>
            <a:endParaRPr sz="1400" b="0" i="0" u="none" strike="noStrike" cap="none">
              <a:solidFill>
                <a:srgbClr val="000000"/>
              </a:solidFill>
              <a:latin typeface="Arial"/>
              <a:ea typeface="Arial"/>
              <a:cs typeface="Arial"/>
              <a:sym typeface="Arial"/>
            </a:endParaRPr>
          </a:p>
        </p:txBody>
      </p:sp>
      <p:sp>
        <p:nvSpPr>
          <p:cNvPr id="93" name="Google Shape;93;p4"/>
          <p:cNvSpPr/>
          <p:nvPr/>
        </p:nvSpPr>
        <p:spPr>
          <a:xfrm>
            <a:off x="164890" y="5374080"/>
            <a:ext cx="7869836" cy="95410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ES" sz="1400" b="0" i="0" u="none" strike="noStrike" cap="none" dirty="0">
                <a:solidFill>
                  <a:srgbClr val="000000"/>
                </a:solidFill>
                <a:latin typeface="Arial"/>
                <a:ea typeface="Arial"/>
                <a:cs typeface="Arial"/>
                <a:sym typeface="Arial"/>
              </a:rPr>
              <a:t>¿Qué hacer ante las “No conformidades”?</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s-ES" sz="1400" b="0" i="0" u="none" strike="noStrike" cap="none" dirty="0">
                <a:solidFill>
                  <a:srgbClr val="000000"/>
                </a:solidFill>
                <a:latin typeface="Arial"/>
                <a:ea typeface="Arial"/>
                <a:cs typeface="Arial"/>
                <a:sym typeface="Arial"/>
              </a:rPr>
              <a:t>Toda empresa, a través de los responsables del proceso y del control del mismo, debe tomar medidas inmediatas para intervenir o corregir sus No conformidades,   </a:t>
            </a:r>
            <a:endParaRPr sz="1400" b="0" i="0" u="none" strike="noStrike" cap="none" dirty="0">
              <a:solidFill>
                <a:srgbClr val="000000"/>
              </a:solidFill>
              <a:latin typeface="Arial"/>
              <a:ea typeface="Arial"/>
              <a:cs typeface="Arial"/>
              <a:sym typeface="Arial"/>
            </a:endParaRP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7"/>
          <p:cNvSpPr/>
          <p:nvPr/>
        </p:nvSpPr>
        <p:spPr>
          <a:xfrm>
            <a:off x="57216" y="198211"/>
            <a:ext cx="8253350" cy="4694687"/>
          </a:xfrm>
          <a:prstGeom prst="rect">
            <a:avLst/>
          </a:prstGeom>
          <a:solidFill>
            <a:srgbClr val="B3C6E7"/>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pic>
        <p:nvPicPr>
          <p:cNvPr id="99" name="Google Shape;99;p7" descr="Concepto de curiosidad mujer africana sonriente espiando monitoreo y búsqueda persona curiosa feliz mirando desde detrás de la pared con personaje de forma rectangular blanca peeping cartoon vector illustration Vector Premium "/>
          <p:cNvPicPr preferRelativeResize="0"/>
          <p:nvPr/>
        </p:nvPicPr>
        <p:blipFill rotWithShape="1">
          <a:blip r:embed="rId3">
            <a:alphaModFix/>
          </a:blip>
          <a:srcRect l="8312" t="4377" r="17920" b="15930"/>
          <a:stretch/>
        </p:blipFill>
        <p:spPr>
          <a:xfrm>
            <a:off x="3934918" y="-309064"/>
            <a:ext cx="4398413" cy="4252461"/>
          </a:xfrm>
          <a:prstGeom prst="rect">
            <a:avLst/>
          </a:prstGeom>
          <a:noFill/>
          <a:ln>
            <a:noFill/>
          </a:ln>
        </p:spPr>
      </p:pic>
      <p:sp>
        <p:nvSpPr>
          <p:cNvPr id="100" name="Google Shape;100;p7"/>
          <p:cNvSpPr/>
          <p:nvPr/>
        </p:nvSpPr>
        <p:spPr>
          <a:xfrm>
            <a:off x="8253350" y="59619"/>
            <a:ext cx="3938649" cy="6858000"/>
          </a:xfrm>
          <a:prstGeom prst="rect">
            <a:avLst/>
          </a:prstGeom>
          <a:solidFill>
            <a:srgbClr val="F2F2F2"/>
          </a:solidFill>
          <a:ln w="1270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01" name="Google Shape;101;p7"/>
          <p:cNvSpPr txBox="1"/>
          <p:nvPr/>
        </p:nvSpPr>
        <p:spPr>
          <a:xfrm>
            <a:off x="8253350" y="802829"/>
            <a:ext cx="3824218" cy="3016199"/>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s-ES" sz="1400" b="0" i="0" u="none" strike="noStrike" cap="none">
                <a:solidFill>
                  <a:schemeClr val="dk1"/>
                </a:solidFill>
                <a:latin typeface="Arial"/>
                <a:ea typeface="Arial"/>
                <a:cs typeface="Arial"/>
                <a:sym typeface="Arial"/>
              </a:rPr>
              <a:t>Aparece el personaje al lado derecho superior con animación como si estuviera hablando  y  seguido comienza la narración en voz en off </a:t>
            </a:r>
            <a:endParaRPr/>
          </a:p>
          <a:p>
            <a:pPr marL="0" marR="0" lvl="0" indent="0" algn="l" rtl="0">
              <a:lnSpc>
                <a:spcPct val="100000"/>
              </a:lnSpc>
              <a:spcBef>
                <a:spcPts val="0"/>
              </a:spcBef>
              <a:spcAft>
                <a:spcPts val="0"/>
              </a:spcAft>
              <a:buNone/>
            </a:pPr>
            <a:r>
              <a:rPr lang="es-ES" sz="1400" b="0" i="0" u="none" strike="noStrike" cap="none">
                <a:solidFill>
                  <a:schemeClr val="dk1"/>
                </a:solidFill>
                <a:latin typeface="Arial"/>
                <a:ea typeface="Arial"/>
                <a:cs typeface="Arial"/>
                <a:sym typeface="Arial"/>
              </a:rPr>
              <a:t>(voz femenina).</a:t>
            </a:r>
            <a:endParaRPr/>
          </a:p>
          <a:p>
            <a:pPr marL="0" marR="0" lvl="0" indent="0" algn="l" rtl="0">
              <a:lnSpc>
                <a:spcPct val="100000"/>
              </a:lnSpc>
              <a:spcBef>
                <a:spcPts val="0"/>
              </a:spcBef>
              <a:spcAft>
                <a:spcPts val="0"/>
              </a:spcAft>
              <a:buNone/>
            </a:pPr>
            <a:endParaRPr sz="14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None/>
            </a:pPr>
            <a:r>
              <a:rPr lang="es-ES" sz="1400" b="0" i="0" u="none" strike="noStrike" cap="none">
                <a:solidFill>
                  <a:schemeClr val="dk1"/>
                </a:solidFill>
                <a:latin typeface="Arial"/>
                <a:ea typeface="Arial"/>
                <a:cs typeface="Arial"/>
                <a:sym typeface="Arial"/>
              </a:rPr>
              <a:t>Acorde a la narración van apareciendo los globos de texto respectivos con animación de palabra por palabra sincronizadas con la narración</a:t>
            </a:r>
            <a:endParaRPr sz="14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None/>
            </a:pPr>
            <a:endParaRPr sz="14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None/>
            </a:pPr>
            <a:endParaRPr sz="1400" b="0" i="0" u="none" strike="noStrike" cap="none">
              <a:solidFill>
                <a:schemeClr val="dk1"/>
              </a:solidFill>
              <a:latin typeface="Arial"/>
              <a:ea typeface="Arial"/>
              <a:cs typeface="Arial"/>
              <a:sym typeface="Arial"/>
            </a:endParaRPr>
          </a:p>
        </p:txBody>
      </p:sp>
      <p:sp>
        <p:nvSpPr>
          <p:cNvPr id="102" name="Google Shape;102;p7"/>
          <p:cNvSpPr/>
          <p:nvPr/>
        </p:nvSpPr>
        <p:spPr>
          <a:xfrm>
            <a:off x="8253350" y="0"/>
            <a:ext cx="3938649" cy="742949"/>
          </a:xfrm>
          <a:prstGeom prst="rect">
            <a:avLst/>
          </a:prstGeom>
          <a:solidFill>
            <a:schemeClr val="accent2"/>
          </a:solid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450"/>
              <a:buFont typeface="Arial"/>
              <a:buNone/>
            </a:pPr>
            <a:r>
              <a:rPr lang="es-ES" sz="1800" b="0" i="0" u="none" strike="noStrike" cap="none">
                <a:solidFill>
                  <a:schemeClr val="lt1"/>
                </a:solidFill>
                <a:latin typeface="Arial"/>
                <a:ea typeface="Arial"/>
                <a:cs typeface="Arial"/>
                <a:sym typeface="Arial"/>
              </a:rPr>
              <a:t>Indicaciones para la producción</a:t>
            </a:r>
            <a:endParaRPr sz="1400" b="0" i="0" u="none" strike="noStrike" cap="none">
              <a:solidFill>
                <a:srgbClr val="000000"/>
              </a:solidFill>
              <a:latin typeface="Arial"/>
              <a:ea typeface="Arial"/>
              <a:cs typeface="Arial"/>
              <a:sym typeface="Arial"/>
            </a:endParaRPr>
          </a:p>
        </p:txBody>
      </p:sp>
      <p:sp>
        <p:nvSpPr>
          <p:cNvPr id="103" name="Google Shape;103;p7"/>
          <p:cNvSpPr/>
          <p:nvPr/>
        </p:nvSpPr>
        <p:spPr>
          <a:xfrm>
            <a:off x="8253350" y="4892898"/>
            <a:ext cx="3948174" cy="1965100"/>
          </a:xfrm>
          <a:prstGeom prst="rect">
            <a:avLst/>
          </a:prstGeom>
          <a:solidFill>
            <a:schemeClr val="lt1"/>
          </a:solidFill>
          <a:ln w="12700"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300"/>
              <a:buFont typeface="Arial"/>
              <a:buNone/>
            </a:pPr>
            <a:r>
              <a:rPr lang="es-ES" sz="1200" b="0" i="0" u="none" strike="noStrike" cap="none">
                <a:solidFill>
                  <a:schemeClr val="dk1"/>
                </a:solidFill>
                <a:latin typeface="Arial"/>
                <a:ea typeface="Arial"/>
                <a:cs typeface="Arial"/>
                <a:sym typeface="Arial"/>
              </a:rPr>
              <a:t>Referencias de las imágenes: </a:t>
            </a:r>
            <a:endParaRPr/>
          </a:p>
          <a:p>
            <a:pPr marL="0" marR="0" lvl="0" indent="0" algn="l" rtl="0">
              <a:lnSpc>
                <a:spcPct val="100000"/>
              </a:lnSpc>
              <a:spcBef>
                <a:spcPts val="0"/>
              </a:spcBef>
              <a:spcAft>
                <a:spcPts val="0"/>
              </a:spcAft>
              <a:buClr>
                <a:schemeClr val="dk1"/>
              </a:buClr>
              <a:buSzPts val="300"/>
              <a:buFont typeface="Arial"/>
              <a:buNone/>
            </a:pPr>
            <a:endParaRPr sz="12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None/>
            </a:pPr>
            <a:r>
              <a:rPr lang="es-ES" sz="1200" b="0" i="0" u="sng" strike="noStrike" cap="none">
                <a:solidFill>
                  <a:schemeClr val="hlink"/>
                </a:solidFill>
                <a:latin typeface="Arial"/>
                <a:ea typeface="Arial"/>
                <a:cs typeface="Arial"/>
                <a:sym typeface="Arial"/>
                <a:hlinkClick r:id="rId4"/>
              </a:rPr>
              <a:t>https://www.freepik.es/vector-premium/concepto-curiosidad-mujer-africana-sonriente-espiando-monitoreo-busqueda-persona-curiosa-feliz-mirando-detras-pared-personaje-forma-rectangular-blanca-peeping-cartoon-vector-illustration_24367929.htm#&amp;position=11&amp;from_view=detail#page=6&amp;query=p&amp;position=11&amp;from_view=detail</a:t>
            </a:r>
            <a:endParaRPr sz="1200"/>
          </a:p>
          <a:p>
            <a:pPr marL="0" marR="0" lvl="0" indent="0" algn="l" rtl="0">
              <a:lnSpc>
                <a:spcPct val="100000"/>
              </a:lnSpc>
              <a:spcBef>
                <a:spcPts val="0"/>
              </a:spcBef>
              <a:spcAft>
                <a:spcPts val="0"/>
              </a:spcAft>
              <a:buNone/>
            </a:pPr>
            <a:endParaRPr sz="1200"/>
          </a:p>
          <a:p>
            <a:pPr marL="0" marR="0" lvl="0" indent="0" algn="ctr" rtl="0">
              <a:lnSpc>
                <a:spcPct val="100000"/>
              </a:lnSpc>
              <a:spcBef>
                <a:spcPts val="0"/>
              </a:spcBef>
              <a:spcAft>
                <a:spcPts val="0"/>
              </a:spcAft>
              <a:buClr>
                <a:srgbClr val="000000"/>
              </a:buClr>
              <a:buSzPts val="1800"/>
              <a:buFont typeface="Arial"/>
              <a:buNone/>
            </a:pPr>
            <a:endParaRPr sz="1200" b="0" i="0" u="none" strike="noStrike" cap="none">
              <a:solidFill>
                <a:schemeClr val="dk1"/>
              </a:solidFill>
              <a:latin typeface="Arial"/>
              <a:ea typeface="Arial"/>
              <a:cs typeface="Arial"/>
              <a:sym typeface="Arial"/>
            </a:endParaRPr>
          </a:p>
        </p:txBody>
      </p:sp>
      <p:sp>
        <p:nvSpPr>
          <p:cNvPr id="104" name="Google Shape;104;p7"/>
          <p:cNvSpPr/>
          <p:nvPr/>
        </p:nvSpPr>
        <p:spPr>
          <a:xfrm>
            <a:off x="417084" y="510218"/>
            <a:ext cx="4069264" cy="1021556"/>
          </a:xfrm>
          <a:prstGeom prst="roundRect">
            <a:avLst>
              <a:gd name="adj" fmla="val 16667"/>
            </a:avLst>
          </a:prstGeom>
          <a:solidFill>
            <a:srgbClr val="C4E0B2"/>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ES" sz="1800" b="1" i="0" u="none" strike="noStrike" cap="none">
                <a:solidFill>
                  <a:srgbClr val="000000"/>
                </a:solidFill>
                <a:latin typeface="Arial Rounded"/>
                <a:ea typeface="Arial Rounded"/>
                <a:cs typeface="Arial Rounded"/>
                <a:sym typeface="Arial Rounded"/>
              </a:rPr>
              <a:t>Buscando contener el impacto de las falencias, mientras se investiga más sobre su origen,</a:t>
            </a:r>
            <a:endParaRPr sz="1800" b="1" i="0" u="none" strike="noStrike" cap="none">
              <a:solidFill>
                <a:srgbClr val="000000"/>
              </a:solidFill>
              <a:latin typeface="Arial Rounded"/>
              <a:ea typeface="Arial Rounded"/>
              <a:cs typeface="Arial Rounded"/>
              <a:sym typeface="Arial Rounded"/>
            </a:endParaRPr>
          </a:p>
        </p:txBody>
      </p:sp>
      <p:sp>
        <p:nvSpPr>
          <p:cNvPr id="105" name="Google Shape;105;p7"/>
          <p:cNvSpPr/>
          <p:nvPr/>
        </p:nvSpPr>
        <p:spPr>
          <a:xfrm>
            <a:off x="3912153" y="1985213"/>
            <a:ext cx="2552895" cy="1634490"/>
          </a:xfrm>
          <a:prstGeom prst="wedgeRoundRectCallout">
            <a:avLst>
              <a:gd name="adj1" fmla="val 41409"/>
              <a:gd name="adj2" fmla="val -75984"/>
              <a:gd name="adj3" fmla="val 16667"/>
            </a:avLst>
          </a:prstGeom>
          <a:solidFill>
            <a:srgbClr val="C4E0B2"/>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ES" sz="1800" b="1" dirty="0">
                <a:latin typeface="Arial Rounded"/>
                <a:ea typeface="Arial Rounded"/>
                <a:cs typeface="Arial Rounded"/>
                <a:sym typeface="Arial Rounded"/>
              </a:rPr>
              <a:t>i</a:t>
            </a:r>
            <a:r>
              <a:rPr lang="es-ES" sz="1800" b="1" i="0" u="none" strike="noStrike" cap="none" dirty="0">
                <a:solidFill>
                  <a:srgbClr val="000000"/>
                </a:solidFill>
                <a:latin typeface="Arial Rounded"/>
                <a:ea typeface="Arial Rounded"/>
                <a:cs typeface="Arial Rounded"/>
                <a:sym typeface="Arial Rounded"/>
              </a:rPr>
              <a:t>nformando la “No conformidad” presentada, a niveles de control necesarios,</a:t>
            </a:r>
            <a:endParaRPr sz="1800" b="1" i="0" u="none" strike="noStrike" cap="none" dirty="0">
              <a:solidFill>
                <a:srgbClr val="000000"/>
              </a:solidFill>
              <a:latin typeface="Arial Rounded"/>
              <a:ea typeface="Arial Rounded"/>
              <a:cs typeface="Arial Rounded"/>
              <a:sym typeface="Arial Rounded"/>
            </a:endParaRPr>
          </a:p>
        </p:txBody>
      </p:sp>
      <p:sp>
        <p:nvSpPr>
          <p:cNvPr id="106" name="Google Shape;106;p7"/>
          <p:cNvSpPr/>
          <p:nvPr/>
        </p:nvSpPr>
        <p:spPr>
          <a:xfrm>
            <a:off x="167364" y="3722307"/>
            <a:ext cx="5843692" cy="1021556"/>
          </a:xfrm>
          <a:prstGeom prst="roundRect">
            <a:avLst>
              <a:gd name="adj" fmla="val 16667"/>
            </a:avLst>
          </a:prstGeom>
          <a:solidFill>
            <a:srgbClr val="C4E0B2"/>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ES" sz="1800" b="1" dirty="0">
                <a:latin typeface="Arial Rounded"/>
                <a:ea typeface="Arial Rounded"/>
                <a:cs typeface="Arial Rounded"/>
                <a:sym typeface="Arial Rounded"/>
              </a:rPr>
              <a:t>v</a:t>
            </a:r>
            <a:r>
              <a:rPr lang="es-ES" sz="1800" b="1" i="0" u="none" strike="noStrike" cap="none" dirty="0">
                <a:solidFill>
                  <a:srgbClr val="000000"/>
                </a:solidFill>
                <a:latin typeface="Arial Rounded"/>
                <a:ea typeface="Arial Rounded"/>
                <a:cs typeface="Arial Rounded"/>
                <a:sym typeface="Arial Rounded"/>
              </a:rPr>
              <a:t>islumbrando la información sobre los efectos potenciales o reales en el producto o servicio que  esté afectando.</a:t>
            </a:r>
            <a:endParaRPr sz="1800" b="1" i="0" u="none" strike="noStrike" cap="none" dirty="0">
              <a:solidFill>
                <a:srgbClr val="000000"/>
              </a:solidFill>
              <a:latin typeface="Arial Rounded"/>
              <a:ea typeface="Arial Rounded"/>
              <a:cs typeface="Arial Rounded"/>
              <a:sym typeface="Arial Rounded"/>
            </a:endParaRPr>
          </a:p>
        </p:txBody>
      </p:sp>
      <p:sp>
        <p:nvSpPr>
          <p:cNvPr id="107" name="Google Shape;107;p7"/>
          <p:cNvSpPr/>
          <p:nvPr/>
        </p:nvSpPr>
        <p:spPr>
          <a:xfrm>
            <a:off x="57215" y="4908842"/>
            <a:ext cx="8067453" cy="316203"/>
          </a:xfrm>
          <a:prstGeom prst="rect">
            <a:avLst/>
          </a:prstGeom>
          <a:solidFill>
            <a:schemeClr val="accent2"/>
          </a:solid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450"/>
              <a:buFont typeface="Arial"/>
              <a:buNone/>
            </a:pPr>
            <a:r>
              <a:rPr lang="es-ES" sz="1800" b="0" i="0" u="none" strike="noStrike" cap="none">
                <a:solidFill>
                  <a:schemeClr val="lt1"/>
                </a:solidFill>
                <a:latin typeface="Arial"/>
                <a:ea typeface="Arial"/>
                <a:cs typeface="Arial"/>
                <a:sym typeface="Arial"/>
              </a:rPr>
              <a:t>Audio/ Narración </a:t>
            </a:r>
            <a:endParaRPr sz="1400" b="0" i="0" u="none" strike="noStrike" cap="none">
              <a:solidFill>
                <a:srgbClr val="000000"/>
              </a:solidFill>
              <a:latin typeface="Arial"/>
              <a:ea typeface="Arial"/>
              <a:cs typeface="Arial"/>
              <a:sym typeface="Arial"/>
            </a:endParaRPr>
          </a:p>
        </p:txBody>
      </p:sp>
      <p:sp>
        <p:nvSpPr>
          <p:cNvPr id="108" name="Google Shape;108;p7"/>
          <p:cNvSpPr/>
          <p:nvPr/>
        </p:nvSpPr>
        <p:spPr>
          <a:xfrm>
            <a:off x="0" y="5374080"/>
            <a:ext cx="7869836" cy="95410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ES" sz="1400" b="0" i="0" u="none" strike="noStrike" cap="none" dirty="0">
                <a:solidFill>
                  <a:srgbClr val="000000"/>
                </a:solidFill>
                <a:latin typeface="Arial"/>
                <a:ea typeface="Arial"/>
                <a:cs typeface="Arial"/>
                <a:sym typeface="Arial"/>
              </a:rPr>
              <a:t>buscando contener el impacto de las falencias, mientras se investiga más sobre su origen,  informando la “No conformidad” presentada, a niveles de control necesarios,</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s-ES" sz="1400" b="0" i="0" u="none" strike="noStrike" cap="none" dirty="0">
                <a:solidFill>
                  <a:srgbClr val="000000"/>
                </a:solidFill>
                <a:latin typeface="Arial"/>
                <a:ea typeface="Arial"/>
                <a:cs typeface="Arial"/>
                <a:sym typeface="Arial"/>
              </a:rPr>
              <a:t>vislumbrando la información sobre los efectos potenciales o reales en el producto o servicio que esté afectando.</a:t>
            </a:r>
            <a:endParaRPr sz="1400" b="0" i="0" u="none" strike="noStrike" cap="none" dirty="0">
              <a:solidFill>
                <a:srgbClr val="000000"/>
              </a:solidFill>
              <a:latin typeface="Arial"/>
              <a:ea typeface="Arial"/>
              <a:cs typeface="Arial"/>
              <a:sym typeface="Arial"/>
            </a:endParaRP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5"/>
          <p:cNvSpPr/>
          <p:nvPr/>
        </p:nvSpPr>
        <p:spPr>
          <a:xfrm>
            <a:off x="0" y="27798"/>
            <a:ext cx="8196135" cy="5300767"/>
          </a:xfrm>
          <a:prstGeom prst="rect">
            <a:avLst/>
          </a:prstGeom>
          <a:solidFill>
            <a:srgbClr val="FFCC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pic>
        <p:nvPicPr>
          <p:cNvPr id="114" name="Google Shape;114;p5" descr="Curioso personaje masculino asomándose desde el vector de pared Vector Premium "/>
          <p:cNvPicPr preferRelativeResize="0"/>
          <p:nvPr/>
        </p:nvPicPr>
        <p:blipFill rotWithShape="1">
          <a:blip r:embed="rId3">
            <a:alphaModFix/>
          </a:blip>
          <a:srcRect l="26363" b="18559"/>
          <a:stretch/>
        </p:blipFill>
        <p:spPr>
          <a:xfrm>
            <a:off x="-14990" y="946377"/>
            <a:ext cx="3962233" cy="4382188"/>
          </a:xfrm>
          <a:prstGeom prst="rect">
            <a:avLst/>
          </a:prstGeom>
          <a:noFill/>
          <a:ln>
            <a:noFill/>
          </a:ln>
        </p:spPr>
      </p:pic>
      <p:sp>
        <p:nvSpPr>
          <p:cNvPr id="115" name="Google Shape;115;p5"/>
          <p:cNvSpPr/>
          <p:nvPr/>
        </p:nvSpPr>
        <p:spPr>
          <a:xfrm>
            <a:off x="8253350" y="59619"/>
            <a:ext cx="3938649" cy="6858000"/>
          </a:xfrm>
          <a:prstGeom prst="rect">
            <a:avLst/>
          </a:prstGeom>
          <a:solidFill>
            <a:srgbClr val="F2F2F2"/>
          </a:solidFill>
          <a:ln w="1270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16" name="Google Shape;116;p5"/>
          <p:cNvSpPr txBox="1"/>
          <p:nvPr/>
        </p:nvSpPr>
        <p:spPr>
          <a:xfrm>
            <a:off x="8367782" y="946377"/>
            <a:ext cx="3824218" cy="3016199"/>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None/>
            </a:pPr>
            <a:r>
              <a:rPr lang="es-ES" sz="1400" b="0" i="0" u="none" strike="noStrike" cap="none">
                <a:solidFill>
                  <a:schemeClr val="dk1"/>
                </a:solidFill>
                <a:latin typeface="Arial"/>
                <a:ea typeface="Arial"/>
                <a:cs typeface="Arial"/>
                <a:sym typeface="Arial"/>
              </a:rPr>
              <a:t>Aparece el personaje al lado izquierdo con animación como si estuviera hablando</a:t>
            </a:r>
            <a:endParaRPr/>
          </a:p>
          <a:p>
            <a:pPr marL="0" marR="0" lvl="0" indent="0" algn="l" rtl="0">
              <a:lnSpc>
                <a:spcPct val="100000"/>
              </a:lnSpc>
              <a:spcBef>
                <a:spcPts val="0"/>
              </a:spcBef>
              <a:spcAft>
                <a:spcPts val="0"/>
              </a:spcAft>
              <a:buNone/>
            </a:pPr>
            <a:r>
              <a:rPr lang="es-ES">
                <a:solidFill>
                  <a:schemeClr val="dk1"/>
                </a:solidFill>
              </a:rPr>
              <a:t>Continúa</a:t>
            </a:r>
            <a:r>
              <a:rPr lang="es-ES" sz="1400" b="0" i="0" u="none" strike="noStrike" cap="none">
                <a:solidFill>
                  <a:schemeClr val="dk1"/>
                </a:solidFill>
                <a:latin typeface="Arial"/>
                <a:ea typeface="Arial"/>
                <a:cs typeface="Arial"/>
                <a:sym typeface="Arial"/>
              </a:rPr>
              <a:t> la narración y aparece el globo de texto con narración en voz en off, con animación de palabra por palabra, sincronizadas con la la narración.</a:t>
            </a:r>
            <a:endParaRPr sz="14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None/>
            </a:pPr>
            <a:endParaRPr sz="1400" b="0" i="0" u="none" strike="noStrike" cap="none">
              <a:solidFill>
                <a:schemeClr val="dk1"/>
              </a:solidFill>
              <a:latin typeface="Arial"/>
              <a:ea typeface="Arial"/>
              <a:cs typeface="Arial"/>
              <a:sym typeface="Arial"/>
            </a:endParaRPr>
          </a:p>
        </p:txBody>
      </p:sp>
      <p:sp>
        <p:nvSpPr>
          <p:cNvPr id="117" name="Google Shape;117;p5"/>
          <p:cNvSpPr/>
          <p:nvPr/>
        </p:nvSpPr>
        <p:spPr>
          <a:xfrm>
            <a:off x="8253350" y="0"/>
            <a:ext cx="3938649" cy="742949"/>
          </a:xfrm>
          <a:prstGeom prst="rect">
            <a:avLst/>
          </a:prstGeom>
          <a:solidFill>
            <a:schemeClr val="accent2"/>
          </a:solid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450"/>
              <a:buFont typeface="Arial"/>
              <a:buNone/>
            </a:pPr>
            <a:r>
              <a:rPr lang="es-ES" sz="1800" b="0" i="0" u="none" strike="noStrike" cap="none">
                <a:solidFill>
                  <a:schemeClr val="lt1"/>
                </a:solidFill>
                <a:latin typeface="Arial"/>
                <a:ea typeface="Arial"/>
                <a:cs typeface="Arial"/>
                <a:sym typeface="Arial"/>
              </a:rPr>
              <a:t>Indicaciones para la producción</a:t>
            </a:r>
            <a:endParaRPr sz="1400" b="0" i="0" u="none" strike="noStrike" cap="none">
              <a:solidFill>
                <a:srgbClr val="000000"/>
              </a:solidFill>
              <a:latin typeface="Arial"/>
              <a:ea typeface="Arial"/>
              <a:cs typeface="Arial"/>
              <a:sym typeface="Arial"/>
            </a:endParaRPr>
          </a:p>
        </p:txBody>
      </p:sp>
      <p:sp>
        <p:nvSpPr>
          <p:cNvPr id="118" name="Google Shape;118;p5"/>
          <p:cNvSpPr/>
          <p:nvPr/>
        </p:nvSpPr>
        <p:spPr>
          <a:xfrm>
            <a:off x="8253350" y="5602432"/>
            <a:ext cx="3948174" cy="1255566"/>
          </a:xfrm>
          <a:prstGeom prst="rect">
            <a:avLst/>
          </a:prstGeom>
          <a:solidFill>
            <a:schemeClr val="lt1"/>
          </a:solidFill>
          <a:ln w="12700"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300"/>
              <a:buFont typeface="Arial"/>
              <a:buNone/>
            </a:pPr>
            <a:r>
              <a:rPr lang="es-ES" sz="1200" b="0" i="0" u="none" strike="noStrike" cap="none">
                <a:solidFill>
                  <a:schemeClr val="dk1"/>
                </a:solidFill>
                <a:latin typeface="Arial"/>
                <a:ea typeface="Arial"/>
                <a:cs typeface="Arial"/>
                <a:sym typeface="Arial"/>
              </a:rPr>
              <a:t>Referencias de las imágenes:</a:t>
            </a:r>
            <a:endParaRPr/>
          </a:p>
          <a:p>
            <a:pPr marL="0" marR="0" lvl="0" indent="0" algn="l" rtl="0">
              <a:lnSpc>
                <a:spcPct val="100000"/>
              </a:lnSpc>
              <a:spcBef>
                <a:spcPts val="0"/>
              </a:spcBef>
              <a:spcAft>
                <a:spcPts val="0"/>
              </a:spcAft>
              <a:buNone/>
            </a:pPr>
            <a:r>
              <a:rPr lang="es-ES" sz="1400" b="0" i="0" u="sng" strike="noStrike" cap="none">
                <a:solidFill>
                  <a:srgbClr val="000000"/>
                </a:solidFill>
                <a:latin typeface="Arial"/>
                <a:ea typeface="Arial"/>
                <a:cs typeface="Arial"/>
                <a:sym typeface="Arial"/>
                <a:hlinkClick r:id="rId4">
                  <a:extLst>
                    <a:ext uri="{A12FA001-AC4F-418D-AE19-62706E023703}">
                      <ahyp:hlinkClr xmlns:ahyp="http://schemas.microsoft.com/office/drawing/2018/hyperlinkcolor" val="tx"/>
                    </a:ext>
                  </a:extLst>
                </a:hlinkClick>
              </a:rPr>
              <a:t>https://www.freepik.es/vector-premium/curioso-personaje-masculino-asomandose-vector-pared_23042927.htm</a:t>
            </a:r>
            <a:r>
              <a:rPr lang="es-ES" sz="1400" b="0" i="0" u="none" strike="noStrike" cap="none">
                <a:solidFill>
                  <a:srgbClr val="000000"/>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19" name="Google Shape;119;p5"/>
          <p:cNvSpPr/>
          <p:nvPr/>
        </p:nvSpPr>
        <p:spPr>
          <a:xfrm>
            <a:off x="3564542" y="289968"/>
            <a:ext cx="4586991" cy="2553846"/>
          </a:xfrm>
          <a:prstGeom prst="wedgeRoundRectCallout">
            <a:avLst>
              <a:gd name="adj1" fmla="val -65685"/>
              <a:gd name="adj2" fmla="val 42759"/>
              <a:gd name="adj3" fmla="val 16667"/>
            </a:avLst>
          </a:prstGeom>
          <a:solidFill>
            <a:srgbClr val="F2F2F2"/>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ES" sz="1800" b="1" i="0" u="none" strike="noStrike" cap="none" dirty="0">
                <a:solidFill>
                  <a:srgbClr val="000000"/>
                </a:solidFill>
                <a:latin typeface="Arial Rounded"/>
                <a:ea typeface="Arial Rounded"/>
                <a:cs typeface="Arial Rounded"/>
                <a:sym typeface="Arial Rounded"/>
              </a:rPr>
              <a:t>Ahora bien,  para el tratamiento se debe determinar su causa, ya que si no se conoce el origen del problema, no se puede erradicar las causas de las “No conformidades”, esto puede lograrse mediante el uso de varios métodos para la identificación de causas raíces.</a:t>
            </a:r>
            <a:endParaRPr sz="1800" b="1" i="0" u="none" strike="noStrike" cap="none" dirty="0">
              <a:solidFill>
                <a:srgbClr val="000000"/>
              </a:solidFill>
              <a:latin typeface="Arial Rounded"/>
              <a:ea typeface="Arial Rounded"/>
              <a:cs typeface="Arial Rounded"/>
              <a:sym typeface="Arial Rounded"/>
            </a:endParaRPr>
          </a:p>
        </p:txBody>
      </p:sp>
      <p:sp>
        <p:nvSpPr>
          <p:cNvPr id="120" name="Google Shape;120;p5"/>
          <p:cNvSpPr/>
          <p:nvPr/>
        </p:nvSpPr>
        <p:spPr>
          <a:xfrm>
            <a:off x="132165" y="5328565"/>
            <a:ext cx="8067453" cy="316203"/>
          </a:xfrm>
          <a:prstGeom prst="rect">
            <a:avLst/>
          </a:prstGeom>
          <a:solidFill>
            <a:schemeClr val="accent2"/>
          </a:solid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450"/>
              <a:buFont typeface="Arial"/>
              <a:buNone/>
            </a:pPr>
            <a:r>
              <a:rPr lang="es-ES" sz="1800" b="0" i="0" u="none" strike="noStrike" cap="none">
                <a:solidFill>
                  <a:schemeClr val="lt1"/>
                </a:solidFill>
                <a:latin typeface="Arial"/>
                <a:ea typeface="Arial"/>
                <a:cs typeface="Arial"/>
                <a:sym typeface="Arial"/>
              </a:rPr>
              <a:t>Audio/ Narración </a:t>
            </a:r>
            <a:endParaRPr sz="1400" b="0" i="0" u="none" strike="noStrike" cap="none">
              <a:solidFill>
                <a:srgbClr val="000000"/>
              </a:solidFill>
              <a:latin typeface="Arial"/>
              <a:ea typeface="Arial"/>
              <a:cs typeface="Arial"/>
              <a:sym typeface="Arial"/>
            </a:endParaRPr>
          </a:p>
        </p:txBody>
      </p:sp>
      <p:sp>
        <p:nvSpPr>
          <p:cNvPr id="121" name="Google Shape;121;p5"/>
          <p:cNvSpPr/>
          <p:nvPr/>
        </p:nvSpPr>
        <p:spPr>
          <a:xfrm>
            <a:off x="163149" y="5753161"/>
            <a:ext cx="7869836" cy="73866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ES" sz="1400" b="0" i="0" u="none" strike="noStrike" cap="none" dirty="0">
                <a:solidFill>
                  <a:srgbClr val="000000"/>
                </a:solidFill>
                <a:latin typeface="Arial"/>
                <a:ea typeface="Arial"/>
                <a:cs typeface="Arial"/>
                <a:sym typeface="Arial"/>
              </a:rPr>
              <a:t>Ahora bien,  para el tratamiento se debe determinar su causa, ya que si no se conoce el origen del problema, no se puede erradicar las causas de las “No conformidades”, esto puede lograrse mediante el uso de varios métodos para la identificación de causas raíces.</a:t>
            </a:r>
            <a:endParaRPr sz="1400" b="0" i="0" u="none" strike="noStrike" cap="none" dirty="0">
              <a:solidFill>
                <a:srgbClr val="000000"/>
              </a:solidFill>
              <a:latin typeface="Arial"/>
              <a:ea typeface="Arial"/>
              <a:cs typeface="Arial"/>
              <a:sym typeface="Arial"/>
            </a:endParaRP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6"/>
          <p:cNvSpPr/>
          <p:nvPr/>
        </p:nvSpPr>
        <p:spPr>
          <a:xfrm>
            <a:off x="57216" y="198211"/>
            <a:ext cx="8253350" cy="4710631"/>
          </a:xfrm>
          <a:prstGeom prst="rect">
            <a:avLst/>
          </a:prstGeom>
          <a:solidFill>
            <a:srgbClr val="B3C6E7"/>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pic>
        <p:nvPicPr>
          <p:cNvPr id="127" name="Google Shape;127;p6" descr="Concepto de curiosidad mujer africana sonriente espiando monitoreo y búsqueda persona curiosa feliz mirando desde detrás de la pared con personaje de forma rectangular blanca peeping cartoon vector illustration Vector Premium "/>
          <p:cNvPicPr preferRelativeResize="0"/>
          <p:nvPr/>
        </p:nvPicPr>
        <p:blipFill rotWithShape="1">
          <a:blip r:embed="rId3">
            <a:alphaModFix/>
          </a:blip>
          <a:srcRect l="8312" t="4377" r="17920" b="15930"/>
          <a:stretch/>
        </p:blipFill>
        <p:spPr>
          <a:xfrm>
            <a:off x="3854936" y="-246321"/>
            <a:ext cx="4398413" cy="4252461"/>
          </a:xfrm>
          <a:prstGeom prst="rect">
            <a:avLst/>
          </a:prstGeom>
          <a:noFill/>
          <a:ln>
            <a:noFill/>
          </a:ln>
        </p:spPr>
      </p:pic>
      <p:sp>
        <p:nvSpPr>
          <p:cNvPr id="128" name="Google Shape;128;p6"/>
          <p:cNvSpPr/>
          <p:nvPr/>
        </p:nvSpPr>
        <p:spPr>
          <a:xfrm>
            <a:off x="8253350" y="59619"/>
            <a:ext cx="3938649" cy="6858000"/>
          </a:xfrm>
          <a:prstGeom prst="rect">
            <a:avLst/>
          </a:prstGeom>
          <a:solidFill>
            <a:srgbClr val="F2F2F2"/>
          </a:solidFill>
          <a:ln w="1270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29" name="Google Shape;129;p6"/>
          <p:cNvSpPr txBox="1"/>
          <p:nvPr/>
        </p:nvSpPr>
        <p:spPr>
          <a:xfrm>
            <a:off x="8367782" y="946377"/>
            <a:ext cx="3824218" cy="3016199"/>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s-ES" sz="1400" b="0" i="0" u="none" strike="noStrike" cap="none">
                <a:solidFill>
                  <a:schemeClr val="dk1"/>
                </a:solidFill>
                <a:latin typeface="Arial"/>
                <a:ea typeface="Arial"/>
                <a:cs typeface="Arial"/>
                <a:sym typeface="Arial"/>
              </a:rPr>
              <a:t>Aparece el personaje al lado derecho superior con animación como si estuviera hablando  y  seguido comienza la narración en voz en off </a:t>
            </a:r>
            <a:endParaRPr/>
          </a:p>
          <a:p>
            <a:pPr marL="0" marR="0" lvl="0" indent="0" algn="l" rtl="0">
              <a:lnSpc>
                <a:spcPct val="100000"/>
              </a:lnSpc>
              <a:spcBef>
                <a:spcPts val="0"/>
              </a:spcBef>
              <a:spcAft>
                <a:spcPts val="0"/>
              </a:spcAft>
              <a:buNone/>
            </a:pPr>
            <a:r>
              <a:rPr lang="es-ES" sz="1400" b="0" i="0" u="none" strike="noStrike" cap="none">
                <a:solidFill>
                  <a:schemeClr val="dk1"/>
                </a:solidFill>
                <a:latin typeface="Arial"/>
                <a:ea typeface="Arial"/>
                <a:cs typeface="Arial"/>
                <a:sym typeface="Arial"/>
              </a:rPr>
              <a:t>(voz femenina).</a:t>
            </a:r>
            <a:endParaRPr/>
          </a:p>
          <a:p>
            <a:pPr marL="0" marR="0" lvl="0" indent="0" algn="l" rtl="0">
              <a:lnSpc>
                <a:spcPct val="100000"/>
              </a:lnSpc>
              <a:spcBef>
                <a:spcPts val="0"/>
              </a:spcBef>
              <a:spcAft>
                <a:spcPts val="0"/>
              </a:spcAft>
              <a:buNone/>
            </a:pPr>
            <a:r>
              <a:rPr lang="es-ES" sz="1400" b="0" i="0" u="none" strike="noStrike" cap="none">
                <a:solidFill>
                  <a:schemeClr val="dk1"/>
                </a:solidFill>
                <a:latin typeface="Arial"/>
                <a:ea typeface="Arial"/>
                <a:cs typeface="Arial"/>
                <a:sym typeface="Arial"/>
              </a:rPr>
              <a:t>Al tiempo que inicia la narración aparece el  globo de texto con animación de palabra por palabra, sincronizadas con la narración.</a:t>
            </a:r>
            <a:endParaRPr sz="14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None/>
            </a:pPr>
            <a:endParaRPr sz="1400" b="0" i="0" u="none" strike="noStrike" cap="none">
              <a:solidFill>
                <a:schemeClr val="dk1"/>
              </a:solidFill>
              <a:latin typeface="Arial"/>
              <a:ea typeface="Arial"/>
              <a:cs typeface="Arial"/>
              <a:sym typeface="Arial"/>
            </a:endParaRPr>
          </a:p>
        </p:txBody>
      </p:sp>
      <p:sp>
        <p:nvSpPr>
          <p:cNvPr id="130" name="Google Shape;130;p6"/>
          <p:cNvSpPr/>
          <p:nvPr/>
        </p:nvSpPr>
        <p:spPr>
          <a:xfrm>
            <a:off x="8253350" y="0"/>
            <a:ext cx="3938649" cy="742949"/>
          </a:xfrm>
          <a:prstGeom prst="rect">
            <a:avLst/>
          </a:prstGeom>
          <a:solidFill>
            <a:schemeClr val="accent2"/>
          </a:solid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450"/>
              <a:buFont typeface="Arial"/>
              <a:buNone/>
            </a:pPr>
            <a:r>
              <a:rPr lang="es-ES" sz="1800" b="0" i="0" u="none" strike="noStrike" cap="none">
                <a:solidFill>
                  <a:schemeClr val="lt1"/>
                </a:solidFill>
                <a:latin typeface="Arial"/>
                <a:ea typeface="Arial"/>
                <a:cs typeface="Arial"/>
                <a:sym typeface="Arial"/>
              </a:rPr>
              <a:t>Indicaciones para la producción</a:t>
            </a:r>
            <a:endParaRPr sz="1400" b="0" i="0" u="none" strike="noStrike" cap="none">
              <a:solidFill>
                <a:srgbClr val="000000"/>
              </a:solidFill>
              <a:latin typeface="Arial"/>
              <a:ea typeface="Arial"/>
              <a:cs typeface="Arial"/>
              <a:sym typeface="Arial"/>
            </a:endParaRPr>
          </a:p>
        </p:txBody>
      </p:sp>
      <p:sp>
        <p:nvSpPr>
          <p:cNvPr id="131" name="Google Shape;131;p6"/>
          <p:cNvSpPr/>
          <p:nvPr/>
        </p:nvSpPr>
        <p:spPr>
          <a:xfrm>
            <a:off x="8253350" y="4322603"/>
            <a:ext cx="3948174" cy="2535395"/>
          </a:xfrm>
          <a:prstGeom prst="rect">
            <a:avLst/>
          </a:prstGeom>
          <a:solidFill>
            <a:schemeClr val="lt1"/>
          </a:solidFill>
          <a:ln w="12700"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300"/>
              <a:buFont typeface="Arial"/>
              <a:buNone/>
            </a:pPr>
            <a:r>
              <a:rPr lang="es-ES" sz="1200" b="0" i="0" u="none" strike="noStrike" cap="none">
                <a:solidFill>
                  <a:schemeClr val="dk1"/>
                </a:solidFill>
                <a:latin typeface="Arial"/>
                <a:ea typeface="Arial"/>
                <a:cs typeface="Arial"/>
                <a:sym typeface="Arial"/>
              </a:rPr>
              <a:t>Referencias de las imágenes:</a:t>
            </a:r>
            <a:endParaRPr/>
          </a:p>
          <a:p>
            <a:pPr marL="0" marR="0" lvl="0" indent="0" algn="l" rtl="0">
              <a:lnSpc>
                <a:spcPct val="100000"/>
              </a:lnSpc>
              <a:spcBef>
                <a:spcPts val="0"/>
              </a:spcBef>
              <a:spcAft>
                <a:spcPts val="0"/>
              </a:spcAft>
              <a:buNone/>
            </a:pPr>
            <a:r>
              <a:rPr lang="es-ES" sz="1400" b="0" i="0" u="sng" strike="noStrike" cap="none">
                <a:solidFill>
                  <a:schemeClr val="hlink"/>
                </a:solidFill>
                <a:latin typeface="Arial"/>
                <a:ea typeface="Arial"/>
                <a:cs typeface="Arial"/>
                <a:sym typeface="Arial"/>
                <a:hlinkClick r:id="rId4"/>
              </a:rPr>
              <a:t>https://www.freepik.es/vector-premium/concepto-curiosidad-mujer-africana-sonriente-espiando-monitoreo-busqueda-persona-curiosa-feliz-mirando-detras-pared-personaje-forma-rectangular-blanca-peeping-cartoon-vector-illustration_24367929.htm#&amp;position=11&amp;from_view=detail#page=6&amp;query=p&amp;position=11&amp;from_view=detail</a:t>
            </a:r>
            <a:endParaRPr/>
          </a:p>
          <a:p>
            <a:pPr marL="0" marR="0" lvl="0" indent="0" algn="l" rtl="0">
              <a:lnSpc>
                <a:spcPct val="100000"/>
              </a:lnSpc>
              <a:spcBef>
                <a:spcPts val="0"/>
              </a:spcBef>
              <a:spcAft>
                <a:spcPts val="0"/>
              </a:spcAft>
              <a:buNone/>
            </a:pPr>
            <a:endParaRPr/>
          </a:p>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32" name="Google Shape;132;p6"/>
          <p:cNvSpPr/>
          <p:nvPr/>
        </p:nvSpPr>
        <p:spPr>
          <a:xfrm>
            <a:off x="889417" y="1768712"/>
            <a:ext cx="3847475" cy="2553891"/>
          </a:xfrm>
          <a:prstGeom prst="wedgeRoundRectCallout">
            <a:avLst>
              <a:gd name="adj1" fmla="val 83972"/>
              <a:gd name="adj2" fmla="val -57825"/>
              <a:gd name="adj3" fmla="val 16667"/>
            </a:avLst>
          </a:prstGeom>
          <a:solidFill>
            <a:srgbClr val="C4E0B2"/>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ES" sz="1800" b="1" i="0" u="none" strike="noStrike" cap="none">
                <a:solidFill>
                  <a:srgbClr val="000000"/>
                </a:solidFill>
                <a:latin typeface="Arial Rounded"/>
                <a:ea typeface="Arial Rounded"/>
                <a:cs typeface="Arial Rounded"/>
                <a:sym typeface="Arial Rounded"/>
              </a:rPr>
              <a:t>Es importante aclarar que cualquiera de las técnicas que se utilicen son favorables para la identificación de causas, pero a su vez,  requieren que las personas que las desarrollen las apliquen con transparencia y objetividad.</a:t>
            </a:r>
            <a:endParaRPr sz="1800" b="1" i="0" u="none" strike="noStrike" cap="none">
              <a:solidFill>
                <a:srgbClr val="000000"/>
              </a:solidFill>
              <a:latin typeface="Arial Rounded"/>
              <a:ea typeface="Arial Rounded"/>
              <a:cs typeface="Arial Rounded"/>
              <a:sym typeface="Arial Rounded"/>
            </a:endParaRPr>
          </a:p>
        </p:txBody>
      </p:sp>
      <p:sp>
        <p:nvSpPr>
          <p:cNvPr id="133" name="Google Shape;133;p6"/>
          <p:cNvSpPr/>
          <p:nvPr/>
        </p:nvSpPr>
        <p:spPr>
          <a:xfrm>
            <a:off x="57215" y="4908842"/>
            <a:ext cx="8067453" cy="316203"/>
          </a:xfrm>
          <a:prstGeom prst="rect">
            <a:avLst/>
          </a:prstGeom>
          <a:solidFill>
            <a:schemeClr val="accent2"/>
          </a:solid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450"/>
              <a:buFont typeface="Arial"/>
              <a:buNone/>
            </a:pPr>
            <a:r>
              <a:rPr lang="es-ES" sz="1800" b="0" i="0" u="none" strike="noStrike" cap="none">
                <a:solidFill>
                  <a:schemeClr val="lt1"/>
                </a:solidFill>
                <a:latin typeface="Arial"/>
                <a:ea typeface="Arial"/>
                <a:cs typeface="Arial"/>
                <a:sym typeface="Arial"/>
              </a:rPr>
              <a:t>Audio/ Narración </a:t>
            </a:r>
            <a:endParaRPr sz="1400" b="0" i="0" u="none" strike="noStrike" cap="none">
              <a:solidFill>
                <a:srgbClr val="000000"/>
              </a:solidFill>
              <a:latin typeface="Arial"/>
              <a:ea typeface="Arial"/>
              <a:cs typeface="Arial"/>
              <a:sym typeface="Arial"/>
            </a:endParaRPr>
          </a:p>
        </p:txBody>
      </p:sp>
      <p:sp>
        <p:nvSpPr>
          <p:cNvPr id="134" name="Google Shape;134;p6"/>
          <p:cNvSpPr/>
          <p:nvPr/>
        </p:nvSpPr>
        <p:spPr>
          <a:xfrm>
            <a:off x="0" y="5374080"/>
            <a:ext cx="7869836" cy="73866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ES" sz="1400" b="0" i="0" u="none" strike="noStrike" cap="none">
                <a:solidFill>
                  <a:srgbClr val="000000"/>
                </a:solidFill>
                <a:latin typeface="Arial"/>
                <a:ea typeface="Arial"/>
                <a:cs typeface="Arial"/>
                <a:sym typeface="Arial"/>
              </a:rPr>
              <a:t>Es importante aclarar que cualquiera de las técnicas que se utilicen son favorables para la identificación de causas, pero a su vez,  requieren que las personas que las desarrollen las apliquen con transparencia y objetividad.</a:t>
            </a:r>
            <a:endParaRPr/>
          </a:p>
        </p:txBody>
      </p:sp>
    </p:spTree>
  </p:cSld>
  <p:clrMapOvr>
    <a:masterClrMapping/>
  </p:clrMapOvr>
  <p:transition spd="slow">
    <p:cut/>
  </p:transition>
</p:sld>
</file>

<file path=ppt/theme/theme1.xml><?xml version="1.0" encoding="utf-8"?>
<a:theme xmlns:a="http://schemas.openxmlformats.org/drawingml/2006/main" name="Tema de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739</Words>
  <Application>Microsoft Office PowerPoint</Application>
  <PresentationFormat>Panorámica</PresentationFormat>
  <Paragraphs>47</Paragraphs>
  <Slides>5</Slides>
  <Notes>5</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5</vt:i4>
      </vt:variant>
    </vt:vector>
  </HeadingPairs>
  <TitlesOfParts>
    <vt:vector size="9" baseType="lpstr">
      <vt:lpstr>Arial</vt:lpstr>
      <vt:lpstr>Arial Rounded</vt:lpstr>
      <vt:lpstr>Calibri</vt:lpstr>
      <vt:lpstr>Tema de Office</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CLAUDIA VASQUEZ</dc:creator>
  <cp:lastModifiedBy>JULIA ISABEL ROBERTO</cp:lastModifiedBy>
  <cp:revision>2</cp:revision>
  <dcterms:modified xsi:type="dcterms:W3CDTF">2022-04-01T06:38:56Z</dcterms:modified>
</cp:coreProperties>
</file>