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freepik.es/vector-gratis/iconos-desastres-naturales_1538980.htm#query=riesgo%20natural&amp;position=6&amp;from_view=search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vector-gratis/concepto-abstracto-servicios-techado_12085683.htm#query=da%C3%B1o%20empresa&amp;position=11&amp;from_view=search" TargetMode="External"/><Relationship Id="rId5" Type="http://schemas.openxmlformats.org/officeDocument/2006/relationships/hyperlink" Target="https://www.freepik.es/vector-gratis/concepto-actividad-hacker_8269015.htm#query=ciberataque&amp;position=1&amp;from_view=search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www.freepik.es/vector-gratis/bandera-horizontal-politico-corrupto-conjunto-iconos-isometricos-que-ilustra-lavado-dinero-presupuesto-siguiente-arresto_7285758.htm#page=2&amp;query=terrorismo&amp;position=19&amp;from_view=search" TargetMode="Externa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CF02_1_1_gráfico_tipo de riesgo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411413" y="1108888"/>
            <a:ext cx="34453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429000"/>
            <a:ext cx="3948174" cy="3428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s-ES" sz="1100" dirty="0" smtClean="0">
                <a:solidFill>
                  <a:schemeClr val="dk1"/>
                </a:solidFill>
                <a:hlinkClick r:id="rId3"/>
              </a:rPr>
              <a:t>www.freepik.es/vector-gratis/iconos-desastres-naturales_1538980.htm#query=riesgo%20natural&amp;position=6&amp;from_view=search</a:t>
            </a:r>
            <a:endParaRPr lang="es-ES" sz="11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4"/>
              </a:rPr>
              <a:t>https</a:t>
            </a:r>
            <a:r>
              <a:rPr lang="es-CO" sz="1100">
                <a:hlinkClick r:id="rId4"/>
              </a:rPr>
              <a:t>://</a:t>
            </a:r>
            <a:r>
              <a:rPr lang="es-CO" sz="1100" smtClean="0">
                <a:hlinkClick r:id="rId4"/>
              </a:rPr>
              <a:t>www.freepik.es/vector-gratis/bandera-horizontal-politico-corrupto-conjunto-iconos-isometricos-que-ilustra-lavado-dinero-presupuesto-siguiente-arresto_7285758.htm#page=2&amp;query=terrorismo&amp;position=19&amp;from_view=search</a:t>
            </a:r>
            <a:endParaRPr lang="es-CO" sz="1100" smtClean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5"/>
              </a:rPr>
              <a:t>https://</a:t>
            </a:r>
            <a:r>
              <a:rPr lang="es-CO" sz="1100" dirty="0" smtClean="0">
                <a:hlinkClick r:id="rId5"/>
              </a:rPr>
              <a:t>www.freepik.es/vector-gratis/concepto-actividad-hacker_8269015.htm#query=ciberataque&amp;position=1&amp;from_view=search</a:t>
            </a:r>
            <a:endParaRPr lang="es-CO" sz="1100" dirty="0" smtClean="0"/>
          </a:p>
          <a:p>
            <a:pPr lvl="0">
              <a:buClr>
                <a:schemeClr val="dk1"/>
              </a:buClr>
              <a:buSzPts val="300"/>
            </a:pP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>
                <a:hlinkClick r:id="rId6"/>
              </a:rPr>
              <a:t>https://</a:t>
            </a:r>
            <a:r>
              <a:rPr lang="es-CO" sz="1100" dirty="0" smtClean="0">
                <a:hlinkClick r:id="rId6"/>
              </a:rPr>
              <a:t>www.freepik.es/vector-gratis/concepto-abstracto-servicios-techado_12085683.htm#query=da%C3%B1o%20empresa&amp;position=11&amp;from_view=search</a:t>
            </a:r>
            <a:r>
              <a:rPr lang="es-CO" sz="1100" dirty="0" smtClean="0"/>
              <a:t> </a:t>
            </a:r>
            <a:endParaRPr lang="es-CO" sz="1100" dirty="0"/>
          </a:p>
          <a:p>
            <a:pPr lvl="0">
              <a:buClr>
                <a:schemeClr val="dk1"/>
              </a:buClr>
              <a:buSzPts val="300"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conos de desastres naturales vector gratuito">
            <a:extLst>
              <a:ext uri="{FF2B5EF4-FFF2-40B4-BE49-F238E27FC236}">
                <a16:creationId xmlns:a16="http://schemas.microsoft.com/office/drawing/2014/main" id="{E074B87B-99A3-F84D-9B87-C6450DA55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3" b="73443"/>
          <a:stretch/>
        </p:blipFill>
        <p:spPr bwMode="auto">
          <a:xfrm>
            <a:off x="2924541" y="1964819"/>
            <a:ext cx="3682429" cy="1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conos de desastres naturales vector gratuito">
            <a:extLst>
              <a:ext uri="{FF2B5EF4-FFF2-40B4-BE49-F238E27FC236}">
                <a16:creationId xmlns:a16="http://schemas.microsoft.com/office/drawing/2014/main" id="{202810CE-E5F8-D748-9F7D-DC2C8E323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50487" r="73305" b="26767"/>
          <a:stretch/>
        </p:blipFill>
        <p:spPr bwMode="auto">
          <a:xfrm>
            <a:off x="6606970" y="2145280"/>
            <a:ext cx="1222625" cy="11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D47F985-0BC6-3F45-82CB-449DB373D1FD}"/>
              </a:ext>
            </a:extLst>
          </p:cNvPr>
          <p:cNvSpPr/>
          <p:nvPr/>
        </p:nvSpPr>
        <p:spPr>
          <a:xfrm>
            <a:off x="410797" y="2301789"/>
            <a:ext cx="258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latin typeface="Arial" panose="020B0604020202020204" pitchFamily="34" charset="0"/>
                <a:ea typeface="Arial" panose="020B0604020202020204" pitchFamily="34" charset="0"/>
              </a:rPr>
              <a:t>Riesgos naturales</a:t>
            </a:r>
          </a:p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Inundaciones, terremotos, caídas eléctricas, entre otros.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8A06E4F-B865-9A46-A0B3-F30003C1AF2A}"/>
              </a:ext>
            </a:extLst>
          </p:cNvPr>
          <p:cNvSpPr/>
          <p:nvPr/>
        </p:nvSpPr>
        <p:spPr>
          <a:xfrm>
            <a:off x="4428849" y="3613299"/>
            <a:ext cx="35296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000" b="1" dirty="0">
                <a:latin typeface="Arial" panose="020B0604020202020204" pitchFamily="34" charset="0"/>
                <a:ea typeface="Arial" panose="020B0604020202020204" pitchFamily="34" charset="0"/>
              </a:rPr>
              <a:t>Factores humanos</a:t>
            </a:r>
          </a:p>
          <a:p>
            <a:pPr algn="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Terrorismos, ciberataques, ataques físicos contra la infraestructura tecnológica de la organización, entre otros.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Bandera horizontal del político corrupto con conjunto de iconos isométricos que ilustra el lavado de dinero del presupuesto con el siguiente arresto vector gratuito">
            <a:extLst>
              <a:ext uri="{FF2B5EF4-FFF2-40B4-BE49-F238E27FC236}">
                <a16:creationId xmlns:a16="http://schemas.microsoft.com/office/drawing/2014/main" id="{D64C0602-3F8A-FA46-9038-6C16C703C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63"/>
          <a:stretch/>
        </p:blipFill>
        <p:spPr bwMode="auto">
          <a:xfrm>
            <a:off x="514537" y="3613299"/>
            <a:ext cx="1187379" cy="10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cepto de actividad hacker vector gratuito">
            <a:extLst>
              <a:ext uri="{FF2B5EF4-FFF2-40B4-BE49-F238E27FC236}">
                <a16:creationId xmlns:a16="http://schemas.microsoft.com/office/drawing/2014/main" id="{302D7DBF-2553-A64B-A16F-DAEF4A81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91" y="3613299"/>
            <a:ext cx="1099450" cy="10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cepto abstracto de servicios de techado vector gratuito">
            <a:extLst>
              <a:ext uri="{FF2B5EF4-FFF2-40B4-BE49-F238E27FC236}">
                <a16:creationId xmlns:a16="http://schemas.microsoft.com/office/drawing/2014/main" id="{83BFF157-6FB9-5249-8D74-353103BB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41" y="3563024"/>
            <a:ext cx="1298076" cy="12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1D99365-D291-6544-9EBF-EA1FCE05C68B}"/>
              </a:ext>
            </a:extLst>
          </p:cNvPr>
          <p:cNvSpPr/>
          <p:nvPr/>
        </p:nvSpPr>
        <p:spPr>
          <a:xfrm>
            <a:off x="154800" y="3389074"/>
            <a:ext cx="7962472" cy="14720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380EE1-E220-AF45-B813-4F38FEEF60CB}"/>
              </a:ext>
            </a:extLst>
          </p:cNvPr>
          <p:cNvSpPr/>
          <p:nvPr/>
        </p:nvSpPr>
        <p:spPr>
          <a:xfrm>
            <a:off x="154800" y="1964819"/>
            <a:ext cx="7962472" cy="13968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</Words>
  <Application>Microsoft Office PowerPoint</Application>
  <PresentationFormat>Panorámica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7</cp:revision>
  <dcterms:modified xsi:type="dcterms:W3CDTF">2022-05-11T16:56:55Z</dcterms:modified>
</cp:coreProperties>
</file>