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
  </p:notesMasterIdLst>
  <p:sldIdLst>
    <p:sldId id="258" r:id="rId2"/>
    <p:sldId id="261" r:id="rId3"/>
    <p:sldId id="263" r:id="rId4"/>
    <p:sldId id="264" r:id="rId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3" roundtripDataSignature="AMtx7miwIgsM3IInNC7IAEmpXvjC6uhY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5D0EDA-7DB7-4499-ACAF-B607AEF1F999}">
  <a:tblStyle styleId="{025D0EDA-7DB7-4499-ACAF-B607AEF1F999}" styleName="Table_0">
    <a:wholeTbl>
      <a:tcTxStyle>
        <a:font>
          <a:latin typeface="Arial"/>
          <a:ea typeface="Arial"/>
          <a:cs typeface="Arial"/>
        </a:font>
        <a:schemeClr val="tx1"/>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4"/>
  </p:normalViewPr>
  <p:slideViewPr>
    <p:cSldViewPr snapToGrid="0" snapToObjects="1">
      <p:cViewPr varScale="1">
        <p:scale>
          <a:sx n="75" d="100"/>
          <a:sy n="75" d="100"/>
        </p:scale>
        <p:origin x="3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customschemas.google.com/relationships/presentationmetadata" Target="metadata"/><Relationship Id="rId3" Type="http://schemas.openxmlformats.org/officeDocument/2006/relationships/slide" Target="slides/slide2.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4" Type="http://schemas.openxmlformats.org/officeDocument/2006/relationships/slide" Target="slides/slide3.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76E432-F3AB-42D4-8D65-B840911CF951}" type="doc">
      <dgm:prSet loTypeId="urn:microsoft.com/office/officeart/2005/8/layout/bProcess4" loCatId="process" qsTypeId="urn:microsoft.com/office/officeart/2005/8/quickstyle/simple1" qsCatId="simple" csTypeId="urn:microsoft.com/office/officeart/2005/8/colors/colorful1" csCatId="colorful" phldr="1"/>
      <dgm:spPr/>
      <dgm:t>
        <a:bodyPr/>
        <a:lstStyle/>
        <a:p>
          <a:endParaRPr lang="es-CO"/>
        </a:p>
      </dgm:t>
    </dgm:pt>
    <dgm:pt modelId="{63C04D6E-C9EE-46DE-9552-EC0DDAC222C5}">
      <dgm:prSet phldrT="[Texto]"/>
      <dgm:spPr/>
      <dgm:t>
        <a:bodyPr/>
        <a:lstStyle/>
        <a:p>
          <a:pPr algn="l"/>
          <a:r>
            <a:rPr lang="es-CO">
              <a:solidFill>
                <a:srgbClr val="FF0000"/>
              </a:solidFill>
            </a:rPr>
            <a:t>Identificación de funciones y procesos.</a:t>
          </a:r>
        </a:p>
      </dgm:t>
    </dgm:pt>
    <dgm:pt modelId="{33ADB38D-C3AF-4D67-B808-BF54D61A8AAE}" type="parTrans" cxnId="{0766804A-285C-4803-9BE8-E7022E96D9F6}">
      <dgm:prSet/>
      <dgm:spPr/>
      <dgm:t>
        <a:bodyPr/>
        <a:lstStyle/>
        <a:p>
          <a:pPr algn="l"/>
          <a:endParaRPr lang="es-CO"/>
        </a:p>
      </dgm:t>
    </dgm:pt>
    <dgm:pt modelId="{D5E1E15F-64B5-4F75-86EB-B578E58D81EA}" type="sibTrans" cxnId="{0766804A-285C-4803-9BE8-E7022E96D9F6}">
      <dgm:prSet/>
      <dgm:spPr/>
      <dgm:t>
        <a:bodyPr/>
        <a:lstStyle/>
        <a:p>
          <a:pPr algn="l"/>
          <a:endParaRPr lang="es-CO"/>
        </a:p>
      </dgm:t>
    </dgm:pt>
    <dgm:pt modelId="{86AE89B9-29A0-4832-B188-FECB0213FF16}">
      <dgm:prSet phldrT="[Texto]"/>
      <dgm:spPr/>
      <dgm:t>
        <a:bodyPr/>
        <a:lstStyle/>
        <a:p>
          <a:pPr algn="l"/>
          <a:r>
            <a:rPr lang="es-CO" dirty="0">
              <a:solidFill>
                <a:srgbClr val="FF0000"/>
              </a:solidFill>
            </a:rPr>
            <a:t>Evaluación de impactos operacionales.</a:t>
          </a:r>
        </a:p>
      </dgm:t>
    </dgm:pt>
    <dgm:pt modelId="{D70E6B4F-356C-444F-BE5F-E1196FB481A5}" type="parTrans" cxnId="{F36E47A8-EB46-4B93-A397-0B2AAF11AC16}">
      <dgm:prSet/>
      <dgm:spPr/>
      <dgm:t>
        <a:bodyPr/>
        <a:lstStyle/>
        <a:p>
          <a:pPr algn="l"/>
          <a:endParaRPr lang="es-CO"/>
        </a:p>
      </dgm:t>
    </dgm:pt>
    <dgm:pt modelId="{62FC3F63-5A35-4214-9D45-07CBE2A0200E}" type="sibTrans" cxnId="{F36E47A8-EB46-4B93-A397-0B2AAF11AC16}">
      <dgm:prSet/>
      <dgm:spPr/>
      <dgm:t>
        <a:bodyPr/>
        <a:lstStyle/>
        <a:p>
          <a:pPr algn="l"/>
          <a:endParaRPr lang="es-CO"/>
        </a:p>
      </dgm:t>
    </dgm:pt>
    <dgm:pt modelId="{9FA2090A-B65C-4E8B-92C7-2CF27DDA3049}">
      <dgm:prSet phldrT="[Texto]"/>
      <dgm:spPr/>
      <dgm:t>
        <a:bodyPr/>
        <a:lstStyle/>
        <a:p>
          <a:pPr algn="l"/>
          <a:r>
            <a:rPr lang="es-CO"/>
            <a:t>Identificación de procesos criticos.</a:t>
          </a:r>
        </a:p>
      </dgm:t>
    </dgm:pt>
    <dgm:pt modelId="{72AE0CC2-B29C-48F0-9343-EA7D89A5E548}" type="parTrans" cxnId="{9741FA4C-7BE7-4C93-8B7E-9F9E3B0AC408}">
      <dgm:prSet/>
      <dgm:spPr/>
      <dgm:t>
        <a:bodyPr/>
        <a:lstStyle/>
        <a:p>
          <a:pPr algn="l"/>
          <a:endParaRPr lang="es-CO"/>
        </a:p>
      </dgm:t>
    </dgm:pt>
    <dgm:pt modelId="{743F3437-85FC-4643-8613-EE2A5979A4EC}" type="sibTrans" cxnId="{9741FA4C-7BE7-4C93-8B7E-9F9E3B0AC408}">
      <dgm:prSet/>
      <dgm:spPr/>
      <dgm:t>
        <a:bodyPr/>
        <a:lstStyle/>
        <a:p>
          <a:pPr algn="l"/>
          <a:endParaRPr lang="es-CO"/>
        </a:p>
      </dgm:t>
    </dgm:pt>
    <dgm:pt modelId="{61FA92DE-C00B-4F8D-9A82-79E37DFFD27B}">
      <dgm:prSet phldrT="[Texto]"/>
      <dgm:spPr/>
      <dgm:t>
        <a:bodyPr/>
        <a:lstStyle/>
        <a:p>
          <a:pPr algn="l"/>
          <a:r>
            <a:rPr lang="es-CO"/>
            <a:t>Tiempos de recuperación.</a:t>
          </a:r>
        </a:p>
      </dgm:t>
    </dgm:pt>
    <dgm:pt modelId="{69377C57-5396-4DB0-AFBD-66578D615BCB}" type="parTrans" cxnId="{790AF53F-F486-4320-9404-9B0B185A563A}">
      <dgm:prSet/>
      <dgm:spPr/>
      <dgm:t>
        <a:bodyPr/>
        <a:lstStyle/>
        <a:p>
          <a:pPr algn="l"/>
          <a:endParaRPr lang="es-CO"/>
        </a:p>
      </dgm:t>
    </dgm:pt>
    <dgm:pt modelId="{618460D8-A8EC-4006-879B-83F2C2D0A430}" type="sibTrans" cxnId="{790AF53F-F486-4320-9404-9B0B185A563A}">
      <dgm:prSet/>
      <dgm:spPr/>
      <dgm:t>
        <a:bodyPr/>
        <a:lstStyle/>
        <a:p>
          <a:pPr algn="l"/>
          <a:endParaRPr lang="es-CO"/>
        </a:p>
      </dgm:t>
    </dgm:pt>
    <dgm:pt modelId="{4E19AFAD-2AD9-4683-9F4A-70A7C250041D}">
      <dgm:prSet phldrT="[Texto]"/>
      <dgm:spPr/>
      <dgm:t>
        <a:bodyPr/>
        <a:lstStyle/>
        <a:p>
          <a:pPr algn="l"/>
          <a:r>
            <a:rPr lang="es-CO"/>
            <a:t>Identificación de recursos.</a:t>
          </a:r>
        </a:p>
      </dgm:t>
    </dgm:pt>
    <dgm:pt modelId="{46C694AF-5139-45AB-8B87-50485F146DF6}" type="parTrans" cxnId="{2D910FE3-D352-437D-97A8-0CC807E29BCA}">
      <dgm:prSet/>
      <dgm:spPr/>
      <dgm:t>
        <a:bodyPr/>
        <a:lstStyle/>
        <a:p>
          <a:pPr algn="l"/>
          <a:endParaRPr lang="es-CO"/>
        </a:p>
      </dgm:t>
    </dgm:pt>
    <dgm:pt modelId="{3BDFCB1B-4EC5-4AEE-B6A9-23C11E7F9008}" type="sibTrans" cxnId="{2D910FE3-D352-437D-97A8-0CC807E29BCA}">
      <dgm:prSet/>
      <dgm:spPr/>
      <dgm:t>
        <a:bodyPr/>
        <a:lstStyle/>
        <a:p>
          <a:pPr algn="l"/>
          <a:endParaRPr lang="es-CO"/>
        </a:p>
      </dgm:t>
    </dgm:pt>
    <dgm:pt modelId="{2B864E35-B309-49AE-8C3E-D19F581E46A0}">
      <dgm:prSet phldrT="[Texto]"/>
      <dgm:spPr/>
      <dgm:t>
        <a:bodyPr/>
        <a:lstStyle/>
        <a:p>
          <a:pPr algn="l"/>
          <a:r>
            <a:rPr lang="es-CO"/>
            <a:t>RTO / RPO</a:t>
          </a:r>
        </a:p>
      </dgm:t>
    </dgm:pt>
    <dgm:pt modelId="{7D53A036-5DB0-4B14-A4EE-252551265FDB}" type="parTrans" cxnId="{B3FD7D91-ADA5-48CF-8894-975621AE14B8}">
      <dgm:prSet/>
      <dgm:spPr/>
      <dgm:t>
        <a:bodyPr/>
        <a:lstStyle/>
        <a:p>
          <a:pPr algn="l"/>
          <a:endParaRPr lang="es-CO"/>
        </a:p>
      </dgm:t>
    </dgm:pt>
    <dgm:pt modelId="{5208D6AA-225A-47C7-AEC4-89B2C2DF732C}" type="sibTrans" cxnId="{B3FD7D91-ADA5-48CF-8894-975621AE14B8}">
      <dgm:prSet/>
      <dgm:spPr/>
      <dgm:t>
        <a:bodyPr/>
        <a:lstStyle/>
        <a:p>
          <a:pPr algn="l"/>
          <a:endParaRPr lang="es-CO"/>
        </a:p>
      </dgm:t>
    </dgm:pt>
    <dgm:pt modelId="{F969B9E6-ACFD-4125-9D74-0433E753AD75}">
      <dgm:prSet phldrT="[Texto]"/>
      <dgm:spPr/>
      <dgm:t>
        <a:bodyPr/>
        <a:lstStyle/>
        <a:p>
          <a:pPr algn="l"/>
          <a:r>
            <a:rPr lang="es-CO"/>
            <a:t>Generación del informe del impacto al negocio.</a:t>
          </a:r>
        </a:p>
      </dgm:t>
    </dgm:pt>
    <dgm:pt modelId="{C2F54228-F167-4B81-A112-6A1E2E5556A6}" type="parTrans" cxnId="{8438440D-E0E7-475E-BF82-1715CB3A8942}">
      <dgm:prSet/>
      <dgm:spPr/>
      <dgm:t>
        <a:bodyPr/>
        <a:lstStyle/>
        <a:p>
          <a:pPr algn="l"/>
          <a:endParaRPr lang="es-CO"/>
        </a:p>
      </dgm:t>
    </dgm:pt>
    <dgm:pt modelId="{99F4B5A6-CD99-42CC-BB87-F350EE714AEE}" type="sibTrans" cxnId="{8438440D-E0E7-475E-BF82-1715CB3A8942}">
      <dgm:prSet/>
      <dgm:spPr/>
      <dgm:t>
        <a:bodyPr/>
        <a:lstStyle/>
        <a:p>
          <a:pPr algn="l"/>
          <a:endParaRPr lang="es-CO"/>
        </a:p>
      </dgm:t>
    </dgm:pt>
    <dgm:pt modelId="{3A3DC9D9-55A7-4CCE-8FA9-1D29F5F01678}" type="pres">
      <dgm:prSet presAssocID="{BA76E432-F3AB-42D4-8D65-B840911CF951}" presName="Name0" presStyleCnt="0">
        <dgm:presLayoutVars>
          <dgm:dir/>
          <dgm:resizeHandles/>
        </dgm:presLayoutVars>
      </dgm:prSet>
      <dgm:spPr/>
    </dgm:pt>
    <dgm:pt modelId="{89324E5C-891E-412C-A1E5-59B69FC26A4A}" type="pres">
      <dgm:prSet presAssocID="{63C04D6E-C9EE-46DE-9552-EC0DDAC222C5}" presName="compNode" presStyleCnt="0"/>
      <dgm:spPr/>
    </dgm:pt>
    <dgm:pt modelId="{DC371D96-F501-49B0-BD8D-01993B60AED9}" type="pres">
      <dgm:prSet presAssocID="{63C04D6E-C9EE-46DE-9552-EC0DDAC222C5}" presName="dummyConnPt" presStyleCnt="0"/>
      <dgm:spPr/>
    </dgm:pt>
    <dgm:pt modelId="{C0AAFB13-08A2-4AC7-AE16-57FA5A38AA2D}" type="pres">
      <dgm:prSet presAssocID="{63C04D6E-C9EE-46DE-9552-EC0DDAC222C5}" presName="node" presStyleLbl="node1" presStyleIdx="0" presStyleCnt="7">
        <dgm:presLayoutVars>
          <dgm:bulletEnabled val="1"/>
        </dgm:presLayoutVars>
      </dgm:prSet>
      <dgm:spPr/>
    </dgm:pt>
    <dgm:pt modelId="{E4C62563-51F3-4B5D-8E4C-23353BD16AB8}" type="pres">
      <dgm:prSet presAssocID="{D5E1E15F-64B5-4F75-86EB-B578E58D81EA}" presName="sibTrans" presStyleLbl="bgSibTrans2D1" presStyleIdx="0" presStyleCnt="6"/>
      <dgm:spPr/>
    </dgm:pt>
    <dgm:pt modelId="{E6E2AD1F-91A4-4EA2-8DE1-D262E081BCF3}" type="pres">
      <dgm:prSet presAssocID="{86AE89B9-29A0-4832-B188-FECB0213FF16}" presName="compNode" presStyleCnt="0"/>
      <dgm:spPr/>
    </dgm:pt>
    <dgm:pt modelId="{F83539BD-787A-4E67-AE17-EBE1A096F47B}" type="pres">
      <dgm:prSet presAssocID="{86AE89B9-29A0-4832-B188-FECB0213FF16}" presName="dummyConnPt" presStyleCnt="0"/>
      <dgm:spPr/>
    </dgm:pt>
    <dgm:pt modelId="{6C460014-D457-4C56-837A-3EAB7A4833EA}" type="pres">
      <dgm:prSet presAssocID="{86AE89B9-29A0-4832-B188-FECB0213FF16}" presName="node" presStyleLbl="node1" presStyleIdx="1" presStyleCnt="7">
        <dgm:presLayoutVars>
          <dgm:bulletEnabled val="1"/>
        </dgm:presLayoutVars>
      </dgm:prSet>
      <dgm:spPr/>
    </dgm:pt>
    <dgm:pt modelId="{BDA9FF76-5946-4480-8472-6344A1F6BE8F}" type="pres">
      <dgm:prSet presAssocID="{62FC3F63-5A35-4214-9D45-07CBE2A0200E}" presName="sibTrans" presStyleLbl="bgSibTrans2D1" presStyleIdx="1" presStyleCnt="6"/>
      <dgm:spPr/>
    </dgm:pt>
    <dgm:pt modelId="{BF972A69-33F5-4B79-9BFE-48A056107BD6}" type="pres">
      <dgm:prSet presAssocID="{9FA2090A-B65C-4E8B-92C7-2CF27DDA3049}" presName="compNode" presStyleCnt="0"/>
      <dgm:spPr/>
    </dgm:pt>
    <dgm:pt modelId="{6D2694BA-9B18-43A8-9A75-427026A0E3D7}" type="pres">
      <dgm:prSet presAssocID="{9FA2090A-B65C-4E8B-92C7-2CF27DDA3049}" presName="dummyConnPt" presStyleCnt="0"/>
      <dgm:spPr/>
    </dgm:pt>
    <dgm:pt modelId="{8E47ABA4-35C8-478B-BC9D-0DF7FB1F45F2}" type="pres">
      <dgm:prSet presAssocID="{9FA2090A-B65C-4E8B-92C7-2CF27DDA3049}" presName="node" presStyleLbl="node1" presStyleIdx="2" presStyleCnt="7">
        <dgm:presLayoutVars>
          <dgm:bulletEnabled val="1"/>
        </dgm:presLayoutVars>
      </dgm:prSet>
      <dgm:spPr/>
    </dgm:pt>
    <dgm:pt modelId="{E169188C-28C8-4EC6-A31C-119A1A17C47B}" type="pres">
      <dgm:prSet presAssocID="{743F3437-85FC-4643-8613-EE2A5979A4EC}" presName="sibTrans" presStyleLbl="bgSibTrans2D1" presStyleIdx="2" presStyleCnt="6"/>
      <dgm:spPr/>
    </dgm:pt>
    <dgm:pt modelId="{30189AAD-0B77-425C-9992-1A2F48449B3D}" type="pres">
      <dgm:prSet presAssocID="{61FA92DE-C00B-4F8D-9A82-79E37DFFD27B}" presName="compNode" presStyleCnt="0"/>
      <dgm:spPr/>
    </dgm:pt>
    <dgm:pt modelId="{8F37BEEB-A2A2-4A97-AAEA-A85FE62BF2C9}" type="pres">
      <dgm:prSet presAssocID="{61FA92DE-C00B-4F8D-9A82-79E37DFFD27B}" presName="dummyConnPt" presStyleCnt="0"/>
      <dgm:spPr/>
    </dgm:pt>
    <dgm:pt modelId="{4BBC525F-CE42-4D19-8A79-3AFAD65C5DAB}" type="pres">
      <dgm:prSet presAssocID="{61FA92DE-C00B-4F8D-9A82-79E37DFFD27B}" presName="node" presStyleLbl="node1" presStyleIdx="3" presStyleCnt="7">
        <dgm:presLayoutVars>
          <dgm:bulletEnabled val="1"/>
        </dgm:presLayoutVars>
      </dgm:prSet>
      <dgm:spPr/>
    </dgm:pt>
    <dgm:pt modelId="{D7E3AA1B-E305-4F63-AB46-E7D2DCFC69EF}" type="pres">
      <dgm:prSet presAssocID="{618460D8-A8EC-4006-879B-83F2C2D0A430}" presName="sibTrans" presStyleLbl="bgSibTrans2D1" presStyleIdx="3" presStyleCnt="6"/>
      <dgm:spPr/>
    </dgm:pt>
    <dgm:pt modelId="{0BA9A760-F3AD-4533-B66A-16644B0E4C56}" type="pres">
      <dgm:prSet presAssocID="{4E19AFAD-2AD9-4683-9F4A-70A7C250041D}" presName="compNode" presStyleCnt="0"/>
      <dgm:spPr/>
    </dgm:pt>
    <dgm:pt modelId="{8C8987BC-3BEB-4D5F-86D1-8602DB43CE05}" type="pres">
      <dgm:prSet presAssocID="{4E19AFAD-2AD9-4683-9F4A-70A7C250041D}" presName="dummyConnPt" presStyleCnt="0"/>
      <dgm:spPr/>
    </dgm:pt>
    <dgm:pt modelId="{097686EF-F26A-44EF-8F89-41A9D3C79AAB}" type="pres">
      <dgm:prSet presAssocID="{4E19AFAD-2AD9-4683-9F4A-70A7C250041D}" presName="node" presStyleLbl="node1" presStyleIdx="4" presStyleCnt="7">
        <dgm:presLayoutVars>
          <dgm:bulletEnabled val="1"/>
        </dgm:presLayoutVars>
      </dgm:prSet>
      <dgm:spPr/>
    </dgm:pt>
    <dgm:pt modelId="{CE52D755-98A3-42C9-9C16-B2F5073ADF9B}" type="pres">
      <dgm:prSet presAssocID="{3BDFCB1B-4EC5-4AEE-B6A9-23C11E7F9008}" presName="sibTrans" presStyleLbl="bgSibTrans2D1" presStyleIdx="4" presStyleCnt="6"/>
      <dgm:spPr/>
    </dgm:pt>
    <dgm:pt modelId="{2A21F38D-0E29-4695-A903-D96EF033269D}" type="pres">
      <dgm:prSet presAssocID="{2B864E35-B309-49AE-8C3E-D19F581E46A0}" presName="compNode" presStyleCnt="0"/>
      <dgm:spPr/>
    </dgm:pt>
    <dgm:pt modelId="{91E1857F-5D3A-4C51-A9D9-11CBF3B27AA8}" type="pres">
      <dgm:prSet presAssocID="{2B864E35-B309-49AE-8C3E-D19F581E46A0}" presName="dummyConnPt" presStyleCnt="0"/>
      <dgm:spPr/>
    </dgm:pt>
    <dgm:pt modelId="{ADB5B276-A589-4847-A074-CACE89B419ED}" type="pres">
      <dgm:prSet presAssocID="{2B864E35-B309-49AE-8C3E-D19F581E46A0}" presName="node" presStyleLbl="node1" presStyleIdx="5" presStyleCnt="7">
        <dgm:presLayoutVars>
          <dgm:bulletEnabled val="1"/>
        </dgm:presLayoutVars>
      </dgm:prSet>
      <dgm:spPr/>
    </dgm:pt>
    <dgm:pt modelId="{8078A158-9545-4CEA-8C9C-866ED666C331}" type="pres">
      <dgm:prSet presAssocID="{5208D6AA-225A-47C7-AEC4-89B2C2DF732C}" presName="sibTrans" presStyleLbl="bgSibTrans2D1" presStyleIdx="5" presStyleCnt="6"/>
      <dgm:spPr/>
    </dgm:pt>
    <dgm:pt modelId="{1D571D23-F863-401D-81F5-2C529B355696}" type="pres">
      <dgm:prSet presAssocID="{F969B9E6-ACFD-4125-9D74-0433E753AD75}" presName="compNode" presStyleCnt="0"/>
      <dgm:spPr/>
    </dgm:pt>
    <dgm:pt modelId="{67947A22-B878-440A-86F0-A1057940727C}" type="pres">
      <dgm:prSet presAssocID="{F969B9E6-ACFD-4125-9D74-0433E753AD75}" presName="dummyConnPt" presStyleCnt="0"/>
      <dgm:spPr/>
    </dgm:pt>
    <dgm:pt modelId="{D43DD47D-A52B-4FC5-B486-F5EAFF852986}" type="pres">
      <dgm:prSet presAssocID="{F969B9E6-ACFD-4125-9D74-0433E753AD75}" presName="node" presStyleLbl="node1" presStyleIdx="6" presStyleCnt="7">
        <dgm:presLayoutVars>
          <dgm:bulletEnabled val="1"/>
        </dgm:presLayoutVars>
      </dgm:prSet>
      <dgm:spPr/>
    </dgm:pt>
  </dgm:ptLst>
  <dgm:cxnLst>
    <dgm:cxn modelId="{62853608-EB9F-4E30-92AD-9E47E751815C}" type="presOf" srcId="{3BDFCB1B-4EC5-4AEE-B6A9-23C11E7F9008}" destId="{CE52D755-98A3-42C9-9C16-B2F5073ADF9B}" srcOrd="0" destOrd="0" presId="urn:microsoft.com/office/officeart/2005/8/layout/bProcess4"/>
    <dgm:cxn modelId="{8438440D-E0E7-475E-BF82-1715CB3A8942}" srcId="{BA76E432-F3AB-42D4-8D65-B840911CF951}" destId="{F969B9E6-ACFD-4125-9D74-0433E753AD75}" srcOrd="6" destOrd="0" parTransId="{C2F54228-F167-4B81-A112-6A1E2E5556A6}" sibTransId="{99F4B5A6-CD99-42CC-BB87-F350EE714AEE}"/>
    <dgm:cxn modelId="{A7112116-BEC7-46D3-A264-DAD20554811E}" type="presOf" srcId="{63C04D6E-C9EE-46DE-9552-EC0DDAC222C5}" destId="{C0AAFB13-08A2-4AC7-AE16-57FA5A38AA2D}" srcOrd="0" destOrd="0" presId="urn:microsoft.com/office/officeart/2005/8/layout/bProcess4"/>
    <dgm:cxn modelId="{28D20F31-F6BC-4F32-A55C-1450696E979A}" type="presOf" srcId="{D5E1E15F-64B5-4F75-86EB-B578E58D81EA}" destId="{E4C62563-51F3-4B5D-8E4C-23353BD16AB8}" srcOrd="0" destOrd="0" presId="urn:microsoft.com/office/officeart/2005/8/layout/bProcess4"/>
    <dgm:cxn modelId="{BA01823C-5F86-44E9-9C6E-64C7D5F67E9B}" type="presOf" srcId="{BA76E432-F3AB-42D4-8D65-B840911CF951}" destId="{3A3DC9D9-55A7-4CCE-8FA9-1D29F5F01678}" srcOrd="0" destOrd="0" presId="urn:microsoft.com/office/officeart/2005/8/layout/bProcess4"/>
    <dgm:cxn modelId="{790AF53F-F486-4320-9404-9B0B185A563A}" srcId="{BA76E432-F3AB-42D4-8D65-B840911CF951}" destId="{61FA92DE-C00B-4F8D-9A82-79E37DFFD27B}" srcOrd="3" destOrd="0" parTransId="{69377C57-5396-4DB0-AFBD-66578D615BCB}" sibTransId="{618460D8-A8EC-4006-879B-83F2C2D0A430}"/>
    <dgm:cxn modelId="{0766804A-285C-4803-9BE8-E7022E96D9F6}" srcId="{BA76E432-F3AB-42D4-8D65-B840911CF951}" destId="{63C04D6E-C9EE-46DE-9552-EC0DDAC222C5}" srcOrd="0" destOrd="0" parTransId="{33ADB38D-C3AF-4D67-B808-BF54D61A8AAE}" sibTransId="{D5E1E15F-64B5-4F75-86EB-B578E58D81EA}"/>
    <dgm:cxn modelId="{9741FA4C-7BE7-4C93-8B7E-9F9E3B0AC408}" srcId="{BA76E432-F3AB-42D4-8D65-B840911CF951}" destId="{9FA2090A-B65C-4E8B-92C7-2CF27DDA3049}" srcOrd="2" destOrd="0" parTransId="{72AE0CC2-B29C-48F0-9343-EA7D89A5E548}" sibTransId="{743F3437-85FC-4643-8613-EE2A5979A4EC}"/>
    <dgm:cxn modelId="{C0E63D4E-60FC-4B57-9778-C6030EE36815}" type="presOf" srcId="{743F3437-85FC-4643-8613-EE2A5979A4EC}" destId="{E169188C-28C8-4EC6-A31C-119A1A17C47B}" srcOrd="0" destOrd="0" presId="urn:microsoft.com/office/officeart/2005/8/layout/bProcess4"/>
    <dgm:cxn modelId="{B4166C78-D0B2-4E36-B154-AFA02DDCC7BC}" type="presOf" srcId="{618460D8-A8EC-4006-879B-83F2C2D0A430}" destId="{D7E3AA1B-E305-4F63-AB46-E7D2DCFC69EF}" srcOrd="0" destOrd="0" presId="urn:microsoft.com/office/officeart/2005/8/layout/bProcess4"/>
    <dgm:cxn modelId="{B3FD7D91-ADA5-48CF-8894-975621AE14B8}" srcId="{BA76E432-F3AB-42D4-8D65-B840911CF951}" destId="{2B864E35-B309-49AE-8C3E-D19F581E46A0}" srcOrd="5" destOrd="0" parTransId="{7D53A036-5DB0-4B14-A4EE-252551265FDB}" sibTransId="{5208D6AA-225A-47C7-AEC4-89B2C2DF732C}"/>
    <dgm:cxn modelId="{61968093-6699-4247-9F4D-E6BA5892FD82}" type="presOf" srcId="{62FC3F63-5A35-4214-9D45-07CBE2A0200E}" destId="{BDA9FF76-5946-4480-8472-6344A1F6BE8F}" srcOrd="0" destOrd="0" presId="urn:microsoft.com/office/officeart/2005/8/layout/bProcess4"/>
    <dgm:cxn modelId="{93D50E98-7CD1-4F7E-BFF0-80CB57924085}" type="presOf" srcId="{2B864E35-B309-49AE-8C3E-D19F581E46A0}" destId="{ADB5B276-A589-4847-A074-CACE89B419ED}" srcOrd="0" destOrd="0" presId="urn:microsoft.com/office/officeart/2005/8/layout/bProcess4"/>
    <dgm:cxn modelId="{F36E47A8-EB46-4B93-A397-0B2AAF11AC16}" srcId="{BA76E432-F3AB-42D4-8D65-B840911CF951}" destId="{86AE89B9-29A0-4832-B188-FECB0213FF16}" srcOrd="1" destOrd="0" parTransId="{D70E6B4F-356C-444F-BE5F-E1196FB481A5}" sibTransId="{62FC3F63-5A35-4214-9D45-07CBE2A0200E}"/>
    <dgm:cxn modelId="{A3799CC2-C856-4D3C-A4B3-61E9CD91CF9D}" type="presOf" srcId="{F969B9E6-ACFD-4125-9D74-0433E753AD75}" destId="{D43DD47D-A52B-4FC5-B486-F5EAFF852986}" srcOrd="0" destOrd="0" presId="urn:microsoft.com/office/officeart/2005/8/layout/bProcess4"/>
    <dgm:cxn modelId="{FF9566C6-4668-42CA-A190-EF54C7BF9FED}" type="presOf" srcId="{4E19AFAD-2AD9-4683-9F4A-70A7C250041D}" destId="{097686EF-F26A-44EF-8F89-41A9D3C79AAB}" srcOrd="0" destOrd="0" presId="urn:microsoft.com/office/officeart/2005/8/layout/bProcess4"/>
    <dgm:cxn modelId="{7FDFE3DC-8C70-4EFB-994C-6FA9E3B75A50}" type="presOf" srcId="{86AE89B9-29A0-4832-B188-FECB0213FF16}" destId="{6C460014-D457-4C56-837A-3EAB7A4833EA}" srcOrd="0" destOrd="0" presId="urn:microsoft.com/office/officeart/2005/8/layout/bProcess4"/>
    <dgm:cxn modelId="{2D910FE3-D352-437D-97A8-0CC807E29BCA}" srcId="{BA76E432-F3AB-42D4-8D65-B840911CF951}" destId="{4E19AFAD-2AD9-4683-9F4A-70A7C250041D}" srcOrd="4" destOrd="0" parTransId="{46C694AF-5139-45AB-8B87-50485F146DF6}" sibTransId="{3BDFCB1B-4EC5-4AEE-B6A9-23C11E7F9008}"/>
    <dgm:cxn modelId="{207544E6-210C-40D3-AFF2-724BF3CD547A}" type="presOf" srcId="{5208D6AA-225A-47C7-AEC4-89B2C2DF732C}" destId="{8078A158-9545-4CEA-8C9C-866ED666C331}" srcOrd="0" destOrd="0" presId="urn:microsoft.com/office/officeart/2005/8/layout/bProcess4"/>
    <dgm:cxn modelId="{12A4AEE9-3C05-480E-980A-1E06291FBF00}" type="presOf" srcId="{61FA92DE-C00B-4F8D-9A82-79E37DFFD27B}" destId="{4BBC525F-CE42-4D19-8A79-3AFAD65C5DAB}" srcOrd="0" destOrd="0" presId="urn:microsoft.com/office/officeart/2005/8/layout/bProcess4"/>
    <dgm:cxn modelId="{2D0157FF-1DAA-40EF-8D9C-65A555E4573C}" type="presOf" srcId="{9FA2090A-B65C-4E8B-92C7-2CF27DDA3049}" destId="{8E47ABA4-35C8-478B-BC9D-0DF7FB1F45F2}" srcOrd="0" destOrd="0" presId="urn:microsoft.com/office/officeart/2005/8/layout/bProcess4"/>
    <dgm:cxn modelId="{2B120151-52FA-47E5-B784-FABFC45F06F7}" type="presParOf" srcId="{3A3DC9D9-55A7-4CCE-8FA9-1D29F5F01678}" destId="{89324E5C-891E-412C-A1E5-59B69FC26A4A}" srcOrd="0" destOrd="0" presId="urn:microsoft.com/office/officeart/2005/8/layout/bProcess4"/>
    <dgm:cxn modelId="{6F95C34B-D204-4A49-A2A4-ABBB5DCCFE88}" type="presParOf" srcId="{89324E5C-891E-412C-A1E5-59B69FC26A4A}" destId="{DC371D96-F501-49B0-BD8D-01993B60AED9}" srcOrd="0" destOrd="0" presId="urn:microsoft.com/office/officeart/2005/8/layout/bProcess4"/>
    <dgm:cxn modelId="{45A2DA41-8ACA-4B49-BC08-FEA11C27A59A}" type="presParOf" srcId="{89324E5C-891E-412C-A1E5-59B69FC26A4A}" destId="{C0AAFB13-08A2-4AC7-AE16-57FA5A38AA2D}" srcOrd="1" destOrd="0" presId="urn:microsoft.com/office/officeart/2005/8/layout/bProcess4"/>
    <dgm:cxn modelId="{F4D6A57F-4E2D-4FCE-8948-AE7125210229}" type="presParOf" srcId="{3A3DC9D9-55A7-4CCE-8FA9-1D29F5F01678}" destId="{E4C62563-51F3-4B5D-8E4C-23353BD16AB8}" srcOrd="1" destOrd="0" presId="urn:microsoft.com/office/officeart/2005/8/layout/bProcess4"/>
    <dgm:cxn modelId="{7D4FD124-8495-491F-9CA8-8AF0D1B12AB1}" type="presParOf" srcId="{3A3DC9D9-55A7-4CCE-8FA9-1D29F5F01678}" destId="{E6E2AD1F-91A4-4EA2-8DE1-D262E081BCF3}" srcOrd="2" destOrd="0" presId="urn:microsoft.com/office/officeart/2005/8/layout/bProcess4"/>
    <dgm:cxn modelId="{F4D228FD-9272-48F2-84E8-F77F2230CBDC}" type="presParOf" srcId="{E6E2AD1F-91A4-4EA2-8DE1-D262E081BCF3}" destId="{F83539BD-787A-4E67-AE17-EBE1A096F47B}" srcOrd="0" destOrd="0" presId="urn:microsoft.com/office/officeart/2005/8/layout/bProcess4"/>
    <dgm:cxn modelId="{8A41F734-5062-481C-A57C-33C4E2F0D5A6}" type="presParOf" srcId="{E6E2AD1F-91A4-4EA2-8DE1-D262E081BCF3}" destId="{6C460014-D457-4C56-837A-3EAB7A4833EA}" srcOrd="1" destOrd="0" presId="urn:microsoft.com/office/officeart/2005/8/layout/bProcess4"/>
    <dgm:cxn modelId="{981E3F5E-C02E-40B8-B45D-5E8CB976EE28}" type="presParOf" srcId="{3A3DC9D9-55A7-4CCE-8FA9-1D29F5F01678}" destId="{BDA9FF76-5946-4480-8472-6344A1F6BE8F}" srcOrd="3" destOrd="0" presId="urn:microsoft.com/office/officeart/2005/8/layout/bProcess4"/>
    <dgm:cxn modelId="{9EDA0CD6-73DF-4CAB-864C-5AB39CF52F8F}" type="presParOf" srcId="{3A3DC9D9-55A7-4CCE-8FA9-1D29F5F01678}" destId="{BF972A69-33F5-4B79-9BFE-48A056107BD6}" srcOrd="4" destOrd="0" presId="urn:microsoft.com/office/officeart/2005/8/layout/bProcess4"/>
    <dgm:cxn modelId="{418D4D47-FE67-45B6-AFCC-59781C6324C9}" type="presParOf" srcId="{BF972A69-33F5-4B79-9BFE-48A056107BD6}" destId="{6D2694BA-9B18-43A8-9A75-427026A0E3D7}" srcOrd="0" destOrd="0" presId="urn:microsoft.com/office/officeart/2005/8/layout/bProcess4"/>
    <dgm:cxn modelId="{3576E0D6-B857-4A80-AEBA-D770BB144774}" type="presParOf" srcId="{BF972A69-33F5-4B79-9BFE-48A056107BD6}" destId="{8E47ABA4-35C8-478B-BC9D-0DF7FB1F45F2}" srcOrd="1" destOrd="0" presId="urn:microsoft.com/office/officeart/2005/8/layout/bProcess4"/>
    <dgm:cxn modelId="{D8B922AD-47A0-4AD8-8511-85D3E7129CBB}" type="presParOf" srcId="{3A3DC9D9-55A7-4CCE-8FA9-1D29F5F01678}" destId="{E169188C-28C8-4EC6-A31C-119A1A17C47B}" srcOrd="5" destOrd="0" presId="urn:microsoft.com/office/officeart/2005/8/layout/bProcess4"/>
    <dgm:cxn modelId="{C13A9622-82A8-4702-B476-1EE30C35BB7B}" type="presParOf" srcId="{3A3DC9D9-55A7-4CCE-8FA9-1D29F5F01678}" destId="{30189AAD-0B77-425C-9992-1A2F48449B3D}" srcOrd="6" destOrd="0" presId="urn:microsoft.com/office/officeart/2005/8/layout/bProcess4"/>
    <dgm:cxn modelId="{CB36D0C0-B9BE-416C-ACE4-AFED22E0BDD6}" type="presParOf" srcId="{30189AAD-0B77-425C-9992-1A2F48449B3D}" destId="{8F37BEEB-A2A2-4A97-AAEA-A85FE62BF2C9}" srcOrd="0" destOrd="0" presId="urn:microsoft.com/office/officeart/2005/8/layout/bProcess4"/>
    <dgm:cxn modelId="{39261692-ABC8-4F9C-89E2-F062C5BBC67F}" type="presParOf" srcId="{30189AAD-0B77-425C-9992-1A2F48449B3D}" destId="{4BBC525F-CE42-4D19-8A79-3AFAD65C5DAB}" srcOrd="1" destOrd="0" presId="urn:microsoft.com/office/officeart/2005/8/layout/bProcess4"/>
    <dgm:cxn modelId="{61302E26-31E0-400C-BB9C-406862B86029}" type="presParOf" srcId="{3A3DC9D9-55A7-4CCE-8FA9-1D29F5F01678}" destId="{D7E3AA1B-E305-4F63-AB46-E7D2DCFC69EF}" srcOrd="7" destOrd="0" presId="urn:microsoft.com/office/officeart/2005/8/layout/bProcess4"/>
    <dgm:cxn modelId="{308137F4-5C7A-4581-BB6B-7E37F0DF0D2E}" type="presParOf" srcId="{3A3DC9D9-55A7-4CCE-8FA9-1D29F5F01678}" destId="{0BA9A760-F3AD-4533-B66A-16644B0E4C56}" srcOrd="8" destOrd="0" presId="urn:microsoft.com/office/officeart/2005/8/layout/bProcess4"/>
    <dgm:cxn modelId="{1A746367-5EC8-44E9-8FB5-DD3715438735}" type="presParOf" srcId="{0BA9A760-F3AD-4533-B66A-16644B0E4C56}" destId="{8C8987BC-3BEB-4D5F-86D1-8602DB43CE05}" srcOrd="0" destOrd="0" presId="urn:microsoft.com/office/officeart/2005/8/layout/bProcess4"/>
    <dgm:cxn modelId="{BEB8FA01-3D02-482B-9B36-59855D29F169}" type="presParOf" srcId="{0BA9A760-F3AD-4533-B66A-16644B0E4C56}" destId="{097686EF-F26A-44EF-8F89-41A9D3C79AAB}" srcOrd="1" destOrd="0" presId="urn:microsoft.com/office/officeart/2005/8/layout/bProcess4"/>
    <dgm:cxn modelId="{E571740E-6387-4802-8D17-3DCBA577B22A}" type="presParOf" srcId="{3A3DC9D9-55A7-4CCE-8FA9-1D29F5F01678}" destId="{CE52D755-98A3-42C9-9C16-B2F5073ADF9B}" srcOrd="9" destOrd="0" presId="urn:microsoft.com/office/officeart/2005/8/layout/bProcess4"/>
    <dgm:cxn modelId="{1321156E-1134-4B07-816F-DCA9DC99B19E}" type="presParOf" srcId="{3A3DC9D9-55A7-4CCE-8FA9-1D29F5F01678}" destId="{2A21F38D-0E29-4695-A903-D96EF033269D}" srcOrd="10" destOrd="0" presId="urn:microsoft.com/office/officeart/2005/8/layout/bProcess4"/>
    <dgm:cxn modelId="{F7FF162B-01CE-4707-9D30-26BBA9ED5BF8}" type="presParOf" srcId="{2A21F38D-0E29-4695-A903-D96EF033269D}" destId="{91E1857F-5D3A-4C51-A9D9-11CBF3B27AA8}" srcOrd="0" destOrd="0" presId="urn:microsoft.com/office/officeart/2005/8/layout/bProcess4"/>
    <dgm:cxn modelId="{6C241E29-0CB6-44B4-84F6-448F2F719CEE}" type="presParOf" srcId="{2A21F38D-0E29-4695-A903-D96EF033269D}" destId="{ADB5B276-A589-4847-A074-CACE89B419ED}" srcOrd="1" destOrd="0" presId="urn:microsoft.com/office/officeart/2005/8/layout/bProcess4"/>
    <dgm:cxn modelId="{7B4712CB-E0D3-4C91-9A06-6ADA47FD0529}" type="presParOf" srcId="{3A3DC9D9-55A7-4CCE-8FA9-1D29F5F01678}" destId="{8078A158-9545-4CEA-8C9C-866ED666C331}" srcOrd="11" destOrd="0" presId="urn:microsoft.com/office/officeart/2005/8/layout/bProcess4"/>
    <dgm:cxn modelId="{53F519A3-8F32-46AF-A339-CEBF4C8955D8}" type="presParOf" srcId="{3A3DC9D9-55A7-4CCE-8FA9-1D29F5F01678}" destId="{1D571D23-F863-401D-81F5-2C529B355696}" srcOrd="12" destOrd="0" presId="urn:microsoft.com/office/officeart/2005/8/layout/bProcess4"/>
    <dgm:cxn modelId="{A3776903-A6DD-4A3E-8ECF-7508E7B3B293}" type="presParOf" srcId="{1D571D23-F863-401D-81F5-2C529B355696}" destId="{67947A22-B878-440A-86F0-A1057940727C}" srcOrd="0" destOrd="0" presId="urn:microsoft.com/office/officeart/2005/8/layout/bProcess4"/>
    <dgm:cxn modelId="{FA41C2B1-3743-4335-9F38-C98CC519C620}" type="presParOf" srcId="{1D571D23-F863-401D-81F5-2C529B355696}" destId="{D43DD47D-A52B-4FC5-B486-F5EAFF852986}"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76E432-F3AB-42D4-8D65-B840911CF951}" type="doc">
      <dgm:prSet loTypeId="urn:microsoft.com/office/officeart/2005/8/layout/bProcess4" loCatId="process" qsTypeId="urn:microsoft.com/office/officeart/2005/8/quickstyle/simple1" qsCatId="simple" csTypeId="urn:microsoft.com/office/officeart/2005/8/colors/colorful1" csCatId="colorful" phldr="1"/>
      <dgm:spPr/>
      <dgm:t>
        <a:bodyPr/>
        <a:lstStyle/>
        <a:p>
          <a:endParaRPr lang="es-CO"/>
        </a:p>
      </dgm:t>
    </dgm:pt>
    <dgm:pt modelId="{63C04D6E-C9EE-46DE-9552-EC0DDAC222C5}">
      <dgm:prSet phldrT="[Texto]"/>
      <dgm:spPr/>
      <dgm:t>
        <a:bodyPr/>
        <a:lstStyle/>
        <a:p>
          <a:pPr algn="l"/>
          <a:r>
            <a:rPr lang="es-CO"/>
            <a:t>Identificación de funciones y procesos.</a:t>
          </a:r>
        </a:p>
      </dgm:t>
    </dgm:pt>
    <dgm:pt modelId="{33ADB38D-C3AF-4D67-B808-BF54D61A8AAE}" type="parTrans" cxnId="{0766804A-285C-4803-9BE8-E7022E96D9F6}">
      <dgm:prSet/>
      <dgm:spPr/>
      <dgm:t>
        <a:bodyPr/>
        <a:lstStyle/>
        <a:p>
          <a:pPr algn="l"/>
          <a:endParaRPr lang="es-CO"/>
        </a:p>
      </dgm:t>
    </dgm:pt>
    <dgm:pt modelId="{D5E1E15F-64B5-4F75-86EB-B578E58D81EA}" type="sibTrans" cxnId="{0766804A-285C-4803-9BE8-E7022E96D9F6}">
      <dgm:prSet/>
      <dgm:spPr/>
      <dgm:t>
        <a:bodyPr/>
        <a:lstStyle/>
        <a:p>
          <a:pPr algn="l"/>
          <a:endParaRPr lang="es-CO"/>
        </a:p>
      </dgm:t>
    </dgm:pt>
    <dgm:pt modelId="{86AE89B9-29A0-4832-B188-FECB0213FF16}">
      <dgm:prSet phldrT="[Texto]"/>
      <dgm:spPr/>
      <dgm:t>
        <a:bodyPr/>
        <a:lstStyle/>
        <a:p>
          <a:pPr algn="l"/>
          <a:r>
            <a:rPr lang="es-CO"/>
            <a:t>Evaluación de impactos operacionales</a:t>
          </a:r>
        </a:p>
      </dgm:t>
    </dgm:pt>
    <dgm:pt modelId="{D70E6B4F-356C-444F-BE5F-E1196FB481A5}" type="parTrans" cxnId="{F36E47A8-EB46-4B93-A397-0B2AAF11AC16}">
      <dgm:prSet/>
      <dgm:spPr/>
      <dgm:t>
        <a:bodyPr/>
        <a:lstStyle/>
        <a:p>
          <a:pPr algn="l"/>
          <a:endParaRPr lang="es-CO"/>
        </a:p>
      </dgm:t>
    </dgm:pt>
    <dgm:pt modelId="{62FC3F63-5A35-4214-9D45-07CBE2A0200E}" type="sibTrans" cxnId="{F36E47A8-EB46-4B93-A397-0B2AAF11AC16}">
      <dgm:prSet/>
      <dgm:spPr/>
      <dgm:t>
        <a:bodyPr/>
        <a:lstStyle/>
        <a:p>
          <a:pPr algn="l"/>
          <a:endParaRPr lang="es-CO"/>
        </a:p>
      </dgm:t>
    </dgm:pt>
    <dgm:pt modelId="{9FA2090A-B65C-4E8B-92C7-2CF27DDA3049}">
      <dgm:prSet phldrT="[Texto]"/>
      <dgm:spPr/>
      <dgm:t>
        <a:bodyPr/>
        <a:lstStyle/>
        <a:p>
          <a:pPr algn="l"/>
          <a:r>
            <a:rPr lang="es-CO"/>
            <a:t>Identificación de procesos criticos.</a:t>
          </a:r>
        </a:p>
      </dgm:t>
    </dgm:pt>
    <dgm:pt modelId="{72AE0CC2-B29C-48F0-9343-EA7D89A5E548}" type="parTrans" cxnId="{9741FA4C-7BE7-4C93-8B7E-9F9E3B0AC408}">
      <dgm:prSet/>
      <dgm:spPr/>
      <dgm:t>
        <a:bodyPr/>
        <a:lstStyle/>
        <a:p>
          <a:pPr algn="l"/>
          <a:endParaRPr lang="es-CO"/>
        </a:p>
      </dgm:t>
    </dgm:pt>
    <dgm:pt modelId="{743F3437-85FC-4643-8613-EE2A5979A4EC}" type="sibTrans" cxnId="{9741FA4C-7BE7-4C93-8B7E-9F9E3B0AC408}">
      <dgm:prSet/>
      <dgm:spPr/>
      <dgm:t>
        <a:bodyPr/>
        <a:lstStyle/>
        <a:p>
          <a:pPr algn="l"/>
          <a:endParaRPr lang="es-CO"/>
        </a:p>
      </dgm:t>
    </dgm:pt>
    <dgm:pt modelId="{61FA92DE-C00B-4F8D-9A82-79E37DFFD27B}">
      <dgm:prSet phldrT="[Texto]"/>
      <dgm:spPr/>
      <dgm:t>
        <a:bodyPr/>
        <a:lstStyle/>
        <a:p>
          <a:pPr algn="l"/>
          <a:r>
            <a:rPr lang="es-CO"/>
            <a:t>Tiempos de recuperación.</a:t>
          </a:r>
        </a:p>
      </dgm:t>
    </dgm:pt>
    <dgm:pt modelId="{69377C57-5396-4DB0-AFBD-66578D615BCB}" type="parTrans" cxnId="{790AF53F-F486-4320-9404-9B0B185A563A}">
      <dgm:prSet/>
      <dgm:spPr/>
      <dgm:t>
        <a:bodyPr/>
        <a:lstStyle/>
        <a:p>
          <a:pPr algn="l"/>
          <a:endParaRPr lang="es-CO"/>
        </a:p>
      </dgm:t>
    </dgm:pt>
    <dgm:pt modelId="{618460D8-A8EC-4006-879B-83F2C2D0A430}" type="sibTrans" cxnId="{790AF53F-F486-4320-9404-9B0B185A563A}">
      <dgm:prSet/>
      <dgm:spPr/>
      <dgm:t>
        <a:bodyPr/>
        <a:lstStyle/>
        <a:p>
          <a:pPr algn="l"/>
          <a:endParaRPr lang="es-CO"/>
        </a:p>
      </dgm:t>
    </dgm:pt>
    <dgm:pt modelId="{4E19AFAD-2AD9-4683-9F4A-70A7C250041D}">
      <dgm:prSet phldrT="[Texto]"/>
      <dgm:spPr/>
      <dgm:t>
        <a:bodyPr/>
        <a:lstStyle/>
        <a:p>
          <a:pPr algn="l"/>
          <a:r>
            <a:rPr lang="es-CO"/>
            <a:t>Identificación de recursos.</a:t>
          </a:r>
        </a:p>
      </dgm:t>
    </dgm:pt>
    <dgm:pt modelId="{46C694AF-5139-45AB-8B87-50485F146DF6}" type="parTrans" cxnId="{2D910FE3-D352-437D-97A8-0CC807E29BCA}">
      <dgm:prSet/>
      <dgm:spPr/>
      <dgm:t>
        <a:bodyPr/>
        <a:lstStyle/>
        <a:p>
          <a:pPr algn="l"/>
          <a:endParaRPr lang="es-CO"/>
        </a:p>
      </dgm:t>
    </dgm:pt>
    <dgm:pt modelId="{3BDFCB1B-4EC5-4AEE-B6A9-23C11E7F9008}" type="sibTrans" cxnId="{2D910FE3-D352-437D-97A8-0CC807E29BCA}">
      <dgm:prSet/>
      <dgm:spPr/>
      <dgm:t>
        <a:bodyPr/>
        <a:lstStyle/>
        <a:p>
          <a:pPr algn="l"/>
          <a:endParaRPr lang="es-CO"/>
        </a:p>
      </dgm:t>
    </dgm:pt>
    <dgm:pt modelId="{2B864E35-B309-49AE-8C3E-D19F581E46A0}">
      <dgm:prSet phldrT="[Texto]"/>
      <dgm:spPr/>
      <dgm:t>
        <a:bodyPr/>
        <a:lstStyle/>
        <a:p>
          <a:pPr algn="l"/>
          <a:r>
            <a:rPr lang="es-CO"/>
            <a:t>RTO / RPO</a:t>
          </a:r>
        </a:p>
      </dgm:t>
    </dgm:pt>
    <dgm:pt modelId="{7D53A036-5DB0-4B14-A4EE-252551265FDB}" type="parTrans" cxnId="{B3FD7D91-ADA5-48CF-8894-975621AE14B8}">
      <dgm:prSet/>
      <dgm:spPr/>
      <dgm:t>
        <a:bodyPr/>
        <a:lstStyle/>
        <a:p>
          <a:pPr algn="l"/>
          <a:endParaRPr lang="es-CO"/>
        </a:p>
      </dgm:t>
    </dgm:pt>
    <dgm:pt modelId="{5208D6AA-225A-47C7-AEC4-89B2C2DF732C}" type="sibTrans" cxnId="{B3FD7D91-ADA5-48CF-8894-975621AE14B8}">
      <dgm:prSet/>
      <dgm:spPr/>
      <dgm:t>
        <a:bodyPr/>
        <a:lstStyle/>
        <a:p>
          <a:pPr algn="l"/>
          <a:endParaRPr lang="es-CO"/>
        </a:p>
      </dgm:t>
    </dgm:pt>
    <dgm:pt modelId="{F969B9E6-ACFD-4125-9D74-0433E753AD75}">
      <dgm:prSet phldrT="[Texto]"/>
      <dgm:spPr/>
      <dgm:t>
        <a:bodyPr/>
        <a:lstStyle/>
        <a:p>
          <a:pPr algn="l"/>
          <a:r>
            <a:rPr lang="es-CO"/>
            <a:t>Generación del informe del impacto al negocio.</a:t>
          </a:r>
        </a:p>
      </dgm:t>
    </dgm:pt>
    <dgm:pt modelId="{C2F54228-F167-4B81-A112-6A1E2E5556A6}" type="parTrans" cxnId="{8438440D-E0E7-475E-BF82-1715CB3A8942}">
      <dgm:prSet/>
      <dgm:spPr/>
      <dgm:t>
        <a:bodyPr/>
        <a:lstStyle/>
        <a:p>
          <a:pPr algn="l"/>
          <a:endParaRPr lang="es-CO"/>
        </a:p>
      </dgm:t>
    </dgm:pt>
    <dgm:pt modelId="{99F4B5A6-CD99-42CC-BB87-F350EE714AEE}" type="sibTrans" cxnId="{8438440D-E0E7-475E-BF82-1715CB3A8942}">
      <dgm:prSet/>
      <dgm:spPr/>
      <dgm:t>
        <a:bodyPr/>
        <a:lstStyle/>
        <a:p>
          <a:pPr algn="l"/>
          <a:endParaRPr lang="es-CO"/>
        </a:p>
      </dgm:t>
    </dgm:pt>
    <dgm:pt modelId="{3A3DC9D9-55A7-4CCE-8FA9-1D29F5F01678}" type="pres">
      <dgm:prSet presAssocID="{BA76E432-F3AB-42D4-8D65-B840911CF951}" presName="Name0" presStyleCnt="0">
        <dgm:presLayoutVars>
          <dgm:dir/>
          <dgm:resizeHandles/>
        </dgm:presLayoutVars>
      </dgm:prSet>
      <dgm:spPr/>
    </dgm:pt>
    <dgm:pt modelId="{89324E5C-891E-412C-A1E5-59B69FC26A4A}" type="pres">
      <dgm:prSet presAssocID="{63C04D6E-C9EE-46DE-9552-EC0DDAC222C5}" presName="compNode" presStyleCnt="0"/>
      <dgm:spPr/>
    </dgm:pt>
    <dgm:pt modelId="{DC371D96-F501-49B0-BD8D-01993B60AED9}" type="pres">
      <dgm:prSet presAssocID="{63C04D6E-C9EE-46DE-9552-EC0DDAC222C5}" presName="dummyConnPt" presStyleCnt="0"/>
      <dgm:spPr/>
    </dgm:pt>
    <dgm:pt modelId="{C0AAFB13-08A2-4AC7-AE16-57FA5A38AA2D}" type="pres">
      <dgm:prSet presAssocID="{63C04D6E-C9EE-46DE-9552-EC0DDAC222C5}" presName="node" presStyleLbl="node1" presStyleIdx="0" presStyleCnt="7">
        <dgm:presLayoutVars>
          <dgm:bulletEnabled val="1"/>
        </dgm:presLayoutVars>
      </dgm:prSet>
      <dgm:spPr/>
    </dgm:pt>
    <dgm:pt modelId="{E4C62563-51F3-4B5D-8E4C-23353BD16AB8}" type="pres">
      <dgm:prSet presAssocID="{D5E1E15F-64B5-4F75-86EB-B578E58D81EA}" presName="sibTrans" presStyleLbl="bgSibTrans2D1" presStyleIdx="0" presStyleCnt="6"/>
      <dgm:spPr/>
    </dgm:pt>
    <dgm:pt modelId="{E6E2AD1F-91A4-4EA2-8DE1-D262E081BCF3}" type="pres">
      <dgm:prSet presAssocID="{86AE89B9-29A0-4832-B188-FECB0213FF16}" presName="compNode" presStyleCnt="0"/>
      <dgm:spPr/>
    </dgm:pt>
    <dgm:pt modelId="{F83539BD-787A-4E67-AE17-EBE1A096F47B}" type="pres">
      <dgm:prSet presAssocID="{86AE89B9-29A0-4832-B188-FECB0213FF16}" presName="dummyConnPt" presStyleCnt="0"/>
      <dgm:spPr/>
    </dgm:pt>
    <dgm:pt modelId="{6C460014-D457-4C56-837A-3EAB7A4833EA}" type="pres">
      <dgm:prSet presAssocID="{86AE89B9-29A0-4832-B188-FECB0213FF16}" presName="node" presStyleLbl="node1" presStyleIdx="1" presStyleCnt="7">
        <dgm:presLayoutVars>
          <dgm:bulletEnabled val="1"/>
        </dgm:presLayoutVars>
      </dgm:prSet>
      <dgm:spPr/>
    </dgm:pt>
    <dgm:pt modelId="{BDA9FF76-5946-4480-8472-6344A1F6BE8F}" type="pres">
      <dgm:prSet presAssocID="{62FC3F63-5A35-4214-9D45-07CBE2A0200E}" presName="sibTrans" presStyleLbl="bgSibTrans2D1" presStyleIdx="1" presStyleCnt="6"/>
      <dgm:spPr/>
    </dgm:pt>
    <dgm:pt modelId="{BF972A69-33F5-4B79-9BFE-48A056107BD6}" type="pres">
      <dgm:prSet presAssocID="{9FA2090A-B65C-4E8B-92C7-2CF27DDA3049}" presName="compNode" presStyleCnt="0"/>
      <dgm:spPr/>
    </dgm:pt>
    <dgm:pt modelId="{6D2694BA-9B18-43A8-9A75-427026A0E3D7}" type="pres">
      <dgm:prSet presAssocID="{9FA2090A-B65C-4E8B-92C7-2CF27DDA3049}" presName="dummyConnPt" presStyleCnt="0"/>
      <dgm:spPr/>
    </dgm:pt>
    <dgm:pt modelId="{8E47ABA4-35C8-478B-BC9D-0DF7FB1F45F2}" type="pres">
      <dgm:prSet presAssocID="{9FA2090A-B65C-4E8B-92C7-2CF27DDA3049}" presName="node" presStyleLbl="node1" presStyleIdx="2" presStyleCnt="7">
        <dgm:presLayoutVars>
          <dgm:bulletEnabled val="1"/>
        </dgm:presLayoutVars>
      </dgm:prSet>
      <dgm:spPr/>
    </dgm:pt>
    <dgm:pt modelId="{E169188C-28C8-4EC6-A31C-119A1A17C47B}" type="pres">
      <dgm:prSet presAssocID="{743F3437-85FC-4643-8613-EE2A5979A4EC}" presName="sibTrans" presStyleLbl="bgSibTrans2D1" presStyleIdx="2" presStyleCnt="6"/>
      <dgm:spPr/>
    </dgm:pt>
    <dgm:pt modelId="{30189AAD-0B77-425C-9992-1A2F48449B3D}" type="pres">
      <dgm:prSet presAssocID="{61FA92DE-C00B-4F8D-9A82-79E37DFFD27B}" presName="compNode" presStyleCnt="0"/>
      <dgm:spPr/>
    </dgm:pt>
    <dgm:pt modelId="{8F37BEEB-A2A2-4A97-AAEA-A85FE62BF2C9}" type="pres">
      <dgm:prSet presAssocID="{61FA92DE-C00B-4F8D-9A82-79E37DFFD27B}" presName="dummyConnPt" presStyleCnt="0"/>
      <dgm:spPr/>
    </dgm:pt>
    <dgm:pt modelId="{4BBC525F-CE42-4D19-8A79-3AFAD65C5DAB}" type="pres">
      <dgm:prSet presAssocID="{61FA92DE-C00B-4F8D-9A82-79E37DFFD27B}" presName="node" presStyleLbl="node1" presStyleIdx="3" presStyleCnt="7">
        <dgm:presLayoutVars>
          <dgm:bulletEnabled val="1"/>
        </dgm:presLayoutVars>
      </dgm:prSet>
      <dgm:spPr/>
    </dgm:pt>
    <dgm:pt modelId="{D7E3AA1B-E305-4F63-AB46-E7D2DCFC69EF}" type="pres">
      <dgm:prSet presAssocID="{618460D8-A8EC-4006-879B-83F2C2D0A430}" presName="sibTrans" presStyleLbl="bgSibTrans2D1" presStyleIdx="3" presStyleCnt="6"/>
      <dgm:spPr/>
    </dgm:pt>
    <dgm:pt modelId="{0BA9A760-F3AD-4533-B66A-16644B0E4C56}" type="pres">
      <dgm:prSet presAssocID="{4E19AFAD-2AD9-4683-9F4A-70A7C250041D}" presName="compNode" presStyleCnt="0"/>
      <dgm:spPr/>
    </dgm:pt>
    <dgm:pt modelId="{8C8987BC-3BEB-4D5F-86D1-8602DB43CE05}" type="pres">
      <dgm:prSet presAssocID="{4E19AFAD-2AD9-4683-9F4A-70A7C250041D}" presName="dummyConnPt" presStyleCnt="0"/>
      <dgm:spPr/>
    </dgm:pt>
    <dgm:pt modelId="{097686EF-F26A-44EF-8F89-41A9D3C79AAB}" type="pres">
      <dgm:prSet presAssocID="{4E19AFAD-2AD9-4683-9F4A-70A7C250041D}" presName="node" presStyleLbl="node1" presStyleIdx="4" presStyleCnt="7">
        <dgm:presLayoutVars>
          <dgm:bulletEnabled val="1"/>
        </dgm:presLayoutVars>
      </dgm:prSet>
      <dgm:spPr/>
    </dgm:pt>
    <dgm:pt modelId="{CE52D755-98A3-42C9-9C16-B2F5073ADF9B}" type="pres">
      <dgm:prSet presAssocID="{3BDFCB1B-4EC5-4AEE-B6A9-23C11E7F9008}" presName="sibTrans" presStyleLbl="bgSibTrans2D1" presStyleIdx="4" presStyleCnt="6"/>
      <dgm:spPr/>
    </dgm:pt>
    <dgm:pt modelId="{2A21F38D-0E29-4695-A903-D96EF033269D}" type="pres">
      <dgm:prSet presAssocID="{2B864E35-B309-49AE-8C3E-D19F581E46A0}" presName="compNode" presStyleCnt="0"/>
      <dgm:spPr/>
    </dgm:pt>
    <dgm:pt modelId="{91E1857F-5D3A-4C51-A9D9-11CBF3B27AA8}" type="pres">
      <dgm:prSet presAssocID="{2B864E35-B309-49AE-8C3E-D19F581E46A0}" presName="dummyConnPt" presStyleCnt="0"/>
      <dgm:spPr/>
    </dgm:pt>
    <dgm:pt modelId="{ADB5B276-A589-4847-A074-CACE89B419ED}" type="pres">
      <dgm:prSet presAssocID="{2B864E35-B309-49AE-8C3E-D19F581E46A0}" presName="node" presStyleLbl="node1" presStyleIdx="5" presStyleCnt="7">
        <dgm:presLayoutVars>
          <dgm:bulletEnabled val="1"/>
        </dgm:presLayoutVars>
      </dgm:prSet>
      <dgm:spPr/>
    </dgm:pt>
    <dgm:pt modelId="{8078A158-9545-4CEA-8C9C-866ED666C331}" type="pres">
      <dgm:prSet presAssocID="{5208D6AA-225A-47C7-AEC4-89B2C2DF732C}" presName="sibTrans" presStyleLbl="bgSibTrans2D1" presStyleIdx="5" presStyleCnt="6"/>
      <dgm:spPr/>
    </dgm:pt>
    <dgm:pt modelId="{1D571D23-F863-401D-81F5-2C529B355696}" type="pres">
      <dgm:prSet presAssocID="{F969B9E6-ACFD-4125-9D74-0433E753AD75}" presName="compNode" presStyleCnt="0"/>
      <dgm:spPr/>
    </dgm:pt>
    <dgm:pt modelId="{67947A22-B878-440A-86F0-A1057940727C}" type="pres">
      <dgm:prSet presAssocID="{F969B9E6-ACFD-4125-9D74-0433E753AD75}" presName="dummyConnPt" presStyleCnt="0"/>
      <dgm:spPr/>
    </dgm:pt>
    <dgm:pt modelId="{D43DD47D-A52B-4FC5-B486-F5EAFF852986}" type="pres">
      <dgm:prSet presAssocID="{F969B9E6-ACFD-4125-9D74-0433E753AD75}" presName="node" presStyleLbl="node1" presStyleIdx="6" presStyleCnt="7">
        <dgm:presLayoutVars>
          <dgm:bulletEnabled val="1"/>
        </dgm:presLayoutVars>
      </dgm:prSet>
      <dgm:spPr/>
    </dgm:pt>
  </dgm:ptLst>
  <dgm:cxnLst>
    <dgm:cxn modelId="{62853608-EB9F-4E30-92AD-9E47E751815C}" type="presOf" srcId="{3BDFCB1B-4EC5-4AEE-B6A9-23C11E7F9008}" destId="{CE52D755-98A3-42C9-9C16-B2F5073ADF9B}" srcOrd="0" destOrd="0" presId="urn:microsoft.com/office/officeart/2005/8/layout/bProcess4"/>
    <dgm:cxn modelId="{8438440D-E0E7-475E-BF82-1715CB3A8942}" srcId="{BA76E432-F3AB-42D4-8D65-B840911CF951}" destId="{F969B9E6-ACFD-4125-9D74-0433E753AD75}" srcOrd="6" destOrd="0" parTransId="{C2F54228-F167-4B81-A112-6A1E2E5556A6}" sibTransId="{99F4B5A6-CD99-42CC-BB87-F350EE714AEE}"/>
    <dgm:cxn modelId="{A7112116-BEC7-46D3-A264-DAD20554811E}" type="presOf" srcId="{63C04D6E-C9EE-46DE-9552-EC0DDAC222C5}" destId="{C0AAFB13-08A2-4AC7-AE16-57FA5A38AA2D}" srcOrd="0" destOrd="0" presId="urn:microsoft.com/office/officeart/2005/8/layout/bProcess4"/>
    <dgm:cxn modelId="{28D20F31-F6BC-4F32-A55C-1450696E979A}" type="presOf" srcId="{D5E1E15F-64B5-4F75-86EB-B578E58D81EA}" destId="{E4C62563-51F3-4B5D-8E4C-23353BD16AB8}" srcOrd="0" destOrd="0" presId="urn:microsoft.com/office/officeart/2005/8/layout/bProcess4"/>
    <dgm:cxn modelId="{BA01823C-5F86-44E9-9C6E-64C7D5F67E9B}" type="presOf" srcId="{BA76E432-F3AB-42D4-8D65-B840911CF951}" destId="{3A3DC9D9-55A7-4CCE-8FA9-1D29F5F01678}" srcOrd="0" destOrd="0" presId="urn:microsoft.com/office/officeart/2005/8/layout/bProcess4"/>
    <dgm:cxn modelId="{790AF53F-F486-4320-9404-9B0B185A563A}" srcId="{BA76E432-F3AB-42D4-8D65-B840911CF951}" destId="{61FA92DE-C00B-4F8D-9A82-79E37DFFD27B}" srcOrd="3" destOrd="0" parTransId="{69377C57-5396-4DB0-AFBD-66578D615BCB}" sibTransId="{618460D8-A8EC-4006-879B-83F2C2D0A430}"/>
    <dgm:cxn modelId="{0766804A-285C-4803-9BE8-E7022E96D9F6}" srcId="{BA76E432-F3AB-42D4-8D65-B840911CF951}" destId="{63C04D6E-C9EE-46DE-9552-EC0DDAC222C5}" srcOrd="0" destOrd="0" parTransId="{33ADB38D-C3AF-4D67-B808-BF54D61A8AAE}" sibTransId="{D5E1E15F-64B5-4F75-86EB-B578E58D81EA}"/>
    <dgm:cxn modelId="{9741FA4C-7BE7-4C93-8B7E-9F9E3B0AC408}" srcId="{BA76E432-F3AB-42D4-8D65-B840911CF951}" destId="{9FA2090A-B65C-4E8B-92C7-2CF27DDA3049}" srcOrd="2" destOrd="0" parTransId="{72AE0CC2-B29C-48F0-9343-EA7D89A5E548}" sibTransId="{743F3437-85FC-4643-8613-EE2A5979A4EC}"/>
    <dgm:cxn modelId="{C0E63D4E-60FC-4B57-9778-C6030EE36815}" type="presOf" srcId="{743F3437-85FC-4643-8613-EE2A5979A4EC}" destId="{E169188C-28C8-4EC6-A31C-119A1A17C47B}" srcOrd="0" destOrd="0" presId="urn:microsoft.com/office/officeart/2005/8/layout/bProcess4"/>
    <dgm:cxn modelId="{B4166C78-D0B2-4E36-B154-AFA02DDCC7BC}" type="presOf" srcId="{618460D8-A8EC-4006-879B-83F2C2D0A430}" destId="{D7E3AA1B-E305-4F63-AB46-E7D2DCFC69EF}" srcOrd="0" destOrd="0" presId="urn:microsoft.com/office/officeart/2005/8/layout/bProcess4"/>
    <dgm:cxn modelId="{B3FD7D91-ADA5-48CF-8894-975621AE14B8}" srcId="{BA76E432-F3AB-42D4-8D65-B840911CF951}" destId="{2B864E35-B309-49AE-8C3E-D19F581E46A0}" srcOrd="5" destOrd="0" parTransId="{7D53A036-5DB0-4B14-A4EE-252551265FDB}" sibTransId="{5208D6AA-225A-47C7-AEC4-89B2C2DF732C}"/>
    <dgm:cxn modelId="{61968093-6699-4247-9F4D-E6BA5892FD82}" type="presOf" srcId="{62FC3F63-5A35-4214-9D45-07CBE2A0200E}" destId="{BDA9FF76-5946-4480-8472-6344A1F6BE8F}" srcOrd="0" destOrd="0" presId="urn:microsoft.com/office/officeart/2005/8/layout/bProcess4"/>
    <dgm:cxn modelId="{93D50E98-7CD1-4F7E-BFF0-80CB57924085}" type="presOf" srcId="{2B864E35-B309-49AE-8C3E-D19F581E46A0}" destId="{ADB5B276-A589-4847-A074-CACE89B419ED}" srcOrd="0" destOrd="0" presId="urn:microsoft.com/office/officeart/2005/8/layout/bProcess4"/>
    <dgm:cxn modelId="{F36E47A8-EB46-4B93-A397-0B2AAF11AC16}" srcId="{BA76E432-F3AB-42D4-8D65-B840911CF951}" destId="{86AE89B9-29A0-4832-B188-FECB0213FF16}" srcOrd="1" destOrd="0" parTransId="{D70E6B4F-356C-444F-BE5F-E1196FB481A5}" sibTransId="{62FC3F63-5A35-4214-9D45-07CBE2A0200E}"/>
    <dgm:cxn modelId="{A3799CC2-C856-4D3C-A4B3-61E9CD91CF9D}" type="presOf" srcId="{F969B9E6-ACFD-4125-9D74-0433E753AD75}" destId="{D43DD47D-A52B-4FC5-B486-F5EAFF852986}" srcOrd="0" destOrd="0" presId="urn:microsoft.com/office/officeart/2005/8/layout/bProcess4"/>
    <dgm:cxn modelId="{FF9566C6-4668-42CA-A190-EF54C7BF9FED}" type="presOf" srcId="{4E19AFAD-2AD9-4683-9F4A-70A7C250041D}" destId="{097686EF-F26A-44EF-8F89-41A9D3C79AAB}" srcOrd="0" destOrd="0" presId="urn:microsoft.com/office/officeart/2005/8/layout/bProcess4"/>
    <dgm:cxn modelId="{7FDFE3DC-8C70-4EFB-994C-6FA9E3B75A50}" type="presOf" srcId="{86AE89B9-29A0-4832-B188-FECB0213FF16}" destId="{6C460014-D457-4C56-837A-3EAB7A4833EA}" srcOrd="0" destOrd="0" presId="urn:microsoft.com/office/officeart/2005/8/layout/bProcess4"/>
    <dgm:cxn modelId="{2D910FE3-D352-437D-97A8-0CC807E29BCA}" srcId="{BA76E432-F3AB-42D4-8D65-B840911CF951}" destId="{4E19AFAD-2AD9-4683-9F4A-70A7C250041D}" srcOrd="4" destOrd="0" parTransId="{46C694AF-5139-45AB-8B87-50485F146DF6}" sibTransId="{3BDFCB1B-4EC5-4AEE-B6A9-23C11E7F9008}"/>
    <dgm:cxn modelId="{207544E6-210C-40D3-AFF2-724BF3CD547A}" type="presOf" srcId="{5208D6AA-225A-47C7-AEC4-89B2C2DF732C}" destId="{8078A158-9545-4CEA-8C9C-866ED666C331}" srcOrd="0" destOrd="0" presId="urn:microsoft.com/office/officeart/2005/8/layout/bProcess4"/>
    <dgm:cxn modelId="{12A4AEE9-3C05-480E-980A-1E06291FBF00}" type="presOf" srcId="{61FA92DE-C00B-4F8D-9A82-79E37DFFD27B}" destId="{4BBC525F-CE42-4D19-8A79-3AFAD65C5DAB}" srcOrd="0" destOrd="0" presId="urn:microsoft.com/office/officeart/2005/8/layout/bProcess4"/>
    <dgm:cxn modelId="{2D0157FF-1DAA-40EF-8D9C-65A555E4573C}" type="presOf" srcId="{9FA2090A-B65C-4E8B-92C7-2CF27DDA3049}" destId="{8E47ABA4-35C8-478B-BC9D-0DF7FB1F45F2}" srcOrd="0" destOrd="0" presId="urn:microsoft.com/office/officeart/2005/8/layout/bProcess4"/>
    <dgm:cxn modelId="{2B120151-52FA-47E5-B784-FABFC45F06F7}" type="presParOf" srcId="{3A3DC9D9-55A7-4CCE-8FA9-1D29F5F01678}" destId="{89324E5C-891E-412C-A1E5-59B69FC26A4A}" srcOrd="0" destOrd="0" presId="urn:microsoft.com/office/officeart/2005/8/layout/bProcess4"/>
    <dgm:cxn modelId="{6F95C34B-D204-4A49-A2A4-ABBB5DCCFE88}" type="presParOf" srcId="{89324E5C-891E-412C-A1E5-59B69FC26A4A}" destId="{DC371D96-F501-49B0-BD8D-01993B60AED9}" srcOrd="0" destOrd="0" presId="urn:microsoft.com/office/officeart/2005/8/layout/bProcess4"/>
    <dgm:cxn modelId="{45A2DA41-8ACA-4B49-BC08-FEA11C27A59A}" type="presParOf" srcId="{89324E5C-891E-412C-A1E5-59B69FC26A4A}" destId="{C0AAFB13-08A2-4AC7-AE16-57FA5A38AA2D}" srcOrd="1" destOrd="0" presId="urn:microsoft.com/office/officeart/2005/8/layout/bProcess4"/>
    <dgm:cxn modelId="{F4D6A57F-4E2D-4FCE-8948-AE7125210229}" type="presParOf" srcId="{3A3DC9D9-55A7-4CCE-8FA9-1D29F5F01678}" destId="{E4C62563-51F3-4B5D-8E4C-23353BD16AB8}" srcOrd="1" destOrd="0" presId="urn:microsoft.com/office/officeart/2005/8/layout/bProcess4"/>
    <dgm:cxn modelId="{7D4FD124-8495-491F-9CA8-8AF0D1B12AB1}" type="presParOf" srcId="{3A3DC9D9-55A7-4CCE-8FA9-1D29F5F01678}" destId="{E6E2AD1F-91A4-4EA2-8DE1-D262E081BCF3}" srcOrd="2" destOrd="0" presId="urn:microsoft.com/office/officeart/2005/8/layout/bProcess4"/>
    <dgm:cxn modelId="{F4D228FD-9272-48F2-84E8-F77F2230CBDC}" type="presParOf" srcId="{E6E2AD1F-91A4-4EA2-8DE1-D262E081BCF3}" destId="{F83539BD-787A-4E67-AE17-EBE1A096F47B}" srcOrd="0" destOrd="0" presId="urn:microsoft.com/office/officeart/2005/8/layout/bProcess4"/>
    <dgm:cxn modelId="{8A41F734-5062-481C-A57C-33C4E2F0D5A6}" type="presParOf" srcId="{E6E2AD1F-91A4-4EA2-8DE1-D262E081BCF3}" destId="{6C460014-D457-4C56-837A-3EAB7A4833EA}" srcOrd="1" destOrd="0" presId="urn:microsoft.com/office/officeart/2005/8/layout/bProcess4"/>
    <dgm:cxn modelId="{981E3F5E-C02E-40B8-B45D-5E8CB976EE28}" type="presParOf" srcId="{3A3DC9D9-55A7-4CCE-8FA9-1D29F5F01678}" destId="{BDA9FF76-5946-4480-8472-6344A1F6BE8F}" srcOrd="3" destOrd="0" presId="urn:microsoft.com/office/officeart/2005/8/layout/bProcess4"/>
    <dgm:cxn modelId="{9EDA0CD6-73DF-4CAB-864C-5AB39CF52F8F}" type="presParOf" srcId="{3A3DC9D9-55A7-4CCE-8FA9-1D29F5F01678}" destId="{BF972A69-33F5-4B79-9BFE-48A056107BD6}" srcOrd="4" destOrd="0" presId="urn:microsoft.com/office/officeart/2005/8/layout/bProcess4"/>
    <dgm:cxn modelId="{418D4D47-FE67-45B6-AFCC-59781C6324C9}" type="presParOf" srcId="{BF972A69-33F5-4B79-9BFE-48A056107BD6}" destId="{6D2694BA-9B18-43A8-9A75-427026A0E3D7}" srcOrd="0" destOrd="0" presId="urn:microsoft.com/office/officeart/2005/8/layout/bProcess4"/>
    <dgm:cxn modelId="{3576E0D6-B857-4A80-AEBA-D770BB144774}" type="presParOf" srcId="{BF972A69-33F5-4B79-9BFE-48A056107BD6}" destId="{8E47ABA4-35C8-478B-BC9D-0DF7FB1F45F2}" srcOrd="1" destOrd="0" presId="urn:microsoft.com/office/officeart/2005/8/layout/bProcess4"/>
    <dgm:cxn modelId="{D8B922AD-47A0-4AD8-8511-85D3E7129CBB}" type="presParOf" srcId="{3A3DC9D9-55A7-4CCE-8FA9-1D29F5F01678}" destId="{E169188C-28C8-4EC6-A31C-119A1A17C47B}" srcOrd="5" destOrd="0" presId="urn:microsoft.com/office/officeart/2005/8/layout/bProcess4"/>
    <dgm:cxn modelId="{C13A9622-82A8-4702-B476-1EE30C35BB7B}" type="presParOf" srcId="{3A3DC9D9-55A7-4CCE-8FA9-1D29F5F01678}" destId="{30189AAD-0B77-425C-9992-1A2F48449B3D}" srcOrd="6" destOrd="0" presId="urn:microsoft.com/office/officeart/2005/8/layout/bProcess4"/>
    <dgm:cxn modelId="{CB36D0C0-B9BE-416C-ACE4-AFED22E0BDD6}" type="presParOf" srcId="{30189AAD-0B77-425C-9992-1A2F48449B3D}" destId="{8F37BEEB-A2A2-4A97-AAEA-A85FE62BF2C9}" srcOrd="0" destOrd="0" presId="urn:microsoft.com/office/officeart/2005/8/layout/bProcess4"/>
    <dgm:cxn modelId="{39261692-ABC8-4F9C-89E2-F062C5BBC67F}" type="presParOf" srcId="{30189AAD-0B77-425C-9992-1A2F48449B3D}" destId="{4BBC525F-CE42-4D19-8A79-3AFAD65C5DAB}" srcOrd="1" destOrd="0" presId="urn:microsoft.com/office/officeart/2005/8/layout/bProcess4"/>
    <dgm:cxn modelId="{61302E26-31E0-400C-BB9C-406862B86029}" type="presParOf" srcId="{3A3DC9D9-55A7-4CCE-8FA9-1D29F5F01678}" destId="{D7E3AA1B-E305-4F63-AB46-E7D2DCFC69EF}" srcOrd="7" destOrd="0" presId="urn:microsoft.com/office/officeart/2005/8/layout/bProcess4"/>
    <dgm:cxn modelId="{308137F4-5C7A-4581-BB6B-7E37F0DF0D2E}" type="presParOf" srcId="{3A3DC9D9-55A7-4CCE-8FA9-1D29F5F01678}" destId="{0BA9A760-F3AD-4533-B66A-16644B0E4C56}" srcOrd="8" destOrd="0" presId="urn:microsoft.com/office/officeart/2005/8/layout/bProcess4"/>
    <dgm:cxn modelId="{1A746367-5EC8-44E9-8FB5-DD3715438735}" type="presParOf" srcId="{0BA9A760-F3AD-4533-B66A-16644B0E4C56}" destId="{8C8987BC-3BEB-4D5F-86D1-8602DB43CE05}" srcOrd="0" destOrd="0" presId="urn:microsoft.com/office/officeart/2005/8/layout/bProcess4"/>
    <dgm:cxn modelId="{BEB8FA01-3D02-482B-9B36-59855D29F169}" type="presParOf" srcId="{0BA9A760-F3AD-4533-B66A-16644B0E4C56}" destId="{097686EF-F26A-44EF-8F89-41A9D3C79AAB}" srcOrd="1" destOrd="0" presId="urn:microsoft.com/office/officeart/2005/8/layout/bProcess4"/>
    <dgm:cxn modelId="{E571740E-6387-4802-8D17-3DCBA577B22A}" type="presParOf" srcId="{3A3DC9D9-55A7-4CCE-8FA9-1D29F5F01678}" destId="{CE52D755-98A3-42C9-9C16-B2F5073ADF9B}" srcOrd="9" destOrd="0" presId="urn:microsoft.com/office/officeart/2005/8/layout/bProcess4"/>
    <dgm:cxn modelId="{1321156E-1134-4B07-816F-DCA9DC99B19E}" type="presParOf" srcId="{3A3DC9D9-55A7-4CCE-8FA9-1D29F5F01678}" destId="{2A21F38D-0E29-4695-A903-D96EF033269D}" srcOrd="10" destOrd="0" presId="urn:microsoft.com/office/officeart/2005/8/layout/bProcess4"/>
    <dgm:cxn modelId="{F7FF162B-01CE-4707-9D30-26BBA9ED5BF8}" type="presParOf" srcId="{2A21F38D-0E29-4695-A903-D96EF033269D}" destId="{91E1857F-5D3A-4C51-A9D9-11CBF3B27AA8}" srcOrd="0" destOrd="0" presId="urn:microsoft.com/office/officeart/2005/8/layout/bProcess4"/>
    <dgm:cxn modelId="{6C241E29-0CB6-44B4-84F6-448F2F719CEE}" type="presParOf" srcId="{2A21F38D-0E29-4695-A903-D96EF033269D}" destId="{ADB5B276-A589-4847-A074-CACE89B419ED}" srcOrd="1" destOrd="0" presId="urn:microsoft.com/office/officeart/2005/8/layout/bProcess4"/>
    <dgm:cxn modelId="{7B4712CB-E0D3-4C91-9A06-6ADA47FD0529}" type="presParOf" srcId="{3A3DC9D9-55A7-4CCE-8FA9-1D29F5F01678}" destId="{8078A158-9545-4CEA-8C9C-866ED666C331}" srcOrd="11" destOrd="0" presId="urn:microsoft.com/office/officeart/2005/8/layout/bProcess4"/>
    <dgm:cxn modelId="{53F519A3-8F32-46AF-A339-CEBF4C8955D8}" type="presParOf" srcId="{3A3DC9D9-55A7-4CCE-8FA9-1D29F5F01678}" destId="{1D571D23-F863-401D-81F5-2C529B355696}" srcOrd="12" destOrd="0" presId="urn:microsoft.com/office/officeart/2005/8/layout/bProcess4"/>
    <dgm:cxn modelId="{A3776903-A6DD-4A3E-8ECF-7508E7B3B293}" type="presParOf" srcId="{1D571D23-F863-401D-81F5-2C529B355696}" destId="{67947A22-B878-440A-86F0-A1057940727C}" srcOrd="0" destOrd="0" presId="urn:microsoft.com/office/officeart/2005/8/layout/bProcess4"/>
    <dgm:cxn modelId="{FA41C2B1-3743-4335-9F38-C98CC519C620}" type="presParOf" srcId="{1D571D23-F863-401D-81F5-2C529B355696}" destId="{D43DD47D-A52B-4FC5-B486-F5EAFF852986}" srcOrd="1" destOrd="0" presId="urn:microsoft.com/office/officeart/2005/8/layout/b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76E432-F3AB-42D4-8D65-B840911CF951}" type="doc">
      <dgm:prSet loTypeId="urn:microsoft.com/office/officeart/2005/8/layout/bProcess4" loCatId="process" qsTypeId="urn:microsoft.com/office/officeart/2005/8/quickstyle/simple1" qsCatId="simple" csTypeId="urn:microsoft.com/office/officeart/2005/8/colors/colorful1" csCatId="colorful" phldr="1"/>
      <dgm:spPr/>
      <dgm:t>
        <a:bodyPr/>
        <a:lstStyle/>
        <a:p>
          <a:endParaRPr lang="es-CO"/>
        </a:p>
      </dgm:t>
    </dgm:pt>
    <dgm:pt modelId="{63C04D6E-C9EE-46DE-9552-EC0DDAC222C5}">
      <dgm:prSet phldrT="[Texto]"/>
      <dgm:spPr/>
      <dgm:t>
        <a:bodyPr/>
        <a:lstStyle/>
        <a:p>
          <a:pPr algn="l"/>
          <a:r>
            <a:rPr lang="es-CO"/>
            <a:t>Identificación de funciones y procesos.</a:t>
          </a:r>
        </a:p>
      </dgm:t>
    </dgm:pt>
    <dgm:pt modelId="{33ADB38D-C3AF-4D67-B808-BF54D61A8AAE}" type="parTrans" cxnId="{0766804A-285C-4803-9BE8-E7022E96D9F6}">
      <dgm:prSet/>
      <dgm:spPr/>
      <dgm:t>
        <a:bodyPr/>
        <a:lstStyle/>
        <a:p>
          <a:pPr algn="l"/>
          <a:endParaRPr lang="es-CO"/>
        </a:p>
      </dgm:t>
    </dgm:pt>
    <dgm:pt modelId="{D5E1E15F-64B5-4F75-86EB-B578E58D81EA}" type="sibTrans" cxnId="{0766804A-285C-4803-9BE8-E7022E96D9F6}">
      <dgm:prSet/>
      <dgm:spPr/>
      <dgm:t>
        <a:bodyPr/>
        <a:lstStyle/>
        <a:p>
          <a:pPr algn="l"/>
          <a:endParaRPr lang="es-CO"/>
        </a:p>
      </dgm:t>
    </dgm:pt>
    <dgm:pt modelId="{86AE89B9-29A0-4832-B188-FECB0213FF16}">
      <dgm:prSet phldrT="[Texto]"/>
      <dgm:spPr/>
      <dgm:t>
        <a:bodyPr/>
        <a:lstStyle/>
        <a:p>
          <a:pPr algn="l"/>
          <a:r>
            <a:rPr lang="es-CO"/>
            <a:t>Evaluación de impactos operacionales</a:t>
          </a:r>
        </a:p>
      </dgm:t>
    </dgm:pt>
    <dgm:pt modelId="{D70E6B4F-356C-444F-BE5F-E1196FB481A5}" type="parTrans" cxnId="{F36E47A8-EB46-4B93-A397-0B2AAF11AC16}">
      <dgm:prSet/>
      <dgm:spPr/>
      <dgm:t>
        <a:bodyPr/>
        <a:lstStyle/>
        <a:p>
          <a:pPr algn="l"/>
          <a:endParaRPr lang="es-CO"/>
        </a:p>
      </dgm:t>
    </dgm:pt>
    <dgm:pt modelId="{62FC3F63-5A35-4214-9D45-07CBE2A0200E}" type="sibTrans" cxnId="{F36E47A8-EB46-4B93-A397-0B2AAF11AC16}">
      <dgm:prSet/>
      <dgm:spPr/>
      <dgm:t>
        <a:bodyPr/>
        <a:lstStyle/>
        <a:p>
          <a:pPr algn="l"/>
          <a:endParaRPr lang="es-CO"/>
        </a:p>
      </dgm:t>
    </dgm:pt>
    <dgm:pt modelId="{9FA2090A-B65C-4E8B-92C7-2CF27DDA3049}">
      <dgm:prSet phldrT="[Texto]"/>
      <dgm:spPr/>
      <dgm:t>
        <a:bodyPr/>
        <a:lstStyle/>
        <a:p>
          <a:pPr algn="l"/>
          <a:r>
            <a:rPr lang="es-CO"/>
            <a:t>Identificación de procesos criticos.</a:t>
          </a:r>
        </a:p>
      </dgm:t>
    </dgm:pt>
    <dgm:pt modelId="{72AE0CC2-B29C-48F0-9343-EA7D89A5E548}" type="parTrans" cxnId="{9741FA4C-7BE7-4C93-8B7E-9F9E3B0AC408}">
      <dgm:prSet/>
      <dgm:spPr/>
      <dgm:t>
        <a:bodyPr/>
        <a:lstStyle/>
        <a:p>
          <a:pPr algn="l"/>
          <a:endParaRPr lang="es-CO"/>
        </a:p>
      </dgm:t>
    </dgm:pt>
    <dgm:pt modelId="{743F3437-85FC-4643-8613-EE2A5979A4EC}" type="sibTrans" cxnId="{9741FA4C-7BE7-4C93-8B7E-9F9E3B0AC408}">
      <dgm:prSet/>
      <dgm:spPr/>
      <dgm:t>
        <a:bodyPr/>
        <a:lstStyle/>
        <a:p>
          <a:pPr algn="l"/>
          <a:endParaRPr lang="es-CO"/>
        </a:p>
      </dgm:t>
    </dgm:pt>
    <dgm:pt modelId="{61FA92DE-C00B-4F8D-9A82-79E37DFFD27B}">
      <dgm:prSet phldrT="[Texto]"/>
      <dgm:spPr/>
      <dgm:t>
        <a:bodyPr/>
        <a:lstStyle/>
        <a:p>
          <a:pPr algn="l"/>
          <a:r>
            <a:rPr lang="es-CO"/>
            <a:t>Tiempos de recuperación.</a:t>
          </a:r>
        </a:p>
      </dgm:t>
    </dgm:pt>
    <dgm:pt modelId="{69377C57-5396-4DB0-AFBD-66578D615BCB}" type="parTrans" cxnId="{790AF53F-F486-4320-9404-9B0B185A563A}">
      <dgm:prSet/>
      <dgm:spPr/>
      <dgm:t>
        <a:bodyPr/>
        <a:lstStyle/>
        <a:p>
          <a:pPr algn="l"/>
          <a:endParaRPr lang="es-CO"/>
        </a:p>
      </dgm:t>
    </dgm:pt>
    <dgm:pt modelId="{618460D8-A8EC-4006-879B-83F2C2D0A430}" type="sibTrans" cxnId="{790AF53F-F486-4320-9404-9B0B185A563A}">
      <dgm:prSet/>
      <dgm:spPr/>
      <dgm:t>
        <a:bodyPr/>
        <a:lstStyle/>
        <a:p>
          <a:pPr algn="l"/>
          <a:endParaRPr lang="es-CO"/>
        </a:p>
      </dgm:t>
    </dgm:pt>
    <dgm:pt modelId="{4E19AFAD-2AD9-4683-9F4A-70A7C250041D}">
      <dgm:prSet phldrT="[Texto]"/>
      <dgm:spPr/>
      <dgm:t>
        <a:bodyPr/>
        <a:lstStyle/>
        <a:p>
          <a:pPr algn="l"/>
          <a:r>
            <a:rPr lang="es-CO"/>
            <a:t>Identificación de recursos.</a:t>
          </a:r>
        </a:p>
      </dgm:t>
    </dgm:pt>
    <dgm:pt modelId="{46C694AF-5139-45AB-8B87-50485F146DF6}" type="parTrans" cxnId="{2D910FE3-D352-437D-97A8-0CC807E29BCA}">
      <dgm:prSet/>
      <dgm:spPr/>
      <dgm:t>
        <a:bodyPr/>
        <a:lstStyle/>
        <a:p>
          <a:pPr algn="l"/>
          <a:endParaRPr lang="es-CO"/>
        </a:p>
      </dgm:t>
    </dgm:pt>
    <dgm:pt modelId="{3BDFCB1B-4EC5-4AEE-B6A9-23C11E7F9008}" type="sibTrans" cxnId="{2D910FE3-D352-437D-97A8-0CC807E29BCA}">
      <dgm:prSet/>
      <dgm:spPr/>
      <dgm:t>
        <a:bodyPr/>
        <a:lstStyle/>
        <a:p>
          <a:pPr algn="l"/>
          <a:endParaRPr lang="es-CO"/>
        </a:p>
      </dgm:t>
    </dgm:pt>
    <dgm:pt modelId="{2B864E35-B309-49AE-8C3E-D19F581E46A0}">
      <dgm:prSet phldrT="[Texto]"/>
      <dgm:spPr/>
      <dgm:t>
        <a:bodyPr/>
        <a:lstStyle/>
        <a:p>
          <a:pPr algn="l"/>
          <a:r>
            <a:rPr lang="es-CO"/>
            <a:t>RTO / RPO</a:t>
          </a:r>
        </a:p>
      </dgm:t>
    </dgm:pt>
    <dgm:pt modelId="{7D53A036-5DB0-4B14-A4EE-252551265FDB}" type="parTrans" cxnId="{B3FD7D91-ADA5-48CF-8894-975621AE14B8}">
      <dgm:prSet/>
      <dgm:spPr/>
      <dgm:t>
        <a:bodyPr/>
        <a:lstStyle/>
        <a:p>
          <a:pPr algn="l"/>
          <a:endParaRPr lang="es-CO"/>
        </a:p>
      </dgm:t>
    </dgm:pt>
    <dgm:pt modelId="{5208D6AA-225A-47C7-AEC4-89B2C2DF732C}" type="sibTrans" cxnId="{B3FD7D91-ADA5-48CF-8894-975621AE14B8}">
      <dgm:prSet/>
      <dgm:spPr/>
      <dgm:t>
        <a:bodyPr/>
        <a:lstStyle/>
        <a:p>
          <a:pPr algn="l"/>
          <a:endParaRPr lang="es-CO"/>
        </a:p>
      </dgm:t>
    </dgm:pt>
    <dgm:pt modelId="{F969B9E6-ACFD-4125-9D74-0433E753AD75}">
      <dgm:prSet phldrT="[Texto]"/>
      <dgm:spPr/>
      <dgm:t>
        <a:bodyPr/>
        <a:lstStyle/>
        <a:p>
          <a:pPr algn="l"/>
          <a:r>
            <a:rPr lang="es-CO"/>
            <a:t>Generación del informe del impacto al negocio.</a:t>
          </a:r>
        </a:p>
      </dgm:t>
    </dgm:pt>
    <dgm:pt modelId="{C2F54228-F167-4B81-A112-6A1E2E5556A6}" type="parTrans" cxnId="{8438440D-E0E7-475E-BF82-1715CB3A8942}">
      <dgm:prSet/>
      <dgm:spPr/>
      <dgm:t>
        <a:bodyPr/>
        <a:lstStyle/>
        <a:p>
          <a:pPr algn="l"/>
          <a:endParaRPr lang="es-CO"/>
        </a:p>
      </dgm:t>
    </dgm:pt>
    <dgm:pt modelId="{99F4B5A6-CD99-42CC-BB87-F350EE714AEE}" type="sibTrans" cxnId="{8438440D-E0E7-475E-BF82-1715CB3A8942}">
      <dgm:prSet/>
      <dgm:spPr/>
      <dgm:t>
        <a:bodyPr/>
        <a:lstStyle/>
        <a:p>
          <a:pPr algn="l"/>
          <a:endParaRPr lang="es-CO"/>
        </a:p>
      </dgm:t>
    </dgm:pt>
    <dgm:pt modelId="{3A3DC9D9-55A7-4CCE-8FA9-1D29F5F01678}" type="pres">
      <dgm:prSet presAssocID="{BA76E432-F3AB-42D4-8D65-B840911CF951}" presName="Name0" presStyleCnt="0">
        <dgm:presLayoutVars>
          <dgm:dir/>
          <dgm:resizeHandles/>
        </dgm:presLayoutVars>
      </dgm:prSet>
      <dgm:spPr/>
    </dgm:pt>
    <dgm:pt modelId="{89324E5C-891E-412C-A1E5-59B69FC26A4A}" type="pres">
      <dgm:prSet presAssocID="{63C04D6E-C9EE-46DE-9552-EC0DDAC222C5}" presName="compNode" presStyleCnt="0"/>
      <dgm:spPr/>
    </dgm:pt>
    <dgm:pt modelId="{DC371D96-F501-49B0-BD8D-01993B60AED9}" type="pres">
      <dgm:prSet presAssocID="{63C04D6E-C9EE-46DE-9552-EC0DDAC222C5}" presName="dummyConnPt" presStyleCnt="0"/>
      <dgm:spPr/>
    </dgm:pt>
    <dgm:pt modelId="{C0AAFB13-08A2-4AC7-AE16-57FA5A38AA2D}" type="pres">
      <dgm:prSet presAssocID="{63C04D6E-C9EE-46DE-9552-EC0DDAC222C5}" presName="node" presStyleLbl="node1" presStyleIdx="0" presStyleCnt="7">
        <dgm:presLayoutVars>
          <dgm:bulletEnabled val="1"/>
        </dgm:presLayoutVars>
      </dgm:prSet>
      <dgm:spPr/>
    </dgm:pt>
    <dgm:pt modelId="{E4C62563-51F3-4B5D-8E4C-23353BD16AB8}" type="pres">
      <dgm:prSet presAssocID="{D5E1E15F-64B5-4F75-86EB-B578E58D81EA}" presName="sibTrans" presStyleLbl="bgSibTrans2D1" presStyleIdx="0" presStyleCnt="6"/>
      <dgm:spPr/>
    </dgm:pt>
    <dgm:pt modelId="{E6E2AD1F-91A4-4EA2-8DE1-D262E081BCF3}" type="pres">
      <dgm:prSet presAssocID="{86AE89B9-29A0-4832-B188-FECB0213FF16}" presName="compNode" presStyleCnt="0"/>
      <dgm:spPr/>
    </dgm:pt>
    <dgm:pt modelId="{F83539BD-787A-4E67-AE17-EBE1A096F47B}" type="pres">
      <dgm:prSet presAssocID="{86AE89B9-29A0-4832-B188-FECB0213FF16}" presName="dummyConnPt" presStyleCnt="0"/>
      <dgm:spPr/>
    </dgm:pt>
    <dgm:pt modelId="{6C460014-D457-4C56-837A-3EAB7A4833EA}" type="pres">
      <dgm:prSet presAssocID="{86AE89B9-29A0-4832-B188-FECB0213FF16}" presName="node" presStyleLbl="node1" presStyleIdx="1" presStyleCnt="7">
        <dgm:presLayoutVars>
          <dgm:bulletEnabled val="1"/>
        </dgm:presLayoutVars>
      </dgm:prSet>
      <dgm:spPr/>
    </dgm:pt>
    <dgm:pt modelId="{BDA9FF76-5946-4480-8472-6344A1F6BE8F}" type="pres">
      <dgm:prSet presAssocID="{62FC3F63-5A35-4214-9D45-07CBE2A0200E}" presName="sibTrans" presStyleLbl="bgSibTrans2D1" presStyleIdx="1" presStyleCnt="6"/>
      <dgm:spPr/>
    </dgm:pt>
    <dgm:pt modelId="{BF972A69-33F5-4B79-9BFE-48A056107BD6}" type="pres">
      <dgm:prSet presAssocID="{9FA2090A-B65C-4E8B-92C7-2CF27DDA3049}" presName="compNode" presStyleCnt="0"/>
      <dgm:spPr/>
    </dgm:pt>
    <dgm:pt modelId="{6D2694BA-9B18-43A8-9A75-427026A0E3D7}" type="pres">
      <dgm:prSet presAssocID="{9FA2090A-B65C-4E8B-92C7-2CF27DDA3049}" presName="dummyConnPt" presStyleCnt="0"/>
      <dgm:spPr/>
    </dgm:pt>
    <dgm:pt modelId="{8E47ABA4-35C8-478B-BC9D-0DF7FB1F45F2}" type="pres">
      <dgm:prSet presAssocID="{9FA2090A-B65C-4E8B-92C7-2CF27DDA3049}" presName="node" presStyleLbl="node1" presStyleIdx="2" presStyleCnt="7">
        <dgm:presLayoutVars>
          <dgm:bulletEnabled val="1"/>
        </dgm:presLayoutVars>
      </dgm:prSet>
      <dgm:spPr/>
    </dgm:pt>
    <dgm:pt modelId="{E169188C-28C8-4EC6-A31C-119A1A17C47B}" type="pres">
      <dgm:prSet presAssocID="{743F3437-85FC-4643-8613-EE2A5979A4EC}" presName="sibTrans" presStyleLbl="bgSibTrans2D1" presStyleIdx="2" presStyleCnt="6"/>
      <dgm:spPr/>
    </dgm:pt>
    <dgm:pt modelId="{30189AAD-0B77-425C-9992-1A2F48449B3D}" type="pres">
      <dgm:prSet presAssocID="{61FA92DE-C00B-4F8D-9A82-79E37DFFD27B}" presName="compNode" presStyleCnt="0"/>
      <dgm:spPr/>
    </dgm:pt>
    <dgm:pt modelId="{8F37BEEB-A2A2-4A97-AAEA-A85FE62BF2C9}" type="pres">
      <dgm:prSet presAssocID="{61FA92DE-C00B-4F8D-9A82-79E37DFFD27B}" presName="dummyConnPt" presStyleCnt="0"/>
      <dgm:spPr/>
    </dgm:pt>
    <dgm:pt modelId="{4BBC525F-CE42-4D19-8A79-3AFAD65C5DAB}" type="pres">
      <dgm:prSet presAssocID="{61FA92DE-C00B-4F8D-9A82-79E37DFFD27B}" presName="node" presStyleLbl="node1" presStyleIdx="3" presStyleCnt="7">
        <dgm:presLayoutVars>
          <dgm:bulletEnabled val="1"/>
        </dgm:presLayoutVars>
      </dgm:prSet>
      <dgm:spPr/>
    </dgm:pt>
    <dgm:pt modelId="{D7E3AA1B-E305-4F63-AB46-E7D2DCFC69EF}" type="pres">
      <dgm:prSet presAssocID="{618460D8-A8EC-4006-879B-83F2C2D0A430}" presName="sibTrans" presStyleLbl="bgSibTrans2D1" presStyleIdx="3" presStyleCnt="6"/>
      <dgm:spPr/>
    </dgm:pt>
    <dgm:pt modelId="{0BA9A760-F3AD-4533-B66A-16644B0E4C56}" type="pres">
      <dgm:prSet presAssocID="{4E19AFAD-2AD9-4683-9F4A-70A7C250041D}" presName="compNode" presStyleCnt="0"/>
      <dgm:spPr/>
    </dgm:pt>
    <dgm:pt modelId="{8C8987BC-3BEB-4D5F-86D1-8602DB43CE05}" type="pres">
      <dgm:prSet presAssocID="{4E19AFAD-2AD9-4683-9F4A-70A7C250041D}" presName="dummyConnPt" presStyleCnt="0"/>
      <dgm:spPr/>
    </dgm:pt>
    <dgm:pt modelId="{097686EF-F26A-44EF-8F89-41A9D3C79AAB}" type="pres">
      <dgm:prSet presAssocID="{4E19AFAD-2AD9-4683-9F4A-70A7C250041D}" presName="node" presStyleLbl="node1" presStyleIdx="4" presStyleCnt="7">
        <dgm:presLayoutVars>
          <dgm:bulletEnabled val="1"/>
        </dgm:presLayoutVars>
      </dgm:prSet>
      <dgm:spPr/>
    </dgm:pt>
    <dgm:pt modelId="{CE52D755-98A3-42C9-9C16-B2F5073ADF9B}" type="pres">
      <dgm:prSet presAssocID="{3BDFCB1B-4EC5-4AEE-B6A9-23C11E7F9008}" presName="sibTrans" presStyleLbl="bgSibTrans2D1" presStyleIdx="4" presStyleCnt="6"/>
      <dgm:spPr/>
    </dgm:pt>
    <dgm:pt modelId="{2A21F38D-0E29-4695-A903-D96EF033269D}" type="pres">
      <dgm:prSet presAssocID="{2B864E35-B309-49AE-8C3E-D19F581E46A0}" presName="compNode" presStyleCnt="0"/>
      <dgm:spPr/>
    </dgm:pt>
    <dgm:pt modelId="{91E1857F-5D3A-4C51-A9D9-11CBF3B27AA8}" type="pres">
      <dgm:prSet presAssocID="{2B864E35-B309-49AE-8C3E-D19F581E46A0}" presName="dummyConnPt" presStyleCnt="0"/>
      <dgm:spPr/>
    </dgm:pt>
    <dgm:pt modelId="{ADB5B276-A589-4847-A074-CACE89B419ED}" type="pres">
      <dgm:prSet presAssocID="{2B864E35-B309-49AE-8C3E-D19F581E46A0}" presName="node" presStyleLbl="node1" presStyleIdx="5" presStyleCnt="7">
        <dgm:presLayoutVars>
          <dgm:bulletEnabled val="1"/>
        </dgm:presLayoutVars>
      </dgm:prSet>
      <dgm:spPr/>
    </dgm:pt>
    <dgm:pt modelId="{8078A158-9545-4CEA-8C9C-866ED666C331}" type="pres">
      <dgm:prSet presAssocID="{5208D6AA-225A-47C7-AEC4-89B2C2DF732C}" presName="sibTrans" presStyleLbl="bgSibTrans2D1" presStyleIdx="5" presStyleCnt="6"/>
      <dgm:spPr/>
    </dgm:pt>
    <dgm:pt modelId="{1D571D23-F863-401D-81F5-2C529B355696}" type="pres">
      <dgm:prSet presAssocID="{F969B9E6-ACFD-4125-9D74-0433E753AD75}" presName="compNode" presStyleCnt="0"/>
      <dgm:spPr/>
    </dgm:pt>
    <dgm:pt modelId="{67947A22-B878-440A-86F0-A1057940727C}" type="pres">
      <dgm:prSet presAssocID="{F969B9E6-ACFD-4125-9D74-0433E753AD75}" presName="dummyConnPt" presStyleCnt="0"/>
      <dgm:spPr/>
    </dgm:pt>
    <dgm:pt modelId="{D43DD47D-A52B-4FC5-B486-F5EAFF852986}" type="pres">
      <dgm:prSet presAssocID="{F969B9E6-ACFD-4125-9D74-0433E753AD75}" presName="node" presStyleLbl="node1" presStyleIdx="6" presStyleCnt="7">
        <dgm:presLayoutVars>
          <dgm:bulletEnabled val="1"/>
        </dgm:presLayoutVars>
      </dgm:prSet>
      <dgm:spPr/>
    </dgm:pt>
  </dgm:ptLst>
  <dgm:cxnLst>
    <dgm:cxn modelId="{62853608-EB9F-4E30-92AD-9E47E751815C}" type="presOf" srcId="{3BDFCB1B-4EC5-4AEE-B6A9-23C11E7F9008}" destId="{CE52D755-98A3-42C9-9C16-B2F5073ADF9B}" srcOrd="0" destOrd="0" presId="urn:microsoft.com/office/officeart/2005/8/layout/bProcess4"/>
    <dgm:cxn modelId="{8438440D-E0E7-475E-BF82-1715CB3A8942}" srcId="{BA76E432-F3AB-42D4-8D65-B840911CF951}" destId="{F969B9E6-ACFD-4125-9D74-0433E753AD75}" srcOrd="6" destOrd="0" parTransId="{C2F54228-F167-4B81-A112-6A1E2E5556A6}" sibTransId="{99F4B5A6-CD99-42CC-BB87-F350EE714AEE}"/>
    <dgm:cxn modelId="{A7112116-BEC7-46D3-A264-DAD20554811E}" type="presOf" srcId="{63C04D6E-C9EE-46DE-9552-EC0DDAC222C5}" destId="{C0AAFB13-08A2-4AC7-AE16-57FA5A38AA2D}" srcOrd="0" destOrd="0" presId="urn:microsoft.com/office/officeart/2005/8/layout/bProcess4"/>
    <dgm:cxn modelId="{28D20F31-F6BC-4F32-A55C-1450696E979A}" type="presOf" srcId="{D5E1E15F-64B5-4F75-86EB-B578E58D81EA}" destId="{E4C62563-51F3-4B5D-8E4C-23353BD16AB8}" srcOrd="0" destOrd="0" presId="urn:microsoft.com/office/officeart/2005/8/layout/bProcess4"/>
    <dgm:cxn modelId="{BA01823C-5F86-44E9-9C6E-64C7D5F67E9B}" type="presOf" srcId="{BA76E432-F3AB-42D4-8D65-B840911CF951}" destId="{3A3DC9D9-55A7-4CCE-8FA9-1D29F5F01678}" srcOrd="0" destOrd="0" presId="urn:microsoft.com/office/officeart/2005/8/layout/bProcess4"/>
    <dgm:cxn modelId="{790AF53F-F486-4320-9404-9B0B185A563A}" srcId="{BA76E432-F3AB-42D4-8D65-B840911CF951}" destId="{61FA92DE-C00B-4F8D-9A82-79E37DFFD27B}" srcOrd="3" destOrd="0" parTransId="{69377C57-5396-4DB0-AFBD-66578D615BCB}" sibTransId="{618460D8-A8EC-4006-879B-83F2C2D0A430}"/>
    <dgm:cxn modelId="{0766804A-285C-4803-9BE8-E7022E96D9F6}" srcId="{BA76E432-F3AB-42D4-8D65-B840911CF951}" destId="{63C04D6E-C9EE-46DE-9552-EC0DDAC222C5}" srcOrd="0" destOrd="0" parTransId="{33ADB38D-C3AF-4D67-B808-BF54D61A8AAE}" sibTransId="{D5E1E15F-64B5-4F75-86EB-B578E58D81EA}"/>
    <dgm:cxn modelId="{9741FA4C-7BE7-4C93-8B7E-9F9E3B0AC408}" srcId="{BA76E432-F3AB-42D4-8D65-B840911CF951}" destId="{9FA2090A-B65C-4E8B-92C7-2CF27DDA3049}" srcOrd="2" destOrd="0" parTransId="{72AE0CC2-B29C-48F0-9343-EA7D89A5E548}" sibTransId="{743F3437-85FC-4643-8613-EE2A5979A4EC}"/>
    <dgm:cxn modelId="{C0E63D4E-60FC-4B57-9778-C6030EE36815}" type="presOf" srcId="{743F3437-85FC-4643-8613-EE2A5979A4EC}" destId="{E169188C-28C8-4EC6-A31C-119A1A17C47B}" srcOrd="0" destOrd="0" presId="urn:microsoft.com/office/officeart/2005/8/layout/bProcess4"/>
    <dgm:cxn modelId="{B4166C78-D0B2-4E36-B154-AFA02DDCC7BC}" type="presOf" srcId="{618460D8-A8EC-4006-879B-83F2C2D0A430}" destId="{D7E3AA1B-E305-4F63-AB46-E7D2DCFC69EF}" srcOrd="0" destOrd="0" presId="urn:microsoft.com/office/officeart/2005/8/layout/bProcess4"/>
    <dgm:cxn modelId="{B3FD7D91-ADA5-48CF-8894-975621AE14B8}" srcId="{BA76E432-F3AB-42D4-8D65-B840911CF951}" destId="{2B864E35-B309-49AE-8C3E-D19F581E46A0}" srcOrd="5" destOrd="0" parTransId="{7D53A036-5DB0-4B14-A4EE-252551265FDB}" sibTransId="{5208D6AA-225A-47C7-AEC4-89B2C2DF732C}"/>
    <dgm:cxn modelId="{61968093-6699-4247-9F4D-E6BA5892FD82}" type="presOf" srcId="{62FC3F63-5A35-4214-9D45-07CBE2A0200E}" destId="{BDA9FF76-5946-4480-8472-6344A1F6BE8F}" srcOrd="0" destOrd="0" presId="urn:microsoft.com/office/officeart/2005/8/layout/bProcess4"/>
    <dgm:cxn modelId="{93D50E98-7CD1-4F7E-BFF0-80CB57924085}" type="presOf" srcId="{2B864E35-B309-49AE-8C3E-D19F581E46A0}" destId="{ADB5B276-A589-4847-A074-CACE89B419ED}" srcOrd="0" destOrd="0" presId="urn:microsoft.com/office/officeart/2005/8/layout/bProcess4"/>
    <dgm:cxn modelId="{F36E47A8-EB46-4B93-A397-0B2AAF11AC16}" srcId="{BA76E432-F3AB-42D4-8D65-B840911CF951}" destId="{86AE89B9-29A0-4832-B188-FECB0213FF16}" srcOrd="1" destOrd="0" parTransId="{D70E6B4F-356C-444F-BE5F-E1196FB481A5}" sibTransId="{62FC3F63-5A35-4214-9D45-07CBE2A0200E}"/>
    <dgm:cxn modelId="{A3799CC2-C856-4D3C-A4B3-61E9CD91CF9D}" type="presOf" srcId="{F969B9E6-ACFD-4125-9D74-0433E753AD75}" destId="{D43DD47D-A52B-4FC5-B486-F5EAFF852986}" srcOrd="0" destOrd="0" presId="urn:microsoft.com/office/officeart/2005/8/layout/bProcess4"/>
    <dgm:cxn modelId="{FF9566C6-4668-42CA-A190-EF54C7BF9FED}" type="presOf" srcId="{4E19AFAD-2AD9-4683-9F4A-70A7C250041D}" destId="{097686EF-F26A-44EF-8F89-41A9D3C79AAB}" srcOrd="0" destOrd="0" presId="urn:microsoft.com/office/officeart/2005/8/layout/bProcess4"/>
    <dgm:cxn modelId="{7FDFE3DC-8C70-4EFB-994C-6FA9E3B75A50}" type="presOf" srcId="{86AE89B9-29A0-4832-B188-FECB0213FF16}" destId="{6C460014-D457-4C56-837A-3EAB7A4833EA}" srcOrd="0" destOrd="0" presId="urn:microsoft.com/office/officeart/2005/8/layout/bProcess4"/>
    <dgm:cxn modelId="{2D910FE3-D352-437D-97A8-0CC807E29BCA}" srcId="{BA76E432-F3AB-42D4-8D65-B840911CF951}" destId="{4E19AFAD-2AD9-4683-9F4A-70A7C250041D}" srcOrd="4" destOrd="0" parTransId="{46C694AF-5139-45AB-8B87-50485F146DF6}" sibTransId="{3BDFCB1B-4EC5-4AEE-B6A9-23C11E7F9008}"/>
    <dgm:cxn modelId="{207544E6-210C-40D3-AFF2-724BF3CD547A}" type="presOf" srcId="{5208D6AA-225A-47C7-AEC4-89B2C2DF732C}" destId="{8078A158-9545-4CEA-8C9C-866ED666C331}" srcOrd="0" destOrd="0" presId="urn:microsoft.com/office/officeart/2005/8/layout/bProcess4"/>
    <dgm:cxn modelId="{12A4AEE9-3C05-480E-980A-1E06291FBF00}" type="presOf" srcId="{61FA92DE-C00B-4F8D-9A82-79E37DFFD27B}" destId="{4BBC525F-CE42-4D19-8A79-3AFAD65C5DAB}" srcOrd="0" destOrd="0" presId="urn:microsoft.com/office/officeart/2005/8/layout/bProcess4"/>
    <dgm:cxn modelId="{2D0157FF-1DAA-40EF-8D9C-65A555E4573C}" type="presOf" srcId="{9FA2090A-B65C-4E8B-92C7-2CF27DDA3049}" destId="{8E47ABA4-35C8-478B-BC9D-0DF7FB1F45F2}" srcOrd="0" destOrd="0" presId="urn:microsoft.com/office/officeart/2005/8/layout/bProcess4"/>
    <dgm:cxn modelId="{2B120151-52FA-47E5-B784-FABFC45F06F7}" type="presParOf" srcId="{3A3DC9D9-55A7-4CCE-8FA9-1D29F5F01678}" destId="{89324E5C-891E-412C-A1E5-59B69FC26A4A}" srcOrd="0" destOrd="0" presId="urn:microsoft.com/office/officeart/2005/8/layout/bProcess4"/>
    <dgm:cxn modelId="{6F95C34B-D204-4A49-A2A4-ABBB5DCCFE88}" type="presParOf" srcId="{89324E5C-891E-412C-A1E5-59B69FC26A4A}" destId="{DC371D96-F501-49B0-BD8D-01993B60AED9}" srcOrd="0" destOrd="0" presId="urn:microsoft.com/office/officeart/2005/8/layout/bProcess4"/>
    <dgm:cxn modelId="{45A2DA41-8ACA-4B49-BC08-FEA11C27A59A}" type="presParOf" srcId="{89324E5C-891E-412C-A1E5-59B69FC26A4A}" destId="{C0AAFB13-08A2-4AC7-AE16-57FA5A38AA2D}" srcOrd="1" destOrd="0" presId="urn:microsoft.com/office/officeart/2005/8/layout/bProcess4"/>
    <dgm:cxn modelId="{F4D6A57F-4E2D-4FCE-8948-AE7125210229}" type="presParOf" srcId="{3A3DC9D9-55A7-4CCE-8FA9-1D29F5F01678}" destId="{E4C62563-51F3-4B5D-8E4C-23353BD16AB8}" srcOrd="1" destOrd="0" presId="urn:microsoft.com/office/officeart/2005/8/layout/bProcess4"/>
    <dgm:cxn modelId="{7D4FD124-8495-491F-9CA8-8AF0D1B12AB1}" type="presParOf" srcId="{3A3DC9D9-55A7-4CCE-8FA9-1D29F5F01678}" destId="{E6E2AD1F-91A4-4EA2-8DE1-D262E081BCF3}" srcOrd="2" destOrd="0" presId="urn:microsoft.com/office/officeart/2005/8/layout/bProcess4"/>
    <dgm:cxn modelId="{F4D228FD-9272-48F2-84E8-F77F2230CBDC}" type="presParOf" srcId="{E6E2AD1F-91A4-4EA2-8DE1-D262E081BCF3}" destId="{F83539BD-787A-4E67-AE17-EBE1A096F47B}" srcOrd="0" destOrd="0" presId="urn:microsoft.com/office/officeart/2005/8/layout/bProcess4"/>
    <dgm:cxn modelId="{8A41F734-5062-481C-A57C-33C4E2F0D5A6}" type="presParOf" srcId="{E6E2AD1F-91A4-4EA2-8DE1-D262E081BCF3}" destId="{6C460014-D457-4C56-837A-3EAB7A4833EA}" srcOrd="1" destOrd="0" presId="urn:microsoft.com/office/officeart/2005/8/layout/bProcess4"/>
    <dgm:cxn modelId="{981E3F5E-C02E-40B8-B45D-5E8CB976EE28}" type="presParOf" srcId="{3A3DC9D9-55A7-4CCE-8FA9-1D29F5F01678}" destId="{BDA9FF76-5946-4480-8472-6344A1F6BE8F}" srcOrd="3" destOrd="0" presId="urn:microsoft.com/office/officeart/2005/8/layout/bProcess4"/>
    <dgm:cxn modelId="{9EDA0CD6-73DF-4CAB-864C-5AB39CF52F8F}" type="presParOf" srcId="{3A3DC9D9-55A7-4CCE-8FA9-1D29F5F01678}" destId="{BF972A69-33F5-4B79-9BFE-48A056107BD6}" srcOrd="4" destOrd="0" presId="urn:microsoft.com/office/officeart/2005/8/layout/bProcess4"/>
    <dgm:cxn modelId="{418D4D47-FE67-45B6-AFCC-59781C6324C9}" type="presParOf" srcId="{BF972A69-33F5-4B79-9BFE-48A056107BD6}" destId="{6D2694BA-9B18-43A8-9A75-427026A0E3D7}" srcOrd="0" destOrd="0" presId="urn:microsoft.com/office/officeart/2005/8/layout/bProcess4"/>
    <dgm:cxn modelId="{3576E0D6-B857-4A80-AEBA-D770BB144774}" type="presParOf" srcId="{BF972A69-33F5-4B79-9BFE-48A056107BD6}" destId="{8E47ABA4-35C8-478B-BC9D-0DF7FB1F45F2}" srcOrd="1" destOrd="0" presId="urn:microsoft.com/office/officeart/2005/8/layout/bProcess4"/>
    <dgm:cxn modelId="{D8B922AD-47A0-4AD8-8511-85D3E7129CBB}" type="presParOf" srcId="{3A3DC9D9-55A7-4CCE-8FA9-1D29F5F01678}" destId="{E169188C-28C8-4EC6-A31C-119A1A17C47B}" srcOrd="5" destOrd="0" presId="urn:microsoft.com/office/officeart/2005/8/layout/bProcess4"/>
    <dgm:cxn modelId="{C13A9622-82A8-4702-B476-1EE30C35BB7B}" type="presParOf" srcId="{3A3DC9D9-55A7-4CCE-8FA9-1D29F5F01678}" destId="{30189AAD-0B77-425C-9992-1A2F48449B3D}" srcOrd="6" destOrd="0" presId="urn:microsoft.com/office/officeart/2005/8/layout/bProcess4"/>
    <dgm:cxn modelId="{CB36D0C0-B9BE-416C-ACE4-AFED22E0BDD6}" type="presParOf" srcId="{30189AAD-0B77-425C-9992-1A2F48449B3D}" destId="{8F37BEEB-A2A2-4A97-AAEA-A85FE62BF2C9}" srcOrd="0" destOrd="0" presId="urn:microsoft.com/office/officeart/2005/8/layout/bProcess4"/>
    <dgm:cxn modelId="{39261692-ABC8-4F9C-89E2-F062C5BBC67F}" type="presParOf" srcId="{30189AAD-0B77-425C-9992-1A2F48449B3D}" destId="{4BBC525F-CE42-4D19-8A79-3AFAD65C5DAB}" srcOrd="1" destOrd="0" presId="urn:microsoft.com/office/officeart/2005/8/layout/bProcess4"/>
    <dgm:cxn modelId="{61302E26-31E0-400C-BB9C-406862B86029}" type="presParOf" srcId="{3A3DC9D9-55A7-4CCE-8FA9-1D29F5F01678}" destId="{D7E3AA1B-E305-4F63-AB46-E7D2DCFC69EF}" srcOrd="7" destOrd="0" presId="urn:microsoft.com/office/officeart/2005/8/layout/bProcess4"/>
    <dgm:cxn modelId="{308137F4-5C7A-4581-BB6B-7E37F0DF0D2E}" type="presParOf" srcId="{3A3DC9D9-55A7-4CCE-8FA9-1D29F5F01678}" destId="{0BA9A760-F3AD-4533-B66A-16644B0E4C56}" srcOrd="8" destOrd="0" presId="urn:microsoft.com/office/officeart/2005/8/layout/bProcess4"/>
    <dgm:cxn modelId="{1A746367-5EC8-44E9-8FB5-DD3715438735}" type="presParOf" srcId="{0BA9A760-F3AD-4533-B66A-16644B0E4C56}" destId="{8C8987BC-3BEB-4D5F-86D1-8602DB43CE05}" srcOrd="0" destOrd="0" presId="urn:microsoft.com/office/officeart/2005/8/layout/bProcess4"/>
    <dgm:cxn modelId="{BEB8FA01-3D02-482B-9B36-59855D29F169}" type="presParOf" srcId="{0BA9A760-F3AD-4533-B66A-16644B0E4C56}" destId="{097686EF-F26A-44EF-8F89-41A9D3C79AAB}" srcOrd="1" destOrd="0" presId="urn:microsoft.com/office/officeart/2005/8/layout/bProcess4"/>
    <dgm:cxn modelId="{E571740E-6387-4802-8D17-3DCBA577B22A}" type="presParOf" srcId="{3A3DC9D9-55A7-4CCE-8FA9-1D29F5F01678}" destId="{CE52D755-98A3-42C9-9C16-B2F5073ADF9B}" srcOrd="9" destOrd="0" presId="urn:microsoft.com/office/officeart/2005/8/layout/bProcess4"/>
    <dgm:cxn modelId="{1321156E-1134-4B07-816F-DCA9DC99B19E}" type="presParOf" srcId="{3A3DC9D9-55A7-4CCE-8FA9-1D29F5F01678}" destId="{2A21F38D-0E29-4695-A903-D96EF033269D}" srcOrd="10" destOrd="0" presId="urn:microsoft.com/office/officeart/2005/8/layout/bProcess4"/>
    <dgm:cxn modelId="{F7FF162B-01CE-4707-9D30-26BBA9ED5BF8}" type="presParOf" srcId="{2A21F38D-0E29-4695-A903-D96EF033269D}" destId="{91E1857F-5D3A-4C51-A9D9-11CBF3B27AA8}" srcOrd="0" destOrd="0" presId="urn:microsoft.com/office/officeart/2005/8/layout/bProcess4"/>
    <dgm:cxn modelId="{6C241E29-0CB6-44B4-84F6-448F2F719CEE}" type="presParOf" srcId="{2A21F38D-0E29-4695-A903-D96EF033269D}" destId="{ADB5B276-A589-4847-A074-CACE89B419ED}" srcOrd="1" destOrd="0" presId="urn:microsoft.com/office/officeart/2005/8/layout/bProcess4"/>
    <dgm:cxn modelId="{7B4712CB-E0D3-4C91-9A06-6ADA47FD0529}" type="presParOf" srcId="{3A3DC9D9-55A7-4CCE-8FA9-1D29F5F01678}" destId="{8078A158-9545-4CEA-8C9C-866ED666C331}" srcOrd="11" destOrd="0" presId="urn:microsoft.com/office/officeart/2005/8/layout/bProcess4"/>
    <dgm:cxn modelId="{53F519A3-8F32-46AF-A339-CEBF4C8955D8}" type="presParOf" srcId="{3A3DC9D9-55A7-4CCE-8FA9-1D29F5F01678}" destId="{1D571D23-F863-401D-81F5-2C529B355696}" srcOrd="12" destOrd="0" presId="urn:microsoft.com/office/officeart/2005/8/layout/bProcess4"/>
    <dgm:cxn modelId="{A3776903-A6DD-4A3E-8ECF-7508E7B3B293}" type="presParOf" srcId="{1D571D23-F863-401D-81F5-2C529B355696}" destId="{67947A22-B878-440A-86F0-A1057940727C}" srcOrd="0" destOrd="0" presId="urn:microsoft.com/office/officeart/2005/8/layout/bProcess4"/>
    <dgm:cxn modelId="{FA41C2B1-3743-4335-9F38-C98CC519C620}" type="presParOf" srcId="{1D571D23-F863-401D-81F5-2C529B355696}" destId="{D43DD47D-A52B-4FC5-B486-F5EAFF852986}"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C62563-51F3-4B5D-8E4C-23353BD16AB8}">
      <dsp:nvSpPr>
        <dsp:cNvPr id="0" name=""/>
        <dsp:cNvSpPr/>
      </dsp:nvSpPr>
      <dsp:spPr>
        <a:xfrm rot="5400000">
          <a:off x="-280090" y="918616"/>
          <a:ext cx="1245897" cy="150686"/>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0AAFB13-08A2-4AC7-AE16-57FA5A38AA2D}">
      <dsp:nvSpPr>
        <dsp:cNvPr id="0" name=""/>
        <dsp:cNvSpPr/>
      </dsp:nvSpPr>
      <dsp:spPr>
        <a:xfrm>
          <a:off x="3085" y="118412"/>
          <a:ext cx="1674297" cy="1004578"/>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CO" sz="1500" kern="1200">
              <a:solidFill>
                <a:srgbClr val="FF0000"/>
              </a:solidFill>
            </a:rPr>
            <a:t>Identificación de funciones y procesos.</a:t>
          </a:r>
        </a:p>
      </dsp:txBody>
      <dsp:txXfrm>
        <a:off x="32508" y="147835"/>
        <a:ext cx="1615451" cy="945732"/>
      </dsp:txXfrm>
    </dsp:sp>
    <dsp:sp modelId="{BDA9FF76-5946-4480-8472-6344A1F6BE8F}">
      <dsp:nvSpPr>
        <dsp:cNvPr id="0" name=""/>
        <dsp:cNvSpPr/>
      </dsp:nvSpPr>
      <dsp:spPr>
        <a:xfrm rot="5400000">
          <a:off x="-280090" y="2174340"/>
          <a:ext cx="1245897" cy="150686"/>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C460014-D457-4C56-837A-3EAB7A4833EA}">
      <dsp:nvSpPr>
        <dsp:cNvPr id="0" name=""/>
        <dsp:cNvSpPr/>
      </dsp:nvSpPr>
      <dsp:spPr>
        <a:xfrm>
          <a:off x="3085" y="1374135"/>
          <a:ext cx="1674297" cy="1004578"/>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CO" sz="1500" kern="1200" dirty="0">
              <a:solidFill>
                <a:srgbClr val="FF0000"/>
              </a:solidFill>
            </a:rPr>
            <a:t>Evaluación de impactos operacionales.</a:t>
          </a:r>
        </a:p>
      </dsp:txBody>
      <dsp:txXfrm>
        <a:off x="32508" y="1403558"/>
        <a:ext cx="1615451" cy="945732"/>
      </dsp:txXfrm>
    </dsp:sp>
    <dsp:sp modelId="{E169188C-28C8-4EC6-A31C-119A1A17C47B}">
      <dsp:nvSpPr>
        <dsp:cNvPr id="0" name=""/>
        <dsp:cNvSpPr/>
      </dsp:nvSpPr>
      <dsp:spPr>
        <a:xfrm>
          <a:off x="347770" y="2802201"/>
          <a:ext cx="2216989" cy="150686"/>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E47ABA4-35C8-478B-BC9D-0DF7FB1F45F2}">
      <dsp:nvSpPr>
        <dsp:cNvPr id="0" name=""/>
        <dsp:cNvSpPr/>
      </dsp:nvSpPr>
      <dsp:spPr>
        <a:xfrm>
          <a:off x="3085" y="2629859"/>
          <a:ext cx="1674297" cy="1004578"/>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CO" sz="1500" kern="1200"/>
            <a:t>Identificación de procesos criticos.</a:t>
          </a:r>
        </a:p>
      </dsp:txBody>
      <dsp:txXfrm>
        <a:off x="32508" y="2659282"/>
        <a:ext cx="1615451" cy="945732"/>
      </dsp:txXfrm>
    </dsp:sp>
    <dsp:sp modelId="{D7E3AA1B-E305-4F63-AB46-E7D2DCFC69EF}">
      <dsp:nvSpPr>
        <dsp:cNvPr id="0" name=""/>
        <dsp:cNvSpPr/>
      </dsp:nvSpPr>
      <dsp:spPr>
        <a:xfrm rot="16200000">
          <a:off x="1946725" y="2174340"/>
          <a:ext cx="1245897" cy="150686"/>
        </a:xfrm>
        <a:prstGeom prst="rect">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BBC525F-CE42-4D19-8A79-3AFAD65C5DAB}">
      <dsp:nvSpPr>
        <dsp:cNvPr id="0" name=""/>
        <dsp:cNvSpPr/>
      </dsp:nvSpPr>
      <dsp:spPr>
        <a:xfrm>
          <a:off x="2229901" y="2629859"/>
          <a:ext cx="1674297" cy="1004578"/>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CO" sz="1500" kern="1200"/>
            <a:t>Tiempos de recuperación.</a:t>
          </a:r>
        </a:p>
      </dsp:txBody>
      <dsp:txXfrm>
        <a:off x="2259324" y="2659282"/>
        <a:ext cx="1615451" cy="945732"/>
      </dsp:txXfrm>
    </dsp:sp>
    <dsp:sp modelId="{CE52D755-98A3-42C9-9C16-B2F5073ADF9B}">
      <dsp:nvSpPr>
        <dsp:cNvPr id="0" name=""/>
        <dsp:cNvSpPr/>
      </dsp:nvSpPr>
      <dsp:spPr>
        <a:xfrm rot="16200000">
          <a:off x="1946725" y="918616"/>
          <a:ext cx="1245897" cy="150686"/>
        </a:xfrm>
        <a:prstGeom prst="rect">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97686EF-F26A-44EF-8F89-41A9D3C79AAB}">
      <dsp:nvSpPr>
        <dsp:cNvPr id="0" name=""/>
        <dsp:cNvSpPr/>
      </dsp:nvSpPr>
      <dsp:spPr>
        <a:xfrm>
          <a:off x="2229901" y="1374135"/>
          <a:ext cx="1674297" cy="1004578"/>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CO" sz="1500" kern="1200"/>
            <a:t>Identificación de recursos.</a:t>
          </a:r>
        </a:p>
      </dsp:txBody>
      <dsp:txXfrm>
        <a:off x="2259324" y="1403558"/>
        <a:ext cx="1615451" cy="945732"/>
      </dsp:txXfrm>
    </dsp:sp>
    <dsp:sp modelId="{8078A158-9545-4CEA-8C9C-866ED666C331}">
      <dsp:nvSpPr>
        <dsp:cNvPr id="0" name=""/>
        <dsp:cNvSpPr/>
      </dsp:nvSpPr>
      <dsp:spPr>
        <a:xfrm>
          <a:off x="2574586" y="290755"/>
          <a:ext cx="2216989" cy="150686"/>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DB5B276-A589-4847-A074-CACE89B419ED}">
      <dsp:nvSpPr>
        <dsp:cNvPr id="0" name=""/>
        <dsp:cNvSpPr/>
      </dsp:nvSpPr>
      <dsp:spPr>
        <a:xfrm>
          <a:off x="2229901" y="118412"/>
          <a:ext cx="1674297" cy="1004578"/>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CO" sz="1500" kern="1200"/>
            <a:t>RTO / RPO</a:t>
          </a:r>
        </a:p>
      </dsp:txBody>
      <dsp:txXfrm>
        <a:off x="2259324" y="147835"/>
        <a:ext cx="1615451" cy="945732"/>
      </dsp:txXfrm>
    </dsp:sp>
    <dsp:sp modelId="{D43DD47D-A52B-4FC5-B486-F5EAFF852986}">
      <dsp:nvSpPr>
        <dsp:cNvPr id="0" name=""/>
        <dsp:cNvSpPr/>
      </dsp:nvSpPr>
      <dsp:spPr>
        <a:xfrm>
          <a:off x="4456717" y="118412"/>
          <a:ext cx="1674297" cy="1004578"/>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CO" sz="1500" kern="1200"/>
            <a:t>Generación del informe del impacto al negocio.</a:t>
          </a:r>
        </a:p>
      </dsp:txBody>
      <dsp:txXfrm>
        <a:off x="4486140" y="147835"/>
        <a:ext cx="1615451" cy="9457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C62563-51F3-4B5D-8E4C-23353BD16AB8}">
      <dsp:nvSpPr>
        <dsp:cNvPr id="0" name=""/>
        <dsp:cNvSpPr/>
      </dsp:nvSpPr>
      <dsp:spPr>
        <a:xfrm rot="5400000">
          <a:off x="-280090" y="918616"/>
          <a:ext cx="1245897" cy="150686"/>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0AAFB13-08A2-4AC7-AE16-57FA5A38AA2D}">
      <dsp:nvSpPr>
        <dsp:cNvPr id="0" name=""/>
        <dsp:cNvSpPr/>
      </dsp:nvSpPr>
      <dsp:spPr>
        <a:xfrm>
          <a:off x="3085" y="118412"/>
          <a:ext cx="1674297" cy="1004578"/>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CO" sz="1500" kern="1200"/>
            <a:t>Identificación de funciones y procesos.</a:t>
          </a:r>
        </a:p>
      </dsp:txBody>
      <dsp:txXfrm>
        <a:off x="32508" y="147835"/>
        <a:ext cx="1615451" cy="945732"/>
      </dsp:txXfrm>
    </dsp:sp>
    <dsp:sp modelId="{BDA9FF76-5946-4480-8472-6344A1F6BE8F}">
      <dsp:nvSpPr>
        <dsp:cNvPr id="0" name=""/>
        <dsp:cNvSpPr/>
      </dsp:nvSpPr>
      <dsp:spPr>
        <a:xfrm rot="5400000">
          <a:off x="-280090" y="2174340"/>
          <a:ext cx="1245897" cy="150686"/>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C460014-D457-4C56-837A-3EAB7A4833EA}">
      <dsp:nvSpPr>
        <dsp:cNvPr id="0" name=""/>
        <dsp:cNvSpPr/>
      </dsp:nvSpPr>
      <dsp:spPr>
        <a:xfrm>
          <a:off x="3085" y="1374135"/>
          <a:ext cx="1674297" cy="1004578"/>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CO" sz="1500" kern="1200"/>
            <a:t>Evaluación de impactos operacionales</a:t>
          </a:r>
        </a:p>
      </dsp:txBody>
      <dsp:txXfrm>
        <a:off x="32508" y="1403558"/>
        <a:ext cx="1615451" cy="945732"/>
      </dsp:txXfrm>
    </dsp:sp>
    <dsp:sp modelId="{E169188C-28C8-4EC6-A31C-119A1A17C47B}">
      <dsp:nvSpPr>
        <dsp:cNvPr id="0" name=""/>
        <dsp:cNvSpPr/>
      </dsp:nvSpPr>
      <dsp:spPr>
        <a:xfrm>
          <a:off x="347770" y="2802201"/>
          <a:ext cx="2216989" cy="150686"/>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E47ABA4-35C8-478B-BC9D-0DF7FB1F45F2}">
      <dsp:nvSpPr>
        <dsp:cNvPr id="0" name=""/>
        <dsp:cNvSpPr/>
      </dsp:nvSpPr>
      <dsp:spPr>
        <a:xfrm>
          <a:off x="3085" y="2629859"/>
          <a:ext cx="1674297" cy="1004578"/>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CO" sz="1500" kern="1200"/>
            <a:t>Identificación de procesos criticos.</a:t>
          </a:r>
        </a:p>
      </dsp:txBody>
      <dsp:txXfrm>
        <a:off x="32508" y="2659282"/>
        <a:ext cx="1615451" cy="945732"/>
      </dsp:txXfrm>
    </dsp:sp>
    <dsp:sp modelId="{D7E3AA1B-E305-4F63-AB46-E7D2DCFC69EF}">
      <dsp:nvSpPr>
        <dsp:cNvPr id="0" name=""/>
        <dsp:cNvSpPr/>
      </dsp:nvSpPr>
      <dsp:spPr>
        <a:xfrm rot="16200000">
          <a:off x="1946725" y="2174340"/>
          <a:ext cx="1245897" cy="150686"/>
        </a:xfrm>
        <a:prstGeom prst="rect">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BBC525F-CE42-4D19-8A79-3AFAD65C5DAB}">
      <dsp:nvSpPr>
        <dsp:cNvPr id="0" name=""/>
        <dsp:cNvSpPr/>
      </dsp:nvSpPr>
      <dsp:spPr>
        <a:xfrm>
          <a:off x="2229901" y="2629859"/>
          <a:ext cx="1674297" cy="1004578"/>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CO" sz="1500" kern="1200"/>
            <a:t>Tiempos de recuperación.</a:t>
          </a:r>
        </a:p>
      </dsp:txBody>
      <dsp:txXfrm>
        <a:off x="2259324" y="2659282"/>
        <a:ext cx="1615451" cy="945732"/>
      </dsp:txXfrm>
    </dsp:sp>
    <dsp:sp modelId="{CE52D755-98A3-42C9-9C16-B2F5073ADF9B}">
      <dsp:nvSpPr>
        <dsp:cNvPr id="0" name=""/>
        <dsp:cNvSpPr/>
      </dsp:nvSpPr>
      <dsp:spPr>
        <a:xfrm rot="16200000">
          <a:off x="1946725" y="918616"/>
          <a:ext cx="1245897" cy="150686"/>
        </a:xfrm>
        <a:prstGeom prst="rect">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97686EF-F26A-44EF-8F89-41A9D3C79AAB}">
      <dsp:nvSpPr>
        <dsp:cNvPr id="0" name=""/>
        <dsp:cNvSpPr/>
      </dsp:nvSpPr>
      <dsp:spPr>
        <a:xfrm>
          <a:off x="2229901" y="1374135"/>
          <a:ext cx="1674297" cy="1004578"/>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CO" sz="1500" kern="1200"/>
            <a:t>Identificación de recursos.</a:t>
          </a:r>
        </a:p>
      </dsp:txBody>
      <dsp:txXfrm>
        <a:off x="2259324" y="1403558"/>
        <a:ext cx="1615451" cy="945732"/>
      </dsp:txXfrm>
    </dsp:sp>
    <dsp:sp modelId="{8078A158-9545-4CEA-8C9C-866ED666C331}">
      <dsp:nvSpPr>
        <dsp:cNvPr id="0" name=""/>
        <dsp:cNvSpPr/>
      </dsp:nvSpPr>
      <dsp:spPr>
        <a:xfrm>
          <a:off x="2574586" y="290755"/>
          <a:ext cx="2216989" cy="150686"/>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DB5B276-A589-4847-A074-CACE89B419ED}">
      <dsp:nvSpPr>
        <dsp:cNvPr id="0" name=""/>
        <dsp:cNvSpPr/>
      </dsp:nvSpPr>
      <dsp:spPr>
        <a:xfrm>
          <a:off x="2229901" y="118412"/>
          <a:ext cx="1674297" cy="1004578"/>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CO" sz="1500" kern="1200"/>
            <a:t>RTO / RPO</a:t>
          </a:r>
        </a:p>
      </dsp:txBody>
      <dsp:txXfrm>
        <a:off x="2259324" y="147835"/>
        <a:ext cx="1615451" cy="945732"/>
      </dsp:txXfrm>
    </dsp:sp>
    <dsp:sp modelId="{D43DD47D-A52B-4FC5-B486-F5EAFF852986}">
      <dsp:nvSpPr>
        <dsp:cNvPr id="0" name=""/>
        <dsp:cNvSpPr/>
      </dsp:nvSpPr>
      <dsp:spPr>
        <a:xfrm>
          <a:off x="4456717" y="118412"/>
          <a:ext cx="1674297" cy="1004578"/>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CO" sz="1500" kern="1200"/>
            <a:t>Generación del informe del impacto al negocio.</a:t>
          </a:r>
        </a:p>
      </dsp:txBody>
      <dsp:txXfrm>
        <a:off x="4486140" y="147835"/>
        <a:ext cx="1615451" cy="9457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C62563-51F3-4B5D-8E4C-23353BD16AB8}">
      <dsp:nvSpPr>
        <dsp:cNvPr id="0" name=""/>
        <dsp:cNvSpPr/>
      </dsp:nvSpPr>
      <dsp:spPr>
        <a:xfrm rot="5400000">
          <a:off x="-280090" y="918616"/>
          <a:ext cx="1245897" cy="150686"/>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0AAFB13-08A2-4AC7-AE16-57FA5A38AA2D}">
      <dsp:nvSpPr>
        <dsp:cNvPr id="0" name=""/>
        <dsp:cNvSpPr/>
      </dsp:nvSpPr>
      <dsp:spPr>
        <a:xfrm>
          <a:off x="3085" y="118412"/>
          <a:ext cx="1674297" cy="1004578"/>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CO" sz="1500" kern="1200"/>
            <a:t>Identificación de funciones y procesos.</a:t>
          </a:r>
        </a:p>
      </dsp:txBody>
      <dsp:txXfrm>
        <a:off x="32508" y="147835"/>
        <a:ext cx="1615451" cy="945732"/>
      </dsp:txXfrm>
    </dsp:sp>
    <dsp:sp modelId="{BDA9FF76-5946-4480-8472-6344A1F6BE8F}">
      <dsp:nvSpPr>
        <dsp:cNvPr id="0" name=""/>
        <dsp:cNvSpPr/>
      </dsp:nvSpPr>
      <dsp:spPr>
        <a:xfrm rot="5400000">
          <a:off x="-280090" y="2174340"/>
          <a:ext cx="1245897" cy="150686"/>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C460014-D457-4C56-837A-3EAB7A4833EA}">
      <dsp:nvSpPr>
        <dsp:cNvPr id="0" name=""/>
        <dsp:cNvSpPr/>
      </dsp:nvSpPr>
      <dsp:spPr>
        <a:xfrm>
          <a:off x="3085" y="1374135"/>
          <a:ext cx="1674297" cy="1004578"/>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CO" sz="1500" kern="1200"/>
            <a:t>Evaluación de impactos operacionales</a:t>
          </a:r>
        </a:p>
      </dsp:txBody>
      <dsp:txXfrm>
        <a:off x="32508" y="1403558"/>
        <a:ext cx="1615451" cy="945732"/>
      </dsp:txXfrm>
    </dsp:sp>
    <dsp:sp modelId="{E169188C-28C8-4EC6-A31C-119A1A17C47B}">
      <dsp:nvSpPr>
        <dsp:cNvPr id="0" name=""/>
        <dsp:cNvSpPr/>
      </dsp:nvSpPr>
      <dsp:spPr>
        <a:xfrm>
          <a:off x="347770" y="2802201"/>
          <a:ext cx="2216989" cy="150686"/>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E47ABA4-35C8-478B-BC9D-0DF7FB1F45F2}">
      <dsp:nvSpPr>
        <dsp:cNvPr id="0" name=""/>
        <dsp:cNvSpPr/>
      </dsp:nvSpPr>
      <dsp:spPr>
        <a:xfrm>
          <a:off x="3085" y="2629859"/>
          <a:ext cx="1674297" cy="1004578"/>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CO" sz="1500" kern="1200"/>
            <a:t>Identificación de procesos criticos.</a:t>
          </a:r>
        </a:p>
      </dsp:txBody>
      <dsp:txXfrm>
        <a:off x="32508" y="2659282"/>
        <a:ext cx="1615451" cy="945732"/>
      </dsp:txXfrm>
    </dsp:sp>
    <dsp:sp modelId="{D7E3AA1B-E305-4F63-AB46-E7D2DCFC69EF}">
      <dsp:nvSpPr>
        <dsp:cNvPr id="0" name=""/>
        <dsp:cNvSpPr/>
      </dsp:nvSpPr>
      <dsp:spPr>
        <a:xfrm rot="16200000">
          <a:off x="1946725" y="2174340"/>
          <a:ext cx="1245897" cy="150686"/>
        </a:xfrm>
        <a:prstGeom prst="rect">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BBC525F-CE42-4D19-8A79-3AFAD65C5DAB}">
      <dsp:nvSpPr>
        <dsp:cNvPr id="0" name=""/>
        <dsp:cNvSpPr/>
      </dsp:nvSpPr>
      <dsp:spPr>
        <a:xfrm>
          <a:off x="2229901" y="2629859"/>
          <a:ext cx="1674297" cy="1004578"/>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CO" sz="1500" kern="1200"/>
            <a:t>Tiempos de recuperación.</a:t>
          </a:r>
        </a:p>
      </dsp:txBody>
      <dsp:txXfrm>
        <a:off x="2259324" y="2659282"/>
        <a:ext cx="1615451" cy="945732"/>
      </dsp:txXfrm>
    </dsp:sp>
    <dsp:sp modelId="{CE52D755-98A3-42C9-9C16-B2F5073ADF9B}">
      <dsp:nvSpPr>
        <dsp:cNvPr id="0" name=""/>
        <dsp:cNvSpPr/>
      </dsp:nvSpPr>
      <dsp:spPr>
        <a:xfrm rot="16200000">
          <a:off x="1946725" y="918616"/>
          <a:ext cx="1245897" cy="150686"/>
        </a:xfrm>
        <a:prstGeom prst="rect">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97686EF-F26A-44EF-8F89-41A9D3C79AAB}">
      <dsp:nvSpPr>
        <dsp:cNvPr id="0" name=""/>
        <dsp:cNvSpPr/>
      </dsp:nvSpPr>
      <dsp:spPr>
        <a:xfrm>
          <a:off x="2229901" y="1374135"/>
          <a:ext cx="1674297" cy="1004578"/>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CO" sz="1500" kern="1200"/>
            <a:t>Identificación de recursos.</a:t>
          </a:r>
        </a:p>
      </dsp:txBody>
      <dsp:txXfrm>
        <a:off x="2259324" y="1403558"/>
        <a:ext cx="1615451" cy="945732"/>
      </dsp:txXfrm>
    </dsp:sp>
    <dsp:sp modelId="{8078A158-9545-4CEA-8C9C-866ED666C331}">
      <dsp:nvSpPr>
        <dsp:cNvPr id="0" name=""/>
        <dsp:cNvSpPr/>
      </dsp:nvSpPr>
      <dsp:spPr>
        <a:xfrm>
          <a:off x="2574586" y="290755"/>
          <a:ext cx="2216989" cy="150686"/>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DB5B276-A589-4847-A074-CACE89B419ED}">
      <dsp:nvSpPr>
        <dsp:cNvPr id="0" name=""/>
        <dsp:cNvSpPr/>
      </dsp:nvSpPr>
      <dsp:spPr>
        <a:xfrm>
          <a:off x="2229901" y="118412"/>
          <a:ext cx="1674297" cy="1004578"/>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CO" sz="1500" kern="1200"/>
            <a:t>RTO / RPO</a:t>
          </a:r>
        </a:p>
      </dsp:txBody>
      <dsp:txXfrm>
        <a:off x="2259324" y="147835"/>
        <a:ext cx="1615451" cy="945732"/>
      </dsp:txXfrm>
    </dsp:sp>
    <dsp:sp modelId="{D43DD47D-A52B-4FC5-B486-F5EAFF852986}">
      <dsp:nvSpPr>
        <dsp:cNvPr id="0" name=""/>
        <dsp:cNvSpPr/>
      </dsp:nvSpPr>
      <dsp:spPr>
        <a:xfrm>
          <a:off x="4456717" y="118412"/>
          <a:ext cx="1674297" cy="1004578"/>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CO" sz="1500" kern="1200"/>
            <a:t>Generación del informe del impacto al negocio.</a:t>
          </a:r>
        </a:p>
      </dsp:txBody>
      <dsp:txXfrm>
        <a:off x="4486140" y="147835"/>
        <a:ext cx="1615451" cy="945732"/>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11875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88919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2"/>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a:spcBef>
                <a:spcPts val="0"/>
              </a:spcBef>
              <a:spcAft>
                <a:spcPts val="0"/>
              </a:spcAft>
              <a:buSzPts val="1400"/>
              <a:buNone/>
              <a:defRPr/>
            </a:lvl2pPr>
            <a:lvl3pPr marR="0" lvl="2" algn="l">
              <a:spcBef>
                <a:spcPts val="0"/>
              </a:spcBef>
              <a:spcAft>
                <a:spcPts val="0"/>
              </a:spcAft>
              <a:buSzPts val="1400"/>
              <a:buNone/>
              <a:defRPr/>
            </a:lvl3pPr>
            <a:lvl4pPr marR="0" lvl="3" algn="l">
              <a:spcBef>
                <a:spcPts val="0"/>
              </a:spcBef>
              <a:spcAft>
                <a:spcPts val="0"/>
              </a:spcAft>
              <a:buSzPts val="1400"/>
              <a:buNone/>
              <a:defRPr/>
            </a:lvl4pPr>
            <a:lvl5pPr marR="0" lvl="4" algn="l">
              <a:spcBef>
                <a:spcPts val="0"/>
              </a:spcBef>
              <a:spcAft>
                <a:spcPts val="0"/>
              </a:spcAft>
              <a:buSzPts val="1400"/>
              <a:buNone/>
              <a:defRPr/>
            </a:lvl5pPr>
            <a:lvl6pPr marR="0" lvl="5" algn="l">
              <a:spcBef>
                <a:spcPts val="0"/>
              </a:spcBef>
              <a:spcAft>
                <a:spcPts val="0"/>
              </a:spcAft>
              <a:buSzPts val="1400"/>
              <a:buNone/>
              <a:defRPr/>
            </a:lvl6pPr>
            <a:lvl7pPr marR="0" lvl="6" algn="l">
              <a:spcBef>
                <a:spcPts val="0"/>
              </a:spcBef>
              <a:spcAft>
                <a:spcPts val="0"/>
              </a:spcAft>
              <a:buSzPts val="1400"/>
              <a:buNone/>
              <a:defRPr/>
            </a:lvl7pPr>
            <a:lvl8pPr marR="0" lvl="7" algn="l">
              <a:spcBef>
                <a:spcPts val="0"/>
              </a:spcBef>
              <a:spcAft>
                <a:spcPts val="0"/>
              </a:spcAft>
              <a:buSzPts val="1400"/>
              <a:buNone/>
              <a:defRPr/>
            </a:lvl8pPr>
            <a:lvl9pPr marR="0" lvl="8" algn="l">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7"/>
            <a:ext cx="9144000" cy="1655761"/>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9"/>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rot="5400000">
            <a:off x="7133431" y="1956594"/>
            <a:ext cx="5811838" cy="2628899"/>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1799431" y="-596105"/>
            <a:ext cx="5811838" cy="77342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71" name="Google Shape;71;p1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831850" y="1709738"/>
            <a:ext cx="10515599" cy="2852737"/>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body" idx="1"/>
          </p:nvPr>
        </p:nvSpPr>
        <p:spPr>
          <a:xfrm>
            <a:off x="831850" y="4589462"/>
            <a:ext cx="10515599" cy="1500187"/>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Clr>
                <a:srgbClr val="888888"/>
              </a:buClr>
              <a:buSzPts val="2400"/>
              <a:buFont typeface="Calibri"/>
              <a:buNone/>
              <a:defRPr sz="2400">
                <a:solidFill>
                  <a:srgbClr val="888888"/>
                </a:solidFill>
              </a:defRPr>
            </a:lvl1pPr>
            <a:lvl2pPr marL="914400" lvl="1" indent="-228600" algn="l">
              <a:lnSpc>
                <a:spcPct val="90000"/>
              </a:lnSpc>
              <a:spcBef>
                <a:spcPts val="0"/>
              </a:spcBef>
              <a:spcAft>
                <a:spcPts val="0"/>
              </a:spcAft>
              <a:buClr>
                <a:srgbClr val="888888"/>
              </a:buClr>
              <a:buSzPts val="2000"/>
              <a:buFont typeface="Calibri"/>
              <a:buNone/>
              <a:defRPr sz="2000">
                <a:solidFill>
                  <a:srgbClr val="888888"/>
                </a:solidFill>
              </a:defRPr>
            </a:lvl2pPr>
            <a:lvl3pPr marL="1371600" lvl="2" indent="-228600" algn="l">
              <a:lnSpc>
                <a:spcPct val="90000"/>
              </a:lnSpc>
              <a:spcBef>
                <a:spcPts val="0"/>
              </a:spcBef>
              <a:spcAft>
                <a:spcPts val="0"/>
              </a:spcAft>
              <a:buClr>
                <a:srgbClr val="888888"/>
              </a:buClr>
              <a:buSzPts val="1800"/>
              <a:buFont typeface="Calibri"/>
              <a:buNone/>
              <a:defRPr sz="1800">
                <a:solidFill>
                  <a:srgbClr val="888888"/>
                </a:solidFill>
              </a:defRPr>
            </a:lvl3pPr>
            <a:lvl4pPr marL="1828800" lvl="3" indent="-228600" algn="l">
              <a:lnSpc>
                <a:spcPct val="90000"/>
              </a:lnSpc>
              <a:spcBef>
                <a:spcPts val="0"/>
              </a:spcBef>
              <a:spcAft>
                <a:spcPts val="0"/>
              </a:spcAft>
              <a:buClr>
                <a:srgbClr val="888888"/>
              </a:buClr>
              <a:buSzPts val="1600"/>
              <a:buFont typeface="Calibri"/>
              <a:buNone/>
              <a:defRPr sz="1600">
                <a:solidFill>
                  <a:srgbClr val="888888"/>
                </a:solidFill>
              </a:defRPr>
            </a:lvl4pPr>
            <a:lvl5pPr marL="2286000" lvl="4" indent="-228600" algn="l">
              <a:lnSpc>
                <a:spcPct val="90000"/>
              </a:lnSpc>
              <a:spcBef>
                <a:spcPts val="0"/>
              </a:spcBef>
              <a:spcAft>
                <a:spcPts val="0"/>
              </a:spcAft>
              <a:buClr>
                <a:srgbClr val="888888"/>
              </a:buClr>
              <a:buSzPts val="1600"/>
              <a:buFont typeface="Calibri"/>
              <a:buNone/>
              <a:defRPr sz="1600">
                <a:solidFill>
                  <a:srgbClr val="888888"/>
                </a:solidFill>
              </a:defRPr>
            </a:lvl5pPr>
            <a:lvl6pPr marL="2743200" lvl="5" indent="-228600" algn="l">
              <a:lnSpc>
                <a:spcPct val="90000"/>
              </a:lnSpc>
              <a:spcBef>
                <a:spcPts val="0"/>
              </a:spcBef>
              <a:spcAft>
                <a:spcPts val="0"/>
              </a:spcAft>
              <a:buClr>
                <a:srgbClr val="888888"/>
              </a:buClr>
              <a:buSzPts val="1600"/>
              <a:buFont typeface="Calibri"/>
              <a:buNone/>
              <a:defRPr sz="1600">
                <a:solidFill>
                  <a:srgbClr val="888888"/>
                </a:solidFill>
              </a:defRPr>
            </a:lvl6pPr>
            <a:lvl7pPr marL="3200400" lvl="6" indent="-228600" algn="l">
              <a:lnSpc>
                <a:spcPct val="90000"/>
              </a:lnSpc>
              <a:spcBef>
                <a:spcPts val="0"/>
              </a:spcBef>
              <a:spcAft>
                <a:spcPts val="0"/>
              </a:spcAft>
              <a:buClr>
                <a:srgbClr val="888888"/>
              </a:buClr>
              <a:buSzPts val="1600"/>
              <a:buFont typeface="Calibri"/>
              <a:buNone/>
              <a:defRPr sz="1600">
                <a:solidFill>
                  <a:srgbClr val="888888"/>
                </a:solidFill>
              </a:defRPr>
            </a:lvl7pPr>
            <a:lvl8pPr marL="3657600" lvl="7" indent="-228600" algn="l">
              <a:lnSpc>
                <a:spcPct val="90000"/>
              </a:lnSpc>
              <a:spcBef>
                <a:spcPts val="0"/>
              </a:spcBef>
              <a:spcAft>
                <a:spcPts val="0"/>
              </a:spcAft>
              <a:buClr>
                <a:srgbClr val="888888"/>
              </a:buClr>
              <a:buSzPts val="1600"/>
              <a:buFont typeface="Calibri"/>
              <a:buNone/>
              <a:defRPr sz="1600">
                <a:solidFill>
                  <a:srgbClr val="888888"/>
                </a:solidFill>
              </a:defRPr>
            </a:lvl8pPr>
            <a:lvl9pPr marL="4114800" lvl="8" indent="-228600" algn="l">
              <a:lnSpc>
                <a:spcPct val="90000"/>
              </a:lnSpc>
              <a:spcBef>
                <a:spcPts val="0"/>
              </a:spcBef>
              <a:spcAft>
                <a:spcPts val="0"/>
              </a:spcAft>
              <a:buClr>
                <a:srgbClr val="888888"/>
              </a:buClr>
              <a:buSzPts val="1600"/>
              <a:buFont typeface="Calibri"/>
              <a:buNone/>
              <a:defRPr sz="1600">
                <a:solidFill>
                  <a:srgbClr val="888888"/>
                </a:solidFill>
              </a:defRPr>
            </a:lvl9pPr>
          </a:lstStyle>
          <a:p>
            <a:endParaRPr/>
          </a:p>
        </p:txBody>
      </p:sp>
      <p:sp>
        <p:nvSpPr>
          <p:cNvPr id="20" name="Google Shape;20;p10"/>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10"/>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6" name="Google Shape;26;p11"/>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7" name="Google Shape;27;p11"/>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11"/>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0"/>
        <p:cNvGrpSpPr/>
        <p:nvPr/>
      </p:nvGrpSpPr>
      <p:grpSpPr>
        <a:xfrm>
          <a:off x="0" y="0"/>
          <a:ext cx="0" cy="0"/>
          <a:chOff x="0" y="0"/>
          <a:chExt cx="0" cy="0"/>
        </a:xfrm>
      </p:grpSpPr>
      <p:sp>
        <p:nvSpPr>
          <p:cNvPr id="31" name="Google Shape;31;p12"/>
          <p:cNvSpPr txBox="1">
            <a:spLocks noGrp="1"/>
          </p:cNvSpPr>
          <p:nvPr>
            <p:ph type="title"/>
          </p:nvPr>
        </p:nvSpPr>
        <p:spPr>
          <a:xfrm>
            <a:off x="839787"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body" idx="1"/>
          </p:nvPr>
        </p:nvSpPr>
        <p:spPr>
          <a:xfrm>
            <a:off x="839787" y="1681163"/>
            <a:ext cx="51577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3" name="Google Shape;33;p12"/>
          <p:cNvSpPr txBox="1">
            <a:spLocks noGrp="1"/>
          </p:cNvSpPr>
          <p:nvPr>
            <p:ph type="body" idx="2"/>
          </p:nvPr>
        </p:nvSpPr>
        <p:spPr>
          <a:xfrm>
            <a:off x="839787" y="2505075"/>
            <a:ext cx="51577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4" name="Google Shape;34;p12"/>
          <p:cNvSpPr txBox="1">
            <a:spLocks noGrp="1"/>
          </p:cNvSpPr>
          <p:nvPr>
            <p:ph type="body" idx="3"/>
          </p:nvPr>
        </p:nvSpPr>
        <p:spPr>
          <a:xfrm>
            <a:off x="6172200" y="1681163"/>
            <a:ext cx="51831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5" name="Google Shape;35;p12"/>
          <p:cNvSpPr txBox="1">
            <a:spLocks noGrp="1"/>
          </p:cNvSpPr>
          <p:nvPr>
            <p:ph type="body" idx="4"/>
          </p:nvPr>
        </p:nvSpPr>
        <p:spPr>
          <a:xfrm>
            <a:off x="6172200" y="2505075"/>
            <a:ext cx="51831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6" name="Google Shape;36;p12"/>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2"/>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1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4"/>
        <p:cNvGrpSpPr/>
        <p:nvPr/>
      </p:nvGrpSpPr>
      <p:grpSpPr>
        <a:xfrm>
          <a:off x="0" y="0"/>
          <a:ext cx="0" cy="0"/>
          <a:chOff x="0" y="0"/>
          <a:chExt cx="0" cy="0"/>
        </a:xfrm>
      </p:grpSpPr>
      <p:sp>
        <p:nvSpPr>
          <p:cNvPr id="45" name="Google Shape;45;p1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1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8"/>
        <p:cNvGrpSpPr/>
        <p:nvPr/>
      </p:nvGrpSpPr>
      <p:grpSpPr>
        <a:xfrm>
          <a:off x="0" y="0"/>
          <a:ext cx="0" cy="0"/>
          <a:chOff x="0" y="0"/>
          <a:chExt cx="0" cy="0"/>
        </a:xfrm>
      </p:grpSpPr>
      <p:sp>
        <p:nvSpPr>
          <p:cNvPr id="49" name="Google Shape;49;p15"/>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body" idx="1"/>
          </p:nvPr>
        </p:nvSpPr>
        <p:spPr>
          <a:xfrm>
            <a:off x="5183187" y="987425"/>
            <a:ext cx="6172199" cy="4873624"/>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0"/>
              </a:spcBef>
              <a:spcAft>
                <a:spcPts val="0"/>
              </a:spcAft>
              <a:buSzPts val="3200"/>
              <a:buChar char="•"/>
              <a:defRPr sz="3200"/>
            </a:lvl1pPr>
            <a:lvl2pPr marL="914400" lvl="1" indent="-406400" algn="l">
              <a:lnSpc>
                <a:spcPct val="90000"/>
              </a:lnSpc>
              <a:spcBef>
                <a:spcPts val="0"/>
              </a:spcBef>
              <a:spcAft>
                <a:spcPts val="0"/>
              </a:spcAft>
              <a:buSzPts val="2800"/>
              <a:buChar char="•"/>
              <a:defRPr sz="2800"/>
            </a:lvl2pPr>
            <a:lvl3pPr marL="1371600" lvl="2" indent="-381000" algn="l">
              <a:lnSpc>
                <a:spcPct val="90000"/>
              </a:lnSpc>
              <a:spcBef>
                <a:spcPts val="0"/>
              </a:spcBef>
              <a:spcAft>
                <a:spcPts val="0"/>
              </a:spcAft>
              <a:buSzPts val="2400"/>
              <a:buChar char="•"/>
              <a:defRPr sz="2400"/>
            </a:lvl3pPr>
            <a:lvl4pPr marL="1828800" lvl="3" indent="-355600" algn="l">
              <a:lnSpc>
                <a:spcPct val="90000"/>
              </a:lnSpc>
              <a:spcBef>
                <a:spcPts val="0"/>
              </a:spcBef>
              <a:spcAft>
                <a:spcPts val="0"/>
              </a:spcAft>
              <a:buSzPts val="2000"/>
              <a:buChar char="•"/>
              <a:defRPr sz="2000"/>
            </a:lvl4pPr>
            <a:lvl5pPr marL="2286000" lvl="4" indent="-355600" algn="l">
              <a:lnSpc>
                <a:spcPct val="90000"/>
              </a:lnSpc>
              <a:spcBef>
                <a:spcPts val="0"/>
              </a:spcBef>
              <a:spcAft>
                <a:spcPts val="0"/>
              </a:spcAft>
              <a:buSzPts val="2000"/>
              <a:buChar char="•"/>
              <a:defRPr sz="2000"/>
            </a:lvl5pPr>
            <a:lvl6pPr marL="2743200" lvl="5" indent="-355600" algn="l">
              <a:lnSpc>
                <a:spcPct val="90000"/>
              </a:lnSpc>
              <a:spcBef>
                <a:spcPts val="0"/>
              </a:spcBef>
              <a:spcAft>
                <a:spcPts val="0"/>
              </a:spcAft>
              <a:buSzPts val="2000"/>
              <a:buChar char="•"/>
              <a:defRPr sz="2000"/>
            </a:lvl6pPr>
            <a:lvl7pPr marL="3200400" lvl="6" indent="-355600" algn="l">
              <a:lnSpc>
                <a:spcPct val="90000"/>
              </a:lnSpc>
              <a:spcBef>
                <a:spcPts val="0"/>
              </a:spcBef>
              <a:spcAft>
                <a:spcPts val="0"/>
              </a:spcAft>
              <a:buSzPts val="2000"/>
              <a:buChar char="•"/>
              <a:defRPr sz="2000"/>
            </a:lvl7pPr>
            <a:lvl8pPr marL="3657600" lvl="7" indent="-355600" algn="l">
              <a:lnSpc>
                <a:spcPct val="90000"/>
              </a:lnSpc>
              <a:spcBef>
                <a:spcPts val="0"/>
              </a:spcBef>
              <a:spcAft>
                <a:spcPts val="0"/>
              </a:spcAft>
              <a:buSzPts val="2000"/>
              <a:buChar char="•"/>
              <a:defRPr sz="2000"/>
            </a:lvl8pPr>
            <a:lvl9pPr marL="4114800" lvl="8" indent="-355600" algn="l">
              <a:lnSpc>
                <a:spcPct val="90000"/>
              </a:lnSpc>
              <a:spcBef>
                <a:spcPts val="0"/>
              </a:spcBef>
              <a:spcAft>
                <a:spcPts val="0"/>
              </a:spcAft>
              <a:buSzPts val="2000"/>
              <a:buChar char="•"/>
              <a:defRPr sz="2000"/>
            </a:lvl9pPr>
          </a:lstStyle>
          <a:p>
            <a:endParaRPr/>
          </a:p>
        </p:txBody>
      </p:sp>
      <p:sp>
        <p:nvSpPr>
          <p:cNvPr id="51" name="Google Shape;51;p15"/>
          <p:cNvSpPr txBox="1">
            <a:spLocks noGrp="1"/>
          </p:cNvSpPr>
          <p:nvPr>
            <p:ph type="body" idx="2"/>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2" name="Google Shape;52;p15"/>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5"/>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a:spLocks noGrp="1"/>
          </p:cNvSpPr>
          <p:nvPr>
            <p:ph type="pic" idx="2"/>
          </p:nvPr>
        </p:nvSpPr>
        <p:spPr>
          <a:xfrm>
            <a:off x="5183187" y="987425"/>
            <a:ext cx="6172199" cy="4873624"/>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R="0" lvl="1" algn="l" rtl="0">
              <a:lnSpc>
                <a:spcPct val="90000"/>
              </a:lnSpc>
              <a:spcBef>
                <a:spcPts val="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58" name="Google Shape;58;p16"/>
          <p:cNvSpPr txBox="1">
            <a:spLocks noGrp="1"/>
          </p:cNvSpPr>
          <p:nvPr>
            <p:ph type="body" idx="1"/>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9" name="Google Shape;59;p16"/>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1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16"/>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body" idx="1"/>
          </p:nvPr>
        </p:nvSpPr>
        <p:spPr>
          <a:xfrm rot="5400000">
            <a:off x="3920331" y="-1256505"/>
            <a:ext cx="4351338" cy="105155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5" name="Google Shape;65;p17"/>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a:lvl2pPr>
            <a:lvl3pPr marR="0" lvl="2" algn="l" rtl="0">
              <a:spcBef>
                <a:spcPts val="0"/>
              </a:spcBef>
              <a:spcAft>
                <a:spcPts val="0"/>
              </a:spcAft>
              <a:buSzPts val="1400"/>
              <a:buNone/>
              <a:defRPr sz="1800"/>
            </a:lvl3pPr>
            <a:lvl4pPr marR="0" lvl="3" algn="l" rtl="0">
              <a:spcBef>
                <a:spcPts val="0"/>
              </a:spcBef>
              <a:spcAft>
                <a:spcPts val="0"/>
              </a:spcAft>
              <a:buSzPts val="1400"/>
              <a:buNone/>
              <a:defRPr sz="1800"/>
            </a:lvl4pPr>
            <a:lvl5pPr marR="0" lvl="4" algn="l" rtl="0">
              <a:spcBef>
                <a:spcPts val="0"/>
              </a:spcBef>
              <a:spcAft>
                <a:spcPts val="0"/>
              </a:spcAft>
              <a:buSzPts val="1400"/>
              <a:buNone/>
              <a:defRPr sz="1800"/>
            </a:lvl5pPr>
            <a:lvl6pPr marR="0" lvl="5" algn="l" rtl="0">
              <a:spcBef>
                <a:spcPts val="0"/>
              </a:spcBef>
              <a:spcAft>
                <a:spcPts val="0"/>
              </a:spcAft>
              <a:buSzPts val="1400"/>
              <a:buNone/>
              <a:defRPr sz="1800"/>
            </a:lvl6pPr>
            <a:lvl7pPr marR="0" lvl="6" algn="l" rtl="0">
              <a:spcBef>
                <a:spcPts val="0"/>
              </a:spcBef>
              <a:spcAft>
                <a:spcPts val="0"/>
              </a:spcAft>
              <a:buSzPts val="1400"/>
              <a:buNone/>
              <a:defRPr sz="1800"/>
            </a:lvl7pPr>
            <a:lvl8pPr marR="0" lvl="7" algn="l" rtl="0">
              <a:spcBef>
                <a:spcPts val="0"/>
              </a:spcBef>
              <a:spcAft>
                <a:spcPts val="0"/>
              </a:spcAft>
              <a:buSzPts val="1400"/>
              <a:buNone/>
              <a:defRPr sz="1800"/>
            </a:lvl8pPr>
            <a:lvl9pPr marR="0" lvl="8" algn="l" rtl="0">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599"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hyperlink" Target="https://stock.adobe.com/co/images/business-process-management-analytics-and-data-science-business-strategy-concept-with-tiny-people-workflow-organization-statistical-analysis-corporate-planning-abstract-vector-illustration-set/435161226" TargetMode="External"/><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2301833" y="2823358"/>
            <a:ext cx="7588333" cy="121128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lvl="0" algn="ctr">
              <a:buClr>
                <a:schemeClr val="lt1"/>
              </a:buClr>
              <a:buSzPts val="450"/>
            </a:pPr>
            <a:r>
              <a:rPr lang="es-ES" sz="1800" dirty="0">
                <a:solidFill>
                  <a:schemeClr val="lt1"/>
                </a:solidFill>
              </a:rPr>
              <a:t>CF02_2_1_interactivo_procesos BIA</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5" name="Google Shape;115;p6"/>
          <p:cNvSpPr txBox="1"/>
          <p:nvPr/>
        </p:nvSpPr>
        <p:spPr>
          <a:xfrm>
            <a:off x="8354378" y="1154558"/>
            <a:ext cx="3736592"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Favor realizar gráfico de proceso, hecho por el experto, en el que los dos primeros pasos estarán activos, por tanto serán botones. Al hacer clic sobre cada uno se abre un pop up con la información correspondiente, tal como se aprecia en los siguientes </a:t>
            </a:r>
            <a:r>
              <a:rPr lang="es-ES" sz="1400" b="0" i="0" u="none" strike="noStrike" cap="none" dirty="0" err="1">
                <a:solidFill>
                  <a:schemeClr val="dk1"/>
                </a:solidFill>
                <a:latin typeface="Arial"/>
                <a:ea typeface="Arial"/>
                <a:cs typeface="Arial"/>
                <a:sym typeface="Arial"/>
              </a:rPr>
              <a:t>slides</a:t>
            </a:r>
            <a:r>
              <a:rPr lang="es-ES" sz="1400" b="0" i="0" u="none" strike="noStrike" cap="none" dirty="0">
                <a:solidFill>
                  <a:schemeClr val="dk1"/>
                </a:solidFill>
                <a:latin typeface="Arial"/>
                <a:ea typeface="Arial"/>
                <a:cs typeface="Arial"/>
                <a:sym typeface="Arial"/>
              </a:rPr>
              <a:t>.</a:t>
            </a:r>
            <a:endParaRPr sz="1400" b="0" i="0" u="none" strike="noStrike" cap="none" dirty="0">
              <a:solidFill>
                <a:schemeClr val="dk1"/>
              </a:solidFill>
              <a:latin typeface="Arial"/>
              <a:ea typeface="Arial"/>
              <a:cs typeface="Arial"/>
              <a:sym typeface="Arial"/>
            </a:endParaRPr>
          </a:p>
        </p:txBody>
      </p:sp>
      <p:sp>
        <p:nvSpPr>
          <p:cNvPr id="116" name="Google Shape;116;p6"/>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17" name="Google Shape;117;p6"/>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4" name="Rectángulo 3">
            <a:extLst>
              <a:ext uri="{FF2B5EF4-FFF2-40B4-BE49-F238E27FC236}">
                <a16:creationId xmlns:a16="http://schemas.microsoft.com/office/drawing/2014/main" id="{B9EAD69D-AFB2-5242-ACF3-811CC05713F1}"/>
              </a:ext>
            </a:extLst>
          </p:cNvPr>
          <p:cNvSpPr/>
          <p:nvPr/>
        </p:nvSpPr>
        <p:spPr>
          <a:xfrm>
            <a:off x="848787" y="1432585"/>
            <a:ext cx="4506362" cy="383759"/>
          </a:xfrm>
          <a:prstGeom prst="rect">
            <a:avLst/>
          </a:prstGeom>
        </p:spPr>
        <p:txBody>
          <a:bodyPr wrap="none">
            <a:spAutoFit/>
          </a:bodyPr>
          <a:lstStyle/>
          <a:p>
            <a:pPr algn="ctr">
              <a:lnSpc>
                <a:spcPct val="115000"/>
              </a:lnSpc>
            </a:pPr>
            <a:r>
              <a:rPr lang="es-CO" sz="1800" b="1" dirty="0">
                <a:latin typeface="Arial" panose="020B0604020202020204" pitchFamily="34" charset="0"/>
                <a:ea typeface="Arial" panose="020B0604020202020204" pitchFamily="34" charset="0"/>
              </a:rPr>
              <a:t>Procesos de acompañamiento del BIA</a:t>
            </a:r>
            <a:endParaRPr lang="es-CO" sz="1800" b="1" dirty="0">
              <a:effectLst/>
              <a:latin typeface="Arial" panose="020B0604020202020204" pitchFamily="34" charset="0"/>
              <a:ea typeface="Arial" panose="020B0604020202020204" pitchFamily="34" charset="0"/>
            </a:endParaRPr>
          </a:p>
        </p:txBody>
      </p:sp>
      <p:graphicFrame>
        <p:nvGraphicFramePr>
          <p:cNvPr id="9" name="Diagrama 8">
            <a:extLst>
              <a:ext uri="{FF2B5EF4-FFF2-40B4-BE49-F238E27FC236}">
                <a16:creationId xmlns:a16="http://schemas.microsoft.com/office/drawing/2014/main" id="{D84A520D-345C-B74E-A26A-951B78CC1344}"/>
              </a:ext>
            </a:extLst>
          </p:cNvPr>
          <p:cNvGraphicFramePr/>
          <p:nvPr>
            <p:extLst>
              <p:ext uri="{D42A27DB-BD31-4B8C-83A1-F6EECF244321}">
                <p14:modId xmlns:p14="http://schemas.microsoft.com/office/powerpoint/2010/main" val="4209189421"/>
              </p:ext>
            </p:extLst>
          </p:nvPr>
        </p:nvGraphicFramePr>
        <p:xfrm>
          <a:off x="1055698" y="1958959"/>
          <a:ext cx="6134100" cy="3752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6" name="Google Shape;116;p6"/>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17" name="Google Shape;117;p6"/>
          <p:cNvSpPr/>
          <p:nvPr/>
        </p:nvSpPr>
        <p:spPr>
          <a:xfrm>
            <a:off x="8253350" y="5106256"/>
            <a:ext cx="3948174" cy="1751742"/>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a:t>
            </a:r>
            <a:r>
              <a:rPr lang="es-ES" sz="1200" dirty="0">
                <a:solidFill>
                  <a:schemeClr val="dk1"/>
                </a:solidFill>
                <a:hlinkClick r:id="rId3"/>
              </a:rPr>
              <a:t>https://stock.adobe.com/co/images/business-process-management-analytics-and-data-science-business-strategy-concept-with-tiny-people-workflow-organization-statistical-analysis-corporate-planning-abstract-vector-illustration-set/435161226</a:t>
            </a:r>
            <a:r>
              <a:rPr lang="es-ES" sz="1200" dirty="0">
                <a:solidFill>
                  <a:schemeClr val="dk1"/>
                </a:solidFill>
              </a:rPr>
              <a:t> </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4" name="Rectángulo 3">
            <a:extLst>
              <a:ext uri="{FF2B5EF4-FFF2-40B4-BE49-F238E27FC236}">
                <a16:creationId xmlns:a16="http://schemas.microsoft.com/office/drawing/2014/main" id="{B9EAD69D-AFB2-5242-ACF3-811CC05713F1}"/>
              </a:ext>
            </a:extLst>
          </p:cNvPr>
          <p:cNvSpPr/>
          <p:nvPr/>
        </p:nvSpPr>
        <p:spPr>
          <a:xfrm>
            <a:off x="848787" y="1432585"/>
            <a:ext cx="4506362" cy="383759"/>
          </a:xfrm>
          <a:prstGeom prst="rect">
            <a:avLst/>
          </a:prstGeom>
        </p:spPr>
        <p:txBody>
          <a:bodyPr wrap="none">
            <a:spAutoFit/>
          </a:bodyPr>
          <a:lstStyle/>
          <a:p>
            <a:pPr algn="ctr">
              <a:lnSpc>
                <a:spcPct val="115000"/>
              </a:lnSpc>
            </a:pPr>
            <a:r>
              <a:rPr lang="es-CO" sz="1800" b="1" dirty="0">
                <a:latin typeface="Arial" panose="020B0604020202020204" pitchFamily="34" charset="0"/>
                <a:ea typeface="Arial" panose="020B0604020202020204" pitchFamily="34" charset="0"/>
              </a:rPr>
              <a:t>Procesos de acompañamiento del BIA</a:t>
            </a:r>
            <a:endParaRPr lang="es-CO" sz="1800" b="1" dirty="0">
              <a:effectLst/>
              <a:latin typeface="Arial" panose="020B0604020202020204" pitchFamily="34" charset="0"/>
              <a:ea typeface="Arial" panose="020B0604020202020204" pitchFamily="34" charset="0"/>
            </a:endParaRPr>
          </a:p>
        </p:txBody>
      </p:sp>
      <p:graphicFrame>
        <p:nvGraphicFramePr>
          <p:cNvPr id="9" name="Diagrama 8">
            <a:extLst>
              <a:ext uri="{FF2B5EF4-FFF2-40B4-BE49-F238E27FC236}">
                <a16:creationId xmlns:a16="http://schemas.microsoft.com/office/drawing/2014/main" id="{D84A520D-345C-B74E-A26A-951B78CC1344}"/>
              </a:ext>
            </a:extLst>
          </p:cNvPr>
          <p:cNvGraphicFramePr/>
          <p:nvPr/>
        </p:nvGraphicFramePr>
        <p:xfrm>
          <a:off x="1055698" y="1958959"/>
          <a:ext cx="6134100" cy="37528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Rectángulo redondeado 1">
            <a:extLst>
              <a:ext uri="{FF2B5EF4-FFF2-40B4-BE49-F238E27FC236}">
                <a16:creationId xmlns:a16="http://schemas.microsoft.com/office/drawing/2014/main" id="{7304C265-093A-734D-9E36-BFE4B2F7CE38}"/>
              </a:ext>
            </a:extLst>
          </p:cNvPr>
          <p:cNvSpPr/>
          <p:nvPr/>
        </p:nvSpPr>
        <p:spPr>
          <a:xfrm>
            <a:off x="848787" y="1958959"/>
            <a:ext cx="6478770" cy="3752850"/>
          </a:xfrm>
          <a:prstGeom prst="roundRect">
            <a:avLst>
              <a:gd name="adj" fmla="val 4930"/>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extLst>
              <a:ext uri="{FF2B5EF4-FFF2-40B4-BE49-F238E27FC236}">
                <a16:creationId xmlns:a16="http://schemas.microsoft.com/office/drawing/2014/main" id="{0996EDBA-97F6-DB45-B91F-49DB7A578C5A}"/>
              </a:ext>
            </a:extLst>
          </p:cNvPr>
          <p:cNvSpPr/>
          <p:nvPr/>
        </p:nvSpPr>
        <p:spPr>
          <a:xfrm>
            <a:off x="1462029" y="2432891"/>
            <a:ext cx="4814812" cy="1015663"/>
          </a:xfrm>
          <a:prstGeom prst="rect">
            <a:avLst/>
          </a:prstGeom>
        </p:spPr>
        <p:txBody>
          <a:bodyPr wrap="square">
            <a:spAutoFit/>
          </a:bodyPr>
          <a:lstStyle/>
          <a:p>
            <a:r>
              <a:rPr lang="es-CO" sz="1800" b="1" dirty="0">
                <a:solidFill>
                  <a:schemeClr val="accent2"/>
                </a:solidFill>
              </a:rPr>
              <a:t>Identificación de funciones y procesos</a:t>
            </a:r>
          </a:p>
          <a:p>
            <a:endParaRPr lang="es-CO" b="1" dirty="0"/>
          </a:p>
          <a:p>
            <a:r>
              <a:rPr lang="es-CO" dirty="0"/>
              <a:t>En este paso se deben establecer todos los procesos que se requieren para realizar la misión de la organización.</a:t>
            </a:r>
          </a:p>
        </p:txBody>
      </p:sp>
      <p:sp>
        <p:nvSpPr>
          <p:cNvPr id="5" name="Elipse 4">
            <a:extLst>
              <a:ext uri="{FF2B5EF4-FFF2-40B4-BE49-F238E27FC236}">
                <a16:creationId xmlns:a16="http://schemas.microsoft.com/office/drawing/2014/main" id="{457B5CE2-0EEB-0445-AFD7-66722F035CE9}"/>
              </a:ext>
            </a:extLst>
          </p:cNvPr>
          <p:cNvSpPr/>
          <p:nvPr/>
        </p:nvSpPr>
        <p:spPr>
          <a:xfrm>
            <a:off x="6683171" y="2125362"/>
            <a:ext cx="506627" cy="506627"/>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X</a:t>
            </a:r>
          </a:p>
        </p:txBody>
      </p:sp>
      <p:pic>
        <p:nvPicPr>
          <p:cNvPr id="1026" name="Picture 2" descr="Business process management, analytics and data science, business strategy concept with tiny people. Workflow organization, statistical analysis, corporate planning abstract vector illustration set">
            <a:extLst>
              <a:ext uri="{FF2B5EF4-FFF2-40B4-BE49-F238E27FC236}">
                <a16:creationId xmlns:a16="http://schemas.microsoft.com/office/drawing/2014/main" id="{964163BB-A9AC-7F44-9CDC-DDFFCB9ACEA5}"/>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065" t="15080" r="33102" b="23047"/>
          <a:stretch/>
        </p:blipFill>
        <p:spPr bwMode="auto">
          <a:xfrm>
            <a:off x="1648565" y="3591169"/>
            <a:ext cx="4447435" cy="1671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328305"/>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6" name="Google Shape;116;p6"/>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17" name="Google Shape;117;p6"/>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ES" sz="1200" b="0" i="0" u="none" strike="noStrike" cap="none">
                <a:solidFill>
                  <a:schemeClr val="dk1"/>
                </a:solidFill>
                <a:latin typeface="Arial"/>
                <a:ea typeface="Arial"/>
                <a:cs typeface="Arial"/>
                <a:sym typeface="Arial"/>
              </a:rPr>
              <a:t>Referencias de las imágenes:</a:t>
            </a:r>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 name="Rectángulo 3">
            <a:extLst>
              <a:ext uri="{FF2B5EF4-FFF2-40B4-BE49-F238E27FC236}">
                <a16:creationId xmlns:a16="http://schemas.microsoft.com/office/drawing/2014/main" id="{B9EAD69D-AFB2-5242-ACF3-811CC05713F1}"/>
              </a:ext>
            </a:extLst>
          </p:cNvPr>
          <p:cNvSpPr/>
          <p:nvPr/>
        </p:nvSpPr>
        <p:spPr>
          <a:xfrm>
            <a:off x="848787" y="1432585"/>
            <a:ext cx="4506362" cy="383759"/>
          </a:xfrm>
          <a:prstGeom prst="rect">
            <a:avLst/>
          </a:prstGeom>
        </p:spPr>
        <p:txBody>
          <a:bodyPr wrap="none">
            <a:spAutoFit/>
          </a:bodyPr>
          <a:lstStyle/>
          <a:p>
            <a:pPr algn="ctr">
              <a:lnSpc>
                <a:spcPct val="115000"/>
              </a:lnSpc>
            </a:pPr>
            <a:r>
              <a:rPr lang="es-CO" sz="1800" b="1" dirty="0">
                <a:latin typeface="Arial" panose="020B0604020202020204" pitchFamily="34" charset="0"/>
                <a:ea typeface="Arial" panose="020B0604020202020204" pitchFamily="34" charset="0"/>
              </a:rPr>
              <a:t>Procesos de acompañamiento del BIA</a:t>
            </a:r>
            <a:endParaRPr lang="es-CO" sz="1800" b="1" dirty="0">
              <a:effectLst/>
              <a:latin typeface="Arial" panose="020B0604020202020204" pitchFamily="34" charset="0"/>
              <a:ea typeface="Arial" panose="020B0604020202020204" pitchFamily="34" charset="0"/>
            </a:endParaRPr>
          </a:p>
        </p:txBody>
      </p:sp>
      <p:graphicFrame>
        <p:nvGraphicFramePr>
          <p:cNvPr id="9" name="Diagrama 8">
            <a:extLst>
              <a:ext uri="{FF2B5EF4-FFF2-40B4-BE49-F238E27FC236}">
                <a16:creationId xmlns:a16="http://schemas.microsoft.com/office/drawing/2014/main" id="{D84A520D-345C-B74E-A26A-951B78CC1344}"/>
              </a:ext>
            </a:extLst>
          </p:cNvPr>
          <p:cNvGraphicFramePr/>
          <p:nvPr/>
        </p:nvGraphicFramePr>
        <p:xfrm>
          <a:off x="1055698" y="1958959"/>
          <a:ext cx="6134100" cy="3752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ectángulo redondeado 1">
            <a:extLst>
              <a:ext uri="{FF2B5EF4-FFF2-40B4-BE49-F238E27FC236}">
                <a16:creationId xmlns:a16="http://schemas.microsoft.com/office/drawing/2014/main" id="{7304C265-093A-734D-9E36-BFE4B2F7CE38}"/>
              </a:ext>
            </a:extLst>
          </p:cNvPr>
          <p:cNvSpPr/>
          <p:nvPr/>
        </p:nvSpPr>
        <p:spPr>
          <a:xfrm>
            <a:off x="848786" y="1958959"/>
            <a:ext cx="6985397" cy="4051423"/>
          </a:xfrm>
          <a:prstGeom prst="roundRect">
            <a:avLst>
              <a:gd name="adj" fmla="val 4930"/>
            </a:avLst>
          </a:prstGeom>
          <a:solidFill>
            <a:schemeClr val="bg1"/>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extLst>
              <a:ext uri="{FF2B5EF4-FFF2-40B4-BE49-F238E27FC236}">
                <a16:creationId xmlns:a16="http://schemas.microsoft.com/office/drawing/2014/main" id="{0996EDBA-97F6-DB45-B91F-49DB7A578C5A}"/>
              </a:ext>
            </a:extLst>
          </p:cNvPr>
          <p:cNvSpPr/>
          <p:nvPr/>
        </p:nvSpPr>
        <p:spPr>
          <a:xfrm>
            <a:off x="1055697" y="2195782"/>
            <a:ext cx="6553268" cy="3585597"/>
          </a:xfrm>
          <a:prstGeom prst="rect">
            <a:avLst/>
          </a:prstGeom>
        </p:spPr>
        <p:txBody>
          <a:bodyPr wrap="square">
            <a:spAutoFit/>
          </a:bodyPr>
          <a:lstStyle/>
          <a:p>
            <a:r>
              <a:rPr lang="es-CO" sz="1800" b="1" dirty="0">
                <a:solidFill>
                  <a:schemeClr val="tx1">
                    <a:lumMod val="50000"/>
                    <a:lumOff val="50000"/>
                  </a:schemeClr>
                </a:solidFill>
              </a:rPr>
              <a:t>Evaluación de impactos operacionales</a:t>
            </a:r>
          </a:p>
          <a:p>
            <a:endParaRPr lang="es-CO" b="1" dirty="0"/>
          </a:p>
          <a:p>
            <a:pPr lvl="0" algn="just"/>
            <a:r>
              <a:rPr lang="es-CO" sz="1300" dirty="0">
                <a:latin typeface="Arial" panose="020B0604020202020204" pitchFamily="34" charset="0"/>
                <a:ea typeface="Arial" panose="020B0604020202020204" pitchFamily="34" charset="0"/>
              </a:rPr>
              <a:t>Se pretende evaluar todos los procesos negativos que pueden generar que el proceso de negocio no funcione de manera adecuada. También se define su escala.</a:t>
            </a:r>
          </a:p>
          <a:p>
            <a:pPr lvl="0" algn="just"/>
            <a:r>
              <a:rPr lang="es-CO" sz="1300" dirty="0">
                <a:latin typeface="Arial" panose="020B0604020202020204" pitchFamily="34" charset="0"/>
                <a:ea typeface="Arial" panose="020B0604020202020204" pitchFamily="34" charset="0"/>
              </a:rPr>
              <a:t> </a:t>
            </a:r>
          </a:p>
          <a:p>
            <a:pPr lvl="0" algn="just"/>
            <a:r>
              <a:rPr lang="es-CO" sz="1300" b="1" dirty="0">
                <a:latin typeface="Arial" panose="020B0604020202020204" pitchFamily="34" charset="0"/>
                <a:ea typeface="Arial" panose="020B0604020202020204" pitchFamily="34" charset="0"/>
              </a:rPr>
              <a:t>Nivel A: </a:t>
            </a:r>
            <a:r>
              <a:rPr lang="es-CO" sz="1300" dirty="0">
                <a:latin typeface="Arial" panose="020B0604020202020204" pitchFamily="34" charset="0"/>
                <a:ea typeface="Arial" panose="020B0604020202020204" pitchFamily="34" charset="0"/>
              </a:rPr>
              <a:t>son procesos con carácter crítico. Son aquellos que una vez ocurren no permiten que la organización pueda realizar sus procesos de negocio de manera correcta o no puedan realizarse.</a:t>
            </a:r>
          </a:p>
          <a:p>
            <a:pPr marL="1371600" algn="just"/>
            <a:r>
              <a:rPr lang="es-CO" sz="1300" dirty="0">
                <a:latin typeface="Arial" panose="020B0604020202020204" pitchFamily="34" charset="0"/>
                <a:ea typeface="Arial" panose="020B0604020202020204" pitchFamily="34" charset="0"/>
              </a:rPr>
              <a:t> </a:t>
            </a:r>
          </a:p>
          <a:p>
            <a:pPr lvl="0" algn="just"/>
            <a:r>
              <a:rPr lang="es-CO" sz="1300" b="1" dirty="0">
                <a:latin typeface="Arial" panose="020B0604020202020204" pitchFamily="34" charset="0"/>
                <a:ea typeface="Arial" panose="020B0604020202020204" pitchFamily="34" charset="0"/>
              </a:rPr>
              <a:t>Nivel B: </a:t>
            </a:r>
            <a:r>
              <a:rPr lang="es-CO" sz="1300" dirty="0">
                <a:latin typeface="Arial" panose="020B0604020202020204" pitchFamily="34" charset="0"/>
                <a:ea typeface="Arial" panose="020B0604020202020204" pitchFamily="34" charset="0"/>
              </a:rPr>
              <a:t>están integrados a la organización; es decir, se depende mucho de ellos para la ejecución de otros procesos y sin estos la organización no podría operar de manera correcta; sin embargo, la operación no es crítica y puede ser subsanada de una manera sencilla.</a:t>
            </a:r>
          </a:p>
          <a:p>
            <a:pPr marL="1371600" algn="just"/>
            <a:r>
              <a:rPr lang="es-CO" sz="1300" dirty="0">
                <a:latin typeface="Arial" panose="020B0604020202020204" pitchFamily="34" charset="0"/>
                <a:ea typeface="Arial" panose="020B0604020202020204" pitchFamily="34" charset="0"/>
              </a:rPr>
              <a:t> </a:t>
            </a:r>
          </a:p>
          <a:p>
            <a:pPr lvl="0" algn="just"/>
            <a:r>
              <a:rPr lang="es-CO" sz="1300" b="1" dirty="0">
                <a:latin typeface="Arial" panose="020B0604020202020204" pitchFamily="34" charset="0"/>
                <a:ea typeface="Arial" panose="020B0604020202020204" pitchFamily="34" charset="0"/>
              </a:rPr>
              <a:t>Nivel C: </a:t>
            </a:r>
            <a:r>
              <a:rPr lang="es-CO" sz="1300" dirty="0">
                <a:latin typeface="Arial" panose="020B0604020202020204" pitchFamily="34" charset="0"/>
                <a:ea typeface="Arial" panose="020B0604020202020204" pitchFamily="34" charset="0"/>
              </a:rPr>
              <a:t>la operación no es parte integral del negocio por lo tanto la afectación para este caso es mínima y puede ser solucionada de manera sencilla sin causar traumatismo en los procesos de negocio.</a:t>
            </a:r>
          </a:p>
        </p:txBody>
      </p:sp>
      <p:sp>
        <p:nvSpPr>
          <p:cNvPr id="5" name="Elipse 4">
            <a:extLst>
              <a:ext uri="{FF2B5EF4-FFF2-40B4-BE49-F238E27FC236}">
                <a16:creationId xmlns:a16="http://schemas.microsoft.com/office/drawing/2014/main" id="{457B5CE2-0EEB-0445-AFD7-66722F035CE9}"/>
              </a:ext>
            </a:extLst>
          </p:cNvPr>
          <p:cNvSpPr/>
          <p:nvPr/>
        </p:nvSpPr>
        <p:spPr>
          <a:xfrm>
            <a:off x="7189796" y="2096780"/>
            <a:ext cx="506627" cy="506627"/>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X</a:t>
            </a:r>
          </a:p>
        </p:txBody>
      </p:sp>
    </p:spTree>
    <p:extLst>
      <p:ext uri="{BB962C8B-B14F-4D97-AF65-F5344CB8AC3E}">
        <p14:creationId xmlns:p14="http://schemas.microsoft.com/office/powerpoint/2010/main" val="2157005952"/>
      </p:ext>
    </p:extLst>
  </p:cSld>
  <p:clrMapOvr>
    <a:masterClrMapping/>
  </p:clrMapOvr>
  <p:transition spd="slow">
    <p:cut/>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396</Words>
  <Application>Microsoft Office PowerPoint</Application>
  <PresentationFormat>Panorámica</PresentationFormat>
  <Paragraphs>45</Paragraphs>
  <Slides>4</Slides>
  <Notes>4</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vt:i4>
      </vt:variant>
    </vt:vector>
  </HeadingPairs>
  <TitlesOfParts>
    <vt:vector size="7" baseType="lpstr">
      <vt:lpstr>Arial</vt:lpstr>
      <vt:lpstr>Calibri</vt:lpstr>
      <vt:lpstr>Tema de Office</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VASQUEZ</dc:creator>
  <cp:lastModifiedBy>JHON JAIRO RODRIGUEZ PEREZ</cp:lastModifiedBy>
  <cp:revision>18</cp:revision>
  <dcterms:modified xsi:type="dcterms:W3CDTF">2022-05-27T03:25:26Z</dcterms:modified>
</cp:coreProperties>
</file>