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CF02_2_2_gráfico_etapas del plan de incidentes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rehacer gráfico, de acuerdo a referencia de experto.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17.png">
            <a:extLst>
              <a:ext uri="{FF2B5EF4-FFF2-40B4-BE49-F238E27FC236}">
                <a16:creationId xmlns:a16="http://schemas.microsoft.com/office/drawing/2014/main" id="{9BE1800F-B074-0144-B752-A728CDF02E13}"/>
              </a:ext>
            </a:extLst>
          </p:cNvPr>
          <p:cNvPicPr/>
          <p:nvPr/>
        </p:nvPicPr>
        <p:blipFill rotWithShape="1">
          <a:blip r:embed="rId3"/>
          <a:srcRect t="29104"/>
          <a:stretch/>
        </p:blipFill>
        <p:spPr>
          <a:xfrm>
            <a:off x="894587" y="2321408"/>
            <a:ext cx="6458673" cy="1952091"/>
          </a:xfrm>
          <a:prstGeom prst="rect">
            <a:avLst/>
          </a:prstGeom>
          <a:ln/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7C4EA30-5C9D-6F4E-83C8-395E78DA2474}"/>
              </a:ext>
            </a:extLst>
          </p:cNvPr>
          <p:cNvSpPr/>
          <p:nvPr/>
        </p:nvSpPr>
        <p:spPr>
          <a:xfrm>
            <a:off x="1195788" y="3739242"/>
            <a:ext cx="5856270" cy="246580"/>
          </a:xfrm>
          <a:prstGeom prst="rect">
            <a:avLst/>
          </a:prstGeom>
          <a:solidFill>
            <a:srgbClr val="E9E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F1CEA7E-9176-A54A-B29E-4D34EC5226C6}"/>
              </a:ext>
            </a:extLst>
          </p:cNvPr>
          <p:cNvSpPr txBox="1"/>
          <p:nvPr/>
        </p:nvSpPr>
        <p:spPr>
          <a:xfrm>
            <a:off x="1277299" y="3764394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Identificación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6B8BAC-6BA2-C747-ABAD-A746315C8E2D}"/>
              </a:ext>
            </a:extLst>
          </p:cNvPr>
          <p:cNvSpPr txBox="1"/>
          <p:nvPr/>
        </p:nvSpPr>
        <p:spPr>
          <a:xfrm>
            <a:off x="2437952" y="376439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Clasificación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489556A-5672-BE4E-863D-1DB01EECAE39}"/>
              </a:ext>
            </a:extLst>
          </p:cNvPr>
          <p:cNvSpPr txBox="1"/>
          <p:nvPr/>
        </p:nvSpPr>
        <p:spPr>
          <a:xfrm>
            <a:off x="3563339" y="3753386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Priorización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B54CD47-54DC-834D-84D9-04EDFE18A76A}"/>
              </a:ext>
            </a:extLst>
          </p:cNvPr>
          <p:cNvSpPr txBox="1"/>
          <p:nvPr/>
        </p:nvSpPr>
        <p:spPr>
          <a:xfrm>
            <a:off x="4882741" y="3764393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Respuesta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231BC67-C9A6-634D-91FA-2D165B34BCA2}"/>
              </a:ext>
            </a:extLst>
          </p:cNvPr>
          <p:cNvSpPr txBox="1"/>
          <p:nvPr/>
        </p:nvSpPr>
        <p:spPr>
          <a:xfrm>
            <a:off x="6275896" y="376439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Cierre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Macintosh PowerPoint</Application>
  <PresentationFormat>Panorámica</PresentationFormat>
  <Paragraphs>8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7</cp:revision>
  <dcterms:modified xsi:type="dcterms:W3CDTF">2022-05-09T19:33:47Z</dcterms:modified>
</cp:coreProperties>
</file>