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8" r:id="rId2"/>
    <p:sldId id="260" r:id="rId3"/>
    <p:sldId id="263"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69" d="100"/>
          <a:sy n="69"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5" Type="http://schemas.openxmlformats.org/officeDocument/2006/relationships/notesMaster" Target="notesMasters/notesMaster1.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637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es/foto-gratis/disenadores-graficos-masculinos-femeninos-que-interactuan-sobre-computadora_977346.htm#query=publicidad&amp;position=8&amp;from_view=search"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CF02_2_slides_ejemplos BIA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ES" sz="1400" u="none" strike="noStrike" cap="none" dirty="0">
                <a:solidFill>
                  <a:schemeClr val="dk1"/>
                </a:solidFill>
                <a:latin typeface="Arial"/>
                <a:ea typeface="Arial"/>
                <a:cs typeface="Arial"/>
                <a:sym typeface="Arial"/>
              </a:rPr>
              <a:t>Favor adecuar contenido en la referencia: </a:t>
            </a:r>
            <a:r>
              <a:rPr lang="es-CO" dirty="0"/>
              <a:t>Slider B. En total son dos sliders, cada uno con su texto y respectiva imagen.</a:t>
            </a: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024063"/>
            <a:ext cx="3948174" cy="1833935"/>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smtClean="0">
                <a:solidFill>
                  <a:schemeClr val="dk1"/>
                </a:solidFill>
              </a:rPr>
              <a:t>stock.adobe.com/co/images/id/407959290?as_audience=srp&amp;as_campaign=Freepik&amp;get_facets=1&amp;order=relevance&amp;safe_search=1&amp;as_content=api&amp;k=comercio%20electr%C3%B3nico&amp;filterscontent_typephoto=1&amp;tduid=58d5dcab88cd4f318bf9cd67f089f83c&amp;as_channel=affiliate&amp;as_campclass=redirect&amp;as_source=arvato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Rectángulo 1">
            <a:extLst>
              <a:ext uri="{FF2B5EF4-FFF2-40B4-BE49-F238E27FC236}">
                <a16:creationId xmlns:a16="http://schemas.microsoft.com/office/drawing/2014/main" id="{CD5CDA23-AD93-7744-8181-E20EA6C62C2A}"/>
              </a:ext>
            </a:extLst>
          </p:cNvPr>
          <p:cNvSpPr/>
          <p:nvPr/>
        </p:nvSpPr>
        <p:spPr>
          <a:xfrm>
            <a:off x="571928" y="1695446"/>
            <a:ext cx="3589106" cy="2445670"/>
          </a:xfrm>
          <a:prstGeom prst="rect">
            <a:avLst/>
          </a:prstGeom>
        </p:spPr>
        <p:txBody>
          <a:bodyPr wrap="square">
            <a:spAutoFit/>
          </a:bodyPr>
          <a:lstStyle/>
          <a:p>
            <a:pPr algn="just">
              <a:lnSpc>
                <a:spcPct val="115000"/>
              </a:lnSpc>
            </a:pPr>
            <a:r>
              <a:rPr lang="es-CO" b="1" dirty="0">
                <a:latin typeface="Arial" panose="020B0604020202020204" pitchFamily="34" charset="0"/>
                <a:ea typeface="Arial" panose="020B0604020202020204" pitchFamily="34" charset="0"/>
              </a:rPr>
              <a:t>Ejemplo 1</a:t>
            </a:r>
          </a:p>
          <a:p>
            <a:pPr algn="just">
              <a:lnSpc>
                <a:spcPct val="115000"/>
              </a:lnSpc>
            </a:pPr>
            <a:endParaRPr lang="es-CO" sz="1200" dirty="0">
              <a:latin typeface="Arial" panose="020B0604020202020204" pitchFamily="34" charset="0"/>
              <a:ea typeface="Arial" panose="020B0604020202020204" pitchFamily="34" charset="0"/>
            </a:endParaRPr>
          </a:p>
          <a:p>
            <a:pPr algn="just">
              <a:lnSpc>
                <a:spcPct val="115000"/>
              </a:lnSpc>
            </a:pPr>
            <a:r>
              <a:rPr lang="es-CO" sz="1200" dirty="0">
                <a:latin typeface="Arial" panose="020B0604020202020204" pitchFamily="34" charset="0"/>
                <a:ea typeface="Arial" panose="020B0604020202020204" pitchFamily="34" charset="0"/>
              </a:rPr>
              <a:t>Una plataforma web de una organización comercializa los productos que esta vende 24 / 7. Es decir, debe tener una disponibilidad casi ininterrumpida en su canal comercial.  Si esta se llegase a encontrar fuera de servicio, los minutos contarían como pérdidas para el negocio. Por está razón, se podría decir que para esta empresa la plataforma web tiene un impacto severo en su servicio y funcionamiento.</a:t>
            </a:r>
          </a:p>
        </p:txBody>
      </p:sp>
      <p:sp>
        <p:nvSpPr>
          <p:cNvPr id="9" name="CuadroTexto 8">
            <a:extLst>
              <a:ext uri="{FF2B5EF4-FFF2-40B4-BE49-F238E27FC236}">
                <a16:creationId xmlns:a16="http://schemas.microsoft.com/office/drawing/2014/main" id="{215A3015-CEAA-1A42-A802-439B0341F05D}"/>
              </a:ext>
            </a:extLst>
          </p:cNvPr>
          <p:cNvSpPr txBox="1"/>
          <p:nvPr/>
        </p:nvSpPr>
        <p:spPr>
          <a:xfrm>
            <a:off x="3441844" y="4530112"/>
            <a:ext cx="433132" cy="307777"/>
          </a:xfrm>
          <a:prstGeom prst="rect">
            <a:avLst/>
          </a:prstGeom>
          <a:noFill/>
        </p:spPr>
        <p:txBody>
          <a:bodyPr wrap="none" rtlCol="0">
            <a:spAutoFit/>
          </a:bodyPr>
          <a:lstStyle/>
          <a:p>
            <a:r>
              <a:rPr lang="es-CO" dirty="0"/>
              <a:t>2/2</a:t>
            </a:r>
          </a:p>
        </p:txBody>
      </p:sp>
      <p:sp>
        <p:nvSpPr>
          <p:cNvPr id="10" name="Rectángulo 9">
            <a:extLst>
              <a:ext uri="{FF2B5EF4-FFF2-40B4-BE49-F238E27FC236}">
                <a16:creationId xmlns:a16="http://schemas.microsoft.com/office/drawing/2014/main" id="{16BDDD35-C84F-FF42-B7D7-4465E14FEA9A}"/>
              </a:ext>
            </a:extLst>
          </p:cNvPr>
          <p:cNvSpPr/>
          <p:nvPr/>
        </p:nvSpPr>
        <p:spPr>
          <a:xfrm>
            <a:off x="3938651" y="4565847"/>
            <a:ext cx="222383" cy="2363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rgbClr val="7030A0"/>
                </a:solidFill>
              </a:rPr>
              <a:t>&gt;</a:t>
            </a:r>
          </a:p>
        </p:txBody>
      </p:sp>
      <p:pic>
        <p:nvPicPr>
          <p:cNvPr id="1026" name="Picture 2" descr="African American Hands Shopping">
            <a:extLst>
              <a:ext uri="{FF2B5EF4-FFF2-40B4-BE49-F238E27FC236}">
                <a16:creationId xmlns:a16="http://schemas.microsoft.com/office/drawing/2014/main" id="{DCAF16A2-3B2C-6C4C-A8A0-F8F604208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862" y="1747270"/>
            <a:ext cx="3589106" cy="23938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a:t>
            </a:r>
            <a:r>
              <a:rPr lang="es-ES" sz="1200" dirty="0" smtClean="0">
                <a:solidFill>
                  <a:schemeClr val="dk1"/>
                </a:solidFill>
                <a:hlinkClick r:id="rId3"/>
              </a:rPr>
              <a:t>www.freepik.es/foto-gratis/disenadores-graficos-masculinos-femeninos-que-interactuan-sobre-computadora_977346.htm#query=publicidad&amp;position=8&amp;from_view=search</a:t>
            </a:r>
            <a:r>
              <a:rPr lang="es-ES" sz="1200" dirty="0" smtClean="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Rectángulo 1">
            <a:extLst>
              <a:ext uri="{FF2B5EF4-FFF2-40B4-BE49-F238E27FC236}">
                <a16:creationId xmlns:a16="http://schemas.microsoft.com/office/drawing/2014/main" id="{CD5CDA23-AD93-7744-8181-E20EA6C62C2A}"/>
              </a:ext>
            </a:extLst>
          </p:cNvPr>
          <p:cNvSpPr/>
          <p:nvPr/>
        </p:nvSpPr>
        <p:spPr>
          <a:xfrm>
            <a:off x="571928" y="1695446"/>
            <a:ext cx="3691847" cy="2870401"/>
          </a:xfrm>
          <a:prstGeom prst="rect">
            <a:avLst/>
          </a:prstGeom>
        </p:spPr>
        <p:txBody>
          <a:bodyPr wrap="square">
            <a:spAutoFit/>
          </a:bodyPr>
          <a:lstStyle/>
          <a:p>
            <a:pPr algn="just">
              <a:lnSpc>
                <a:spcPct val="115000"/>
              </a:lnSpc>
            </a:pPr>
            <a:r>
              <a:rPr lang="es-CO" b="1" dirty="0">
                <a:latin typeface="Arial" panose="020B0604020202020204" pitchFamily="34" charset="0"/>
                <a:ea typeface="Arial" panose="020B0604020202020204" pitchFamily="34" charset="0"/>
              </a:rPr>
              <a:t>Ejemplo 2</a:t>
            </a:r>
          </a:p>
          <a:p>
            <a:pPr algn="just">
              <a:lnSpc>
                <a:spcPct val="115000"/>
              </a:lnSpc>
            </a:pPr>
            <a:endParaRPr lang="es-CO" sz="1200" dirty="0">
              <a:latin typeface="Arial" panose="020B0604020202020204" pitchFamily="34" charset="0"/>
              <a:ea typeface="Arial" panose="020B0604020202020204" pitchFamily="34" charset="0"/>
            </a:endParaRPr>
          </a:p>
          <a:p>
            <a:pPr algn="just">
              <a:lnSpc>
                <a:spcPct val="115000"/>
              </a:lnSpc>
            </a:pPr>
            <a:r>
              <a:rPr lang="es-CO" sz="1200" dirty="0">
                <a:latin typeface="Arial" panose="020B0604020202020204" pitchFamily="34" charset="0"/>
                <a:ea typeface="Arial" panose="020B0604020202020204" pitchFamily="34" charset="0"/>
              </a:rPr>
              <a:t>Una empresa realiza la publicidad y mercadeo de una compañía que comercializa bebidas refrescantes, cada semana.  Fácilmente se puede deducir que el impacto es muy bajo puesto que su proceso de negocio no es continuo y si llega a ocurrir un incidente tiene tiempo suficiente para poder aplicar estrategias y por ende, recuperar los procesos de negocio que se requieran. Es aquí donde se hace evidente la diferencia entre los niveles de impacto que puede generar un riesgo dentro de la empresa.</a:t>
            </a:r>
          </a:p>
        </p:txBody>
      </p:sp>
      <p:sp>
        <p:nvSpPr>
          <p:cNvPr id="3" name="CuadroTexto 2">
            <a:extLst>
              <a:ext uri="{FF2B5EF4-FFF2-40B4-BE49-F238E27FC236}">
                <a16:creationId xmlns:a16="http://schemas.microsoft.com/office/drawing/2014/main" id="{ED207A8A-4130-C24F-8F76-ED6A453E6766}"/>
              </a:ext>
            </a:extLst>
          </p:cNvPr>
          <p:cNvSpPr txBox="1"/>
          <p:nvPr/>
        </p:nvSpPr>
        <p:spPr>
          <a:xfrm>
            <a:off x="3441844" y="4530112"/>
            <a:ext cx="433132" cy="307777"/>
          </a:xfrm>
          <a:prstGeom prst="rect">
            <a:avLst/>
          </a:prstGeom>
          <a:noFill/>
        </p:spPr>
        <p:txBody>
          <a:bodyPr wrap="none" rtlCol="0">
            <a:spAutoFit/>
          </a:bodyPr>
          <a:lstStyle/>
          <a:p>
            <a:r>
              <a:rPr lang="es-CO" dirty="0"/>
              <a:t>2/2</a:t>
            </a:r>
          </a:p>
        </p:txBody>
      </p:sp>
      <p:sp>
        <p:nvSpPr>
          <p:cNvPr id="4" name="Rectángulo 3">
            <a:extLst>
              <a:ext uri="{FF2B5EF4-FFF2-40B4-BE49-F238E27FC236}">
                <a16:creationId xmlns:a16="http://schemas.microsoft.com/office/drawing/2014/main" id="{509F1B98-F9B9-B74D-A98A-2AEC14BF16D0}"/>
              </a:ext>
            </a:extLst>
          </p:cNvPr>
          <p:cNvSpPr/>
          <p:nvPr/>
        </p:nvSpPr>
        <p:spPr>
          <a:xfrm>
            <a:off x="3938651" y="4565847"/>
            <a:ext cx="222383" cy="2363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rgbClr val="7030A0"/>
                </a:solidFill>
              </a:rPr>
              <a:t>&lt;</a:t>
            </a:r>
          </a:p>
        </p:txBody>
      </p:sp>
      <p:pic>
        <p:nvPicPr>
          <p:cNvPr id="2050" name="Picture 2" descr="Diseñadores gráficos masculinos y femeninos que interactúan sobre la computadora Foto gratis">
            <a:extLst>
              <a:ext uri="{FF2B5EF4-FFF2-40B4-BE49-F238E27FC236}">
                <a16:creationId xmlns:a16="http://schemas.microsoft.com/office/drawing/2014/main" id="{48FF6660-AF89-C949-84D2-5F98085E38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7585" y="1876175"/>
            <a:ext cx="3599687" cy="239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388126"/>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219</Words>
  <Application>Microsoft Office PowerPoint</Application>
  <PresentationFormat>Panorámica</PresentationFormat>
  <Paragraphs>16</Paragraphs>
  <Slides>3</Slides>
  <Notes>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Calibri</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10</cp:revision>
  <dcterms:modified xsi:type="dcterms:W3CDTF">2022-05-11T17:16:38Z</dcterms:modified>
</cp:coreProperties>
</file>