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iwIgsM3IInNC7IAEmpXvjC6uhY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EDA-7DB7-4499-ACAF-B607AEF1F999}">
  <a:tblStyle styleId="{025D0EDA-7DB7-4499-ACAF-B607AEF1F999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2301833" y="2823358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ts val="450"/>
            </a:pPr>
            <a:r>
              <a:rPr lang="es-ES" sz="1800" dirty="0">
                <a:solidFill>
                  <a:schemeClr val="lt1"/>
                </a:solidFill>
              </a:rPr>
              <a:t>CF02_3_3_gráfico_gestión de la continuidad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5345271-2980-E546-A69E-D88305028845}"/>
              </a:ext>
            </a:extLst>
          </p:cNvPr>
          <p:cNvSpPr/>
          <p:nvPr/>
        </p:nvSpPr>
        <p:spPr>
          <a:xfrm>
            <a:off x="698643" y="5183982"/>
            <a:ext cx="6739847" cy="7750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8" name="Google Shape;98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8611232" y="1041543"/>
            <a:ext cx="3222884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rehacer gráfico de acuerdo a referencia visual dada.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10.png">
            <a:extLst>
              <a:ext uri="{FF2B5EF4-FFF2-40B4-BE49-F238E27FC236}">
                <a16:creationId xmlns:a16="http://schemas.microsoft.com/office/drawing/2014/main" id="{97996826-F0BA-074D-973F-F04ABF40E0F6}"/>
              </a:ext>
            </a:extLst>
          </p:cNvPr>
          <p:cNvPicPr/>
          <p:nvPr/>
        </p:nvPicPr>
        <p:blipFill rotWithShape="1">
          <a:blip r:embed="rId3"/>
          <a:srcRect b="15605"/>
          <a:stretch/>
        </p:blipFill>
        <p:spPr>
          <a:xfrm>
            <a:off x="951408" y="1160980"/>
            <a:ext cx="5770376" cy="3893731"/>
          </a:xfrm>
          <a:prstGeom prst="rect">
            <a:avLst/>
          </a:prstGeom>
          <a:ln/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D755FB65-7B40-DD4D-81A8-E5A9C168D47F}"/>
              </a:ext>
            </a:extLst>
          </p:cNvPr>
          <p:cNvSpPr/>
          <p:nvPr/>
        </p:nvSpPr>
        <p:spPr>
          <a:xfrm>
            <a:off x="951408" y="5248331"/>
            <a:ext cx="6118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Está basado en las normas británicas la cual tiene todos los requisitos y requerimientos que debe seguir una compañía para implementar un sistema de gestión de la continuidad del negocio también llamado SGCN.</a:t>
            </a:r>
            <a:endParaRPr lang="es-CO" sz="12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8D2E86B-8289-4648-8776-FB3CF824973F}"/>
              </a:ext>
            </a:extLst>
          </p:cNvPr>
          <p:cNvSpPr/>
          <p:nvPr/>
        </p:nvSpPr>
        <p:spPr>
          <a:xfrm>
            <a:off x="585627" y="1160980"/>
            <a:ext cx="6955605" cy="490077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22A9867-64E6-EB49-9650-806F7F4F4FF1}"/>
              </a:ext>
            </a:extLst>
          </p:cNvPr>
          <p:cNvSpPr/>
          <p:nvPr/>
        </p:nvSpPr>
        <p:spPr>
          <a:xfrm>
            <a:off x="3637052" y="4654193"/>
            <a:ext cx="1212350" cy="123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388EF7F-452E-BC48-97A7-5926991AE3CB}"/>
              </a:ext>
            </a:extLst>
          </p:cNvPr>
          <p:cNvSpPr txBox="1"/>
          <p:nvPr/>
        </p:nvSpPr>
        <p:spPr>
          <a:xfrm>
            <a:off x="3523318" y="4592727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b="1" dirty="0"/>
              <a:t>Desarrollo de planes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00249C6-5999-CD45-B427-BE8888E1A26C}"/>
              </a:ext>
            </a:extLst>
          </p:cNvPr>
          <p:cNvSpPr/>
          <p:nvPr/>
        </p:nvSpPr>
        <p:spPr>
          <a:xfrm>
            <a:off x="5404179" y="3534310"/>
            <a:ext cx="791138" cy="277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65EAB91-BD77-AA4E-AEDC-2B4A44298047}"/>
              </a:ext>
            </a:extLst>
          </p:cNvPr>
          <p:cNvSpPr txBox="1"/>
          <p:nvPr/>
        </p:nvSpPr>
        <p:spPr>
          <a:xfrm>
            <a:off x="5336557" y="3472956"/>
            <a:ext cx="1231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b="1" dirty="0"/>
              <a:t>Selección de estrategias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1CF3CE4-201F-0E4C-A17B-78D64DEDEFC6}"/>
              </a:ext>
            </a:extLst>
          </p:cNvPr>
          <p:cNvSpPr/>
          <p:nvPr/>
        </p:nvSpPr>
        <p:spPr>
          <a:xfrm>
            <a:off x="4963136" y="1695236"/>
            <a:ext cx="1147806" cy="292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14D60A0-2F7A-A449-93F2-6282D2FA0908}"/>
              </a:ext>
            </a:extLst>
          </p:cNvPr>
          <p:cNvSpPr txBox="1"/>
          <p:nvPr/>
        </p:nvSpPr>
        <p:spPr>
          <a:xfrm>
            <a:off x="4963136" y="1557028"/>
            <a:ext cx="1439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b="1" dirty="0"/>
              <a:t>Análisis del impacto del negocio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9EB1CEE-ED43-A543-8C65-A1A5F7320A99}"/>
              </a:ext>
            </a:extLst>
          </p:cNvPr>
          <p:cNvSpPr/>
          <p:nvPr/>
        </p:nvSpPr>
        <p:spPr>
          <a:xfrm>
            <a:off x="1458931" y="1695236"/>
            <a:ext cx="1325366" cy="292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03D0C3C-E6F2-C84D-91AF-77614838A5B8}"/>
              </a:ext>
            </a:extLst>
          </p:cNvPr>
          <p:cNvSpPr txBox="1"/>
          <p:nvPr/>
        </p:nvSpPr>
        <p:spPr>
          <a:xfrm>
            <a:off x="1517454" y="1587939"/>
            <a:ext cx="1439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000" b="1" dirty="0"/>
              <a:t>Entendimiento de la organización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67EEFDF-8DD4-EE45-819B-A91AB4DBE3EA}"/>
              </a:ext>
            </a:extLst>
          </p:cNvPr>
          <p:cNvSpPr/>
          <p:nvPr/>
        </p:nvSpPr>
        <p:spPr>
          <a:xfrm>
            <a:off x="1037690" y="3611366"/>
            <a:ext cx="1520575" cy="26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6C9D451-F2F7-F343-8CA2-F94DF0C6A3DE}"/>
              </a:ext>
            </a:extLst>
          </p:cNvPr>
          <p:cNvSpPr txBox="1"/>
          <p:nvPr/>
        </p:nvSpPr>
        <p:spPr>
          <a:xfrm>
            <a:off x="851831" y="3411602"/>
            <a:ext cx="1706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000" b="1" dirty="0"/>
              <a:t>Pruebas, mantenimiento y revisión del plan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74</Words>
  <Application>Microsoft Office PowerPoint</Application>
  <PresentationFormat>Panorámica</PresentationFormat>
  <Paragraphs>9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Usuario</cp:lastModifiedBy>
  <cp:revision>9</cp:revision>
  <dcterms:modified xsi:type="dcterms:W3CDTF">2022-05-11T21:47:54Z</dcterms:modified>
</cp:coreProperties>
</file>