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B4158-E5C0-472D-8D8C-4E5D392B37C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671A5338-BC8F-47F5-B01B-F017F62D1598}">
      <dgm:prSet phldrT="[Texto]"/>
      <dgm:spPr/>
      <dgm:t>
        <a:bodyPr/>
        <a:lstStyle/>
        <a:p>
          <a:r>
            <a:rPr lang="es-CO"/>
            <a:t>Análisis impacto del negocio</a:t>
          </a:r>
        </a:p>
      </dgm:t>
    </dgm:pt>
    <dgm:pt modelId="{D16B9041-B465-413D-8DCA-02E10A548C1E}" type="parTrans" cxnId="{B9716E40-8909-4F48-981E-25906D27D0D2}">
      <dgm:prSet/>
      <dgm:spPr/>
      <dgm:t>
        <a:bodyPr/>
        <a:lstStyle/>
        <a:p>
          <a:endParaRPr lang="es-CO"/>
        </a:p>
      </dgm:t>
    </dgm:pt>
    <dgm:pt modelId="{002D7383-00BD-4D43-8AFB-EC95D40D9E1C}" type="sibTrans" cxnId="{B9716E40-8909-4F48-981E-25906D27D0D2}">
      <dgm:prSet/>
      <dgm:spPr/>
      <dgm:t>
        <a:bodyPr/>
        <a:lstStyle/>
        <a:p>
          <a:endParaRPr lang="es-CO"/>
        </a:p>
      </dgm:t>
    </dgm:pt>
    <dgm:pt modelId="{795AF3D2-2997-4F78-A39E-074BD41DE2FB}">
      <dgm:prSet phldrT="[Texto]"/>
      <dgm:spPr/>
      <dgm:t>
        <a:bodyPr/>
        <a:lstStyle/>
        <a:p>
          <a:r>
            <a:rPr lang="es-CO"/>
            <a:t>Gestionar riesgos</a:t>
          </a:r>
        </a:p>
      </dgm:t>
    </dgm:pt>
    <dgm:pt modelId="{CB61AD28-BE88-4320-AB0E-2B428B59AA8A}" type="parTrans" cxnId="{7493289C-4DCA-46A7-AFF7-D28320979272}">
      <dgm:prSet/>
      <dgm:spPr/>
      <dgm:t>
        <a:bodyPr/>
        <a:lstStyle/>
        <a:p>
          <a:endParaRPr lang="es-CO"/>
        </a:p>
      </dgm:t>
    </dgm:pt>
    <dgm:pt modelId="{DFAB250D-0316-494A-B6B7-6EC4D4EE3EDF}" type="sibTrans" cxnId="{7493289C-4DCA-46A7-AFF7-D28320979272}">
      <dgm:prSet/>
      <dgm:spPr/>
      <dgm:t>
        <a:bodyPr/>
        <a:lstStyle/>
        <a:p>
          <a:endParaRPr lang="es-CO"/>
        </a:p>
      </dgm:t>
    </dgm:pt>
    <dgm:pt modelId="{CCC4E4B8-6B3E-4B0B-80A9-F93F91FB8155}">
      <dgm:prSet phldrT="[Texto]"/>
      <dgm:spPr/>
      <dgm:t>
        <a:bodyPr/>
        <a:lstStyle/>
        <a:p>
          <a:r>
            <a:rPr lang="es-CO"/>
            <a:t>Estrategias de recuperación</a:t>
          </a:r>
        </a:p>
      </dgm:t>
    </dgm:pt>
    <dgm:pt modelId="{2C5202D5-0A34-467D-8982-93CFB67CE2E8}" type="parTrans" cxnId="{0E0EE762-FC05-402D-A49D-B5B30642369D}">
      <dgm:prSet/>
      <dgm:spPr/>
      <dgm:t>
        <a:bodyPr/>
        <a:lstStyle/>
        <a:p>
          <a:endParaRPr lang="es-CO"/>
        </a:p>
      </dgm:t>
    </dgm:pt>
    <dgm:pt modelId="{D861FE0E-6E0A-486C-AAB1-86E94EEF8676}" type="sibTrans" cxnId="{0E0EE762-FC05-402D-A49D-B5B30642369D}">
      <dgm:prSet/>
      <dgm:spPr/>
      <dgm:t>
        <a:bodyPr/>
        <a:lstStyle/>
        <a:p>
          <a:endParaRPr lang="es-CO"/>
        </a:p>
      </dgm:t>
    </dgm:pt>
    <dgm:pt modelId="{CAC0F885-9B76-4465-881F-52A8CF662955}">
      <dgm:prSet phldrT="[Texto]"/>
      <dgm:spPr/>
      <dgm:t>
        <a:bodyPr/>
        <a:lstStyle/>
        <a:p>
          <a:r>
            <a:rPr lang="es-CO"/>
            <a:t>Reanudación de procesos</a:t>
          </a:r>
        </a:p>
      </dgm:t>
    </dgm:pt>
    <dgm:pt modelId="{1AAC05E4-9944-47B4-AD87-EBCDB4FA17D5}" type="parTrans" cxnId="{7D8CC8C0-DD08-4747-8D37-3832954EB924}">
      <dgm:prSet/>
      <dgm:spPr/>
      <dgm:t>
        <a:bodyPr/>
        <a:lstStyle/>
        <a:p>
          <a:endParaRPr lang="es-CO"/>
        </a:p>
      </dgm:t>
    </dgm:pt>
    <dgm:pt modelId="{8C17DA39-6860-423E-AF81-5F02A513407E}" type="sibTrans" cxnId="{7D8CC8C0-DD08-4747-8D37-3832954EB924}">
      <dgm:prSet/>
      <dgm:spPr/>
      <dgm:t>
        <a:bodyPr/>
        <a:lstStyle/>
        <a:p>
          <a:endParaRPr lang="es-CO"/>
        </a:p>
      </dgm:t>
    </dgm:pt>
    <dgm:pt modelId="{ED871C4D-D1AA-4C8C-BCE2-A5F7DDB0482E}">
      <dgm:prSet phldrT="[Texto]"/>
      <dgm:spPr/>
      <dgm:t>
        <a:bodyPr/>
        <a:lstStyle/>
        <a:p>
          <a:r>
            <a:rPr lang="es-CO"/>
            <a:t>Pruebas</a:t>
          </a:r>
        </a:p>
      </dgm:t>
    </dgm:pt>
    <dgm:pt modelId="{1F4F61D0-57B5-4F9E-8C71-DC7B6BA26AC1}" type="parTrans" cxnId="{291E00FC-5002-4233-8E5B-931167A2E598}">
      <dgm:prSet/>
      <dgm:spPr/>
      <dgm:t>
        <a:bodyPr/>
        <a:lstStyle/>
        <a:p>
          <a:endParaRPr lang="es-CO"/>
        </a:p>
      </dgm:t>
    </dgm:pt>
    <dgm:pt modelId="{E5F845FC-32CD-4DB4-9F5E-1DC448A55234}" type="sibTrans" cxnId="{291E00FC-5002-4233-8E5B-931167A2E598}">
      <dgm:prSet/>
      <dgm:spPr/>
      <dgm:t>
        <a:bodyPr/>
        <a:lstStyle/>
        <a:p>
          <a:endParaRPr lang="es-CO"/>
        </a:p>
      </dgm:t>
    </dgm:pt>
    <dgm:pt modelId="{BDACB638-000E-4F4C-B798-F66A4DB47594}">
      <dgm:prSet phldrT="[Texto]"/>
      <dgm:spPr/>
      <dgm:t>
        <a:bodyPr/>
        <a:lstStyle/>
        <a:p>
          <a:r>
            <a:rPr lang="es-CO"/>
            <a:t>Identificación procesos criticos</a:t>
          </a:r>
        </a:p>
      </dgm:t>
    </dgm:pt>
    <dgm:pt modelId="{51896383-7229-49F5-9A19-083C0E54D1CF}" type="parTrans" cxnId="{D78AC219-4011-4EBF-A567-F185A84D66DB}">
      <dgm:prSet/>
      <dgm:spPr/>
      <dgm:t>
        <a:bodyPr/>
        <a:lstStyle/>
        <a:p>
          <a:endParaRPr lang="es-CO"/>
        </a:p>
      </dgm:t>
    </dgm:pt>
    <dgm:pt modelId="{AFA1EFF6-2CC9-4151-AD37-9AE812F9225C}" type="sibTrans" cxnId="{D78AC219-4011-4EBF-A567-F185A84D66DB}">
      <dgm:prSet/>
      <dgm:spPr/>
      <dgm:t>
        <a:bodyPr/>
        <a:lstStyle/>
        <a:p>
          <a:endParaRPr lang="es-CO"/>
        </a:p>
      </dgm:t>
    </dgm:pt>
    <dgm:pt modelId="{2210C2DA-2577-4258-8C37-2838278F9FF3}">
      <dgm:prSet phldrT="[Texto]"/>
      <dgm:spPr/>
      <dgm:t>
        <a:bodyPr/>
        <a:lstStyle/>
        <a:p>
          <a:r>
            <a:rPr lang="es-CO"/>
            <a:t>Procesos de negocio</a:t>
          </a:r>
        </a:p>
      </dgm:t>
    </dgm:pt>
    <dgm:pt modelId="{A03AC95E-3215-40D7-A986-2CC0D789BF55}" type="parTrans" cxnId="{32FC842D-5604-411B-97CD-1FDEF4C27F5B}">
      <dgm:prSet/>
      <dgm:spPr/>
      <dgm:t>
        <a:bodyPr/>
        <a:lstStyle/>
        <a:p>
          <a:endParaRPr lang="es-CO"/>
        </a:p>
      </dgm:t>
    </dgm:pt>
    <dgm:pt modelId="{18BFF0BB-8D5F-4B16-BE8D-D09A0CA6AF72}" type="sibTrans" cxnId="{32FC842D-5604-411B-97CD-1FDEF4C27F5B}">
      <dgm:prSet/>
      <dgm:spPr/>
      <dgm:t>
        <a:bodyPr/>
        <a:lstStyle/>
        <a:p>
          <a:endParaRPr lang="es-CO"/>
        </a:p>
      </dgm:t>
    </dgm:pt>
    <dgm:pt modelId="{A2382DBB-CBB0-4485-8EF2-A30BAA154374}">
      <dgm:prSet phldrT="[Texto]"/>
      <dgm:spPr/>
      <dgm:t>
        <a:bodyPr/>
        <a:lstStyle/>
        <a:p>
          <a:r>
            <a:rPr lang="es-CO"/>
            <a:t>Tiempos de recuperación</a:t>
          </a:r>
        </a:p>
      </dgm:t>
    </dgm:pt>
    <dgm:pt modelId="{1E52B702-A819-4104-8419-CC350AF8FD9B}" type="parTrans" cxnId="{186D7EEB-C7EC-48AC-B9FB-E85D56A06064}">
      <dgm:prSet/>
      <dgm:spPr/>
      <dgm:t>
        <a:bodyPr/>
        <a:lstStyle/>
        <a:p>
          <a:endParaRPr lang="es-CO"/>
        </a:p>
      </dgm:t>
    </dgm:pt>
    <dgm:pt modelId="{DB68A9ED-3461-45DE-90C5-D4D10E21C9A0}" type="sibTrans" cxnId="{186D7EEB-C7EC-48AC-B9FB-E85D56A06064}">
      <dgm:prSet/>
      <dgm:spPr/>
      <dgm:t>
        <a:bodyPr/>
        <a:lstStyle/>
        <a:p>
          <a:endParaRPr lang="es-CO"/>
        </a:p>
      </dgm:t>
    </dgm:pt>
    <dgm:pt modelId="{C1B47012-6F15-4DE2-986E-BEE8194913CF}">
      <dgm:prSet phldrT="[Texto]"/>
      <dgm:spPr/>
      <dgm:t>
        <a:bodyPr/>
        <a:lstStyle/>
        <a:p>
          <a:r>
            <a:rPr lang="es-CO"/>
            <a:t>Estlecer procesos alternos</a:t>
          </a:r>
        </a:p>
      </dgm:t>
    </dgm:pt>
    <dgm:pt modelId="{0C6E0ACE-FC02-43A7-90FB-6598679A64B9}" type="parTrans" cxnId="{F75C3BAF-0570-456A-9CAA-BA77C9A56BBC}">
      <dgm:prSet/>
      <dgm:spPr/>
      <dgm:t>
        <a:bodyPr/>
        <a:lstStyle/>
        <a:p>
          <a:endParaRPr lang="es-CO"/>
        </a:p>
      </dgm:t>
    </dgm:pt>
    <dgm:pt modelId="{2E26FDF0-7649-4AC6-913D-C6D2060C6F85}" type="sibTrans" cxnId="{F75C3BAF-0570-456A-9CAA-BA77C9A56BBC}">
      <dgm:prSet/>
      <dgm:spPr/>
      <dgm:t>
        <a:bodyPr/>
        <a:lstStyle/>
        <a:p>
          <a:endParaRPr lang="es-CO"/>
        </a:p>
      </dgm:t>
    </dgm:pt>
    <dgm:pt modelId="{DB465485-F9AC-1B44-B6A2-418A1EBA9F31}" type="pres">
      <dgm:prSet presAssocID="{9C8B4158-E5C0-472D-8D8C-4E5D392B37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B1876D9-B341-1E4A-9462-2F215D94300F}" type="pres">
      <dgm:prSet presAssocID="{671A5338-BC8F-47F5-B01B-F017F62D1598}" presName="hierRoot1" presStyleCnt="0">
        <dgm:presLayoutVars>
          <dgm:hierBranch val="init"/>
        </dgm:presLayoutVars>
      </dgm:prSet>
      <dgm:spPr/>
    </dgm:pt>
    <dgm:pt modelId="{69350626-0C2A-2D42-B06A-80CF9DF55583}" type="pres">
      <dgm:prSet presAssocID="{671A5338-BC8F-47F5-B01B-F017F62D1598}" presName="rootComposite1" presStyleCnt="0"/>
      <dgm:spPr/>
    </dgm:pt>
    <dgm:pt modelId="{1D624B86-3043-9149-8B75-17720AA8FDD8}" type="pres">
      <dgm:prSet presAssocID="{671A5338-BC8F-47F5-B01B-F017F62D15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A99B8F-3E90-FA46-A8F1-F511ED37DEB6}" type="pres">
      <dgm:prSet presAssocID="{671A5338-BC8F-47F5-B01B-F017F62D159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C618F5DD-DA14-5743-8CE4-FB90DC13D529}" type="pres">
      <dgm:prSet presAssocID="{671A5338-BC8F-47F5-B01B-F017F62D1598}" presName="hierChild2" presStyleCnt="0"/>
      <dgm:spPr/>
    </dgm:pt>
    <dgm:pt modelId="{E88A4615-FEBE-7749-8871-75B92430DB3A}" type="pres">
      <dgm:prSet presAssocID="{A03AC95E-3215-40D7-A986-2CC0D789BF55}" presName="Name64" presStyleLbl="parChTrans1D2" presStyleIdx="0" presStyleCnt="2"/>
      <dgm:spPr/>
      <dgm:t>
        <a:bodyPr/>
        <a:lstStyle/>
        <a:p>
          <a:endParaRPr lang="es-ES"/>
        </a:p>
      </dgm:t>
    </dgm:pt>
    <dgm:pt modelId="{408943EB-7724-C148-8C06-3F925C421AFF}" type="pres">
      <dgm:prSet presAssocID="{2210C2DA-2577-4258-8C37-2838278F9FF3}" presName="hierRoot2" presStyleCnt="0">
        <dgm:presLayoutVars>
          <dgm:hierBranch val="init"/>
        </dgm:presLayoutVars>
      </dgm:prSet>
      <dgm:spPr/>
    </dgm:pt>
    <dgm:pt modelId="{648083DA-32D2-BE42-8D49-BE738634AA80}" type="pres">
      <dgm:prSet presAssocID="{2210C2DA-2577-4258-8C37-2838278F9FF3}" presName="rootComposite" presStyleCnt="0"/>
      <dgm:spPr/>
    </dgm:pt>
    <dgm:pt modelId="{B76FA59D-EE59-B94D-98A8-B3B12F8E50AD}" type="pres">
      <dgm:prSet presAssocID="{2210C2DA-2577-4258-8C37-2838278F9FF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46DC82-B42D-7F47-A256-4E8CED7323FF}" type="pres">
      <dgm:prSet presAssocID="{2210C2DA-2577-4258-8C37-2838278F9FF3}" presName="rootConnector" presStyleLbl="node2" presStyleIdx="0" presStyleCnt="2"/>
      <dgm:spPr/>
      <dgm:t>
        <a:bodyPr/>
        <a:lstStyle/>
        <a:p>
          <a:endParaRPr lang="es-ES"/>
        </a:p>
      </dgm:t>
    </dgm:pt>
    <dgm:pt modelId="{84811D6B-CD82-B447-86A5-272199761B77}" type="pres">
      <dgm:prSet presAssocID="{2210C2DA-2577-4258-8C37-2838278F9FF3}" presName="hierChild4" presStyleCnt="0"/>
      <dgm:spPr/>
    </dgm:pt>
    <dgm:pt modelId="{D392877D-586A-2244-B1BE-449CBB15CCF4}" type="pres">
      <dgm:prSet presAssocID="{CB61AD28-BE88-4320-AB0E-2B428B59AA8A}" presName="Name64" presStyleLbl="parChTrans1D3" presStyleIdx="0" presStyleCnt="6"/>
      <dgm:spPr/>
      <dgm:t>
        <a:bodyPr/>
        <a:lstStyle/>
        <a:p>
          <a:endParaRPr lang="es-ES"/>
        </a:p>
      </dgm:t>
    </dgm:pt>
    <dgm:pt modelId="{1875C169-2B32-B249-9194-7216C7FE21ED}" type="pres">
      <dgm:prSet presAssocID="{795AF3D2-2997-4F78-A39E-074BD41DE2FB}" presName="hierRoot2" presStyleCnt="0">
        <dgm:presLayoutVars>
          <dgm:hierBranch val="init"/>
        </dgm:presLayoutVars>
      </dgm:prSet>
      <dgm:spPr/>
    </dgm:pt>
    <dgm:pt modelId="{B427C309-2B43-1749-99D9-F0B929F8D5B3}" type="pres">
      <dgm:prSet presAssocID="{795AF3D2-2997-4F78-A39E-074BD41DE2FB}" presName="rootComposite" presStyleCnt="0"/>
      <dgm:spPr/>
    </dgm:pt>
    <dgm:pt modelId="{A9CC115E-E9FC-7340-B1A4-F8BC8EDE4BBC}" type="pres">
      <dgm:prSet presAssocID="{795AF3D2-2997-4F78-A39E-074BD41DE2FB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E11924-B409-CC4E-B842-309FE37A3F96}" type="pres">
      <dgm:prSet presAssocID="{795AF3D2-2997-4F78-A39E-074BD41DE2FB}" presName="rootConnector" presStyleLbl="node3" presStyleIdx="0" presStyleCnt="6"/>
      <dgm:spPr/>
      <dgm:t>
        <a:bodyPr/>
        <a:lstStyle/>
        <a:p>
          <a:endParaRPr lang="es-ES"/>
        </a:p>
      </dgm:t>
    </dgm:pt>
    <dgm:pt modelId="{73CE094A-5128-2C48-AA9F-E402795649D9}" type="pres">
      <dgm:prSet presAssocID="{795AF3D2-2997-4F78-A39E-074BD41DE2FB}" presName="hierChild4" presStyleCnt="0"/>
      <dgm:spPr/>
    </dgm:pt>
    <dgm:pt modelId="{73771BA7-21ED-6B49-9547-AE4A6D77D313}" type="pres">
      <dgm:prSet presAssocID="{795AF3D2-2997-4F78-A39E-074BD41DE2FB}" presName="hierChild5" presStyleCnt="0"/>
      <dgm:spPr/>
    </dgm:pt>
    <dgm:pt modelId="{0A1D342C-6EC1-C244-9603-FF5143B4F1D0}" type="pres">
      <dgm:prSet presAssocID="{2C5202D5-0A34-467D-8982-93CFB67CE2E8}" presName="Name64" presStyleLbl="parChTrans1D3" presStyleIdx="1" presStyleCnt="6"/>
      <dgm:spPr/>
      <dgm:t>
        <a:bodyPr/>
        <a:lstStyle/>
        <a:p>
          <a:endParaRPr lang="es-ES"/>
        </a:p>
      </dgm:t>
    </dgm:pt>
    <dgm:pt modelId="{F0268D38-41FB-FD4B-942F-D8802E8AE0DE}" type="pres">
      <dgm:prSet presAssocID="{CCC4E4B8-6B3E-4B0B-80A9-F93F91FB8155}" presName="hierRoot2" presStyleCnt="0">
        <dgm:presLayoutVars>
          <dgm:hierBranch val="init"/>
        </dgm:presLayoutVars>
      </dgm:prSet>
      <dgm:spPr/>
    </dgm:pt>
    <dgm:pt modelId="{93FCE97B-2B43-D147-B2A0-B5A6172D9386}" type="pres">
      <dgm:prSet presAssocID="{CCC4E4B8-6B3E-4B0B-80A9-F93F91FB8155}" presName="rootComposite" presStyleCnt="0"/>
      <dgm:spPr/>
    </dgm:pt>
    <dgm:pt modelId="{ABBAD1A0-BB9B-9245-ACA0-699C1E227E20}" type="pres">
      <dgm:prSet presAssocID="{CCC4E4B8-6B3E-4B0B-80A9-F93F91FB8155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3610A9-533B-F34E-869E-EA1B905E2953}" type="pres">
      <dgm:prSet presAssocID="{CCC4E4B8-6B3E-4B0B-80A9-F93F91FB8155}" presName="rootConnector" presStyleLbl="node3" presStyleIdx="1" presStyleCnt="6"/>
      <dgm:spPr/>
      <dgm:t>
        <a:bodyPr/>
        <a:lstStyle/>
        <a:p>
          <a:endParaRPr lang="es-ES"/>
        </a:p>
      </dgm:t>
    </dgm:pt>
    <dgm:pt modelId="{1212E6DF-E9BE-AF4F-B789-9F0DAFA631C9}" type="pres">
      <dgm:prSet presAssocID="{CCC4E4B8-6B3E-4B0B-80A9-F93F91FB8155}" presName="hierChild4" presStyleCnt="0"/>
      <dgm:spPr/>
    </dgm:pt>
    <dgm:pt modelId="{AD0A38AB-5DE5-9643-B412-50D5365B9C8D}" type="pres">
      <dgm:prSet presAssocID="{CCC4E4B8-6B3E-4B0B-80A9-F93F91FB8155}" presName="hierChild5" presStyleCnt="0"/>
      <dgm:spPr/>
    </dgm:pt>
    <dgm:pt modelId="{AE567DA2-82B3-4143-BE65-C9C329856E88}" type="pres">
      <dgm:prSet presAssocID="{1AAC05E4-9944-47B4-AD87-EBCDB4FA17D5}" presName="Name64" presStyleLbl="parChTrans1D3" presStyleIdx="2" presStyleCnt="6"/>
      <dgm:spPr/>
      <dgm:t>
        <a:bodyPr/>
        <a:lstStyle/>
        <a:p>
          <a:endParaRPr lang="es-ES"/>
        </a:p>
      </dgm:t>
    </dgm:pt>
    <dgm:pt modelId="{21B98F61-38E0-8F43-A5F1-D259D842C69E}" type="pres">
      <dgm:prSet presAssocID="{CAC0F885-9B76-4465-881F-52A8CF662955}" presName="hierRoot2" presStyleCnt="0">
        <dgm:presLayoutVars>
          <dgm:hierBranch val="init"/>
        </dgm:presLayoutVars>
      </dgm:prSet>
      <dgm:spPr/>
    </dgm:pt>
    <dgm:pt modelId="{9F8907DE-E723-6746-AA1F-7FA5B448F728}" type="pres">
      <dgm:prSet presAssocID="{CAC0F885-9B76-4465-881F-52A8CF662955}" presName="rootComposite" presStyleCnt="0"/>
      <dgm:spPr/>
    </dgm:pt>
    <dgm:pt modelId="{C01330EC-0109-BD41-8F20-5ABDF1E32BFB}" type="pres">
      <dgm:prSet presAssocID="{CAC0F885-9B76-4465-881F-52A8CF662955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F0E6D4-7266-1642-9A60-B28C6F78F15D}" type="pres">
      <dgm:prSet presAssocID="{CAC0F885-9B76-4465-881F-52A8CF662955}" presName="rootConnector" presStyleLbl="node3" presStyleIdx="2" presStyleCnt="6"/>
      <dgm:spPr/>
      <dgm:t>
        <a:bodyPr/>
        <a:lstStyle/>
        <a:p>
          <a:endParaRPr lang="es-ES"/>
        </a:p>
      </dgm:t>
    </dgm:pt>
    <dgm:pt modelId="{9C3FDE0E-4347-DB46-A240-D30C8C16D8E4}" type="pres">
      <dgm:prSet presAssocID="{CAC0F885-9B76-4465-881F-52A8CF662955}" presName="hierChild4" presStyleCnt="0"/>
      <dgm:spPr/>
    </dgm:pt>
    <dgm:pt modelId="{F6F78315-0C7A-304D-BD0F-09010E7B74C0}" type="pres">
      <dgm:prSet presAssocID="{CAC0F885-9B76-4465-881F-52A8CF662955}" presName="hierChild5" presStyleCnt="0"/>
      <dgm:spPr/>
    </dgm:pt>
    <dgm:pt modelId="{A14480D6-4D2E-B349-AB38-B8FBC5A09414}" type="pres">
      <dgm:prSet presAssocID="{1F4F61D0-57B5-4F9E-8C71-DC7B6BA26AC1}" presName="Name64" presStyleLbl="parChTrans1D3" presStyleIdx="3" presStyleCnt="6"/>
      <dgm:spPr/>
      <dgm:t>
        <a:bodyPr/>
        <a:lstStyle/>
        <a:p>
          <a:endParaRPr lang="es-ES"/>
        </a:p>
      </dgm:t>
    </dgm:pt>
    <dgm:pt modelId="{6BE795DF-48E7-024B-AD8E-F8261609C54A}" type="pres">
      <dgm:prSet presAssocID="{ED871C4D-D1AA-4C8C-BCE2-A5F7DDB0482E}" presName="hierRoot2" presStyleCnt="0">
        <dgm:presLayoutVars>
          <dgm:hierBranch val="init"/>
        </dgm:presLayoutVars>
      </dgm:prSet>
      <dgm:spPr/>
    </dgm:pt>
    <dgm:pt modelId="{AFC42CCD-4FF6-B14A-A134-768C86AD31E3}" type="pres">
      <dgm:prSet presAssocID="{ED871C4D-D1AA-4C8C-BCE2-A5F7DDB0482E}" presName="rootComposite" presStyleCnt="0"/>
      <dgm:spPr/>
    </dgm:pt>
    <dgm:pt modelId="{E3D3FDB0-73D1-CE4F-9173-AB570A22D1C7}" type="pres">
      <dgm:prSet presAssocID="{ED871C4D-D1AA-4C8C-BCE2-A5F7DDB0482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E2DA9E4-CA9F-D445-9631-C59470BEA6CC}" type="pres">
      <dgm:prSet presAssocID="{ED871C4D-D1AA-4C8C-BCE2-A5F7DDB0482E}" presName="rootConnector" presStyleLbl="node3" presStyleIdx="3" presStyleCnt="6"/>
      <dgm:spPr/>
      <dgm:t>
        <a:bodyPr/>
        <a:lstStyle/>
        <a:p>
          <a:endParaRPr lang="es-ES"/>
        </a:p>
      </dgm:t>
    </dgm:pt>
    <dgm:pt modelId="{64BBB7B8-95C9-2A4C-9959-CEB13FEF1992}" type="pres">
      <dgm:prSet presAssocID="{ED871C4D-D1AA-4C8C-BCE2-A5F7DDB0482E}" presName="hierChild4" presStyleCnt="0"/>
      <dgm:spPr/>
    </dgm:pt>
    <dgm:pt modelId="{32585621-2233-D54E-8640-3FB97C7978DE}" type="pres">
      <dgm:prSet presAssocID="{ED871C4D-D1AA-4C8C-BCE2-A5F7DDB0482E}" presName="hierChild5" presStyleCnt="0"/>
      <dgm:spPr/>
    </dgm:pt>
    <dgm:pt modelId="{6F6120AF-D220-7E4E-A5D0-FACE83709638}" type="pres">
      <dgm:prSet presAssocID="{2210C2DA-2577-4258-8C37-2838278F9FF3}" presName="hierChild5" presStyleCnt="0"/>
      <dgm:spPr/>
    </dgm:pt>
    <dgm:pt modelId="{4380354B-300D-D14A-8D89-CCCF81CEDDEA}" type="pres">
      <dgm:prSet presAssocID="{51896383-7229-49F5-9A19-083C0E54D1CF}" presName="Name64" presStyleLbl="parChTrans1D2" presStyleIdx="1" presStyleCnt="2"/>
      <dgm:spPr/>
      <dgm:t>
        <a:bodyPr/>
        <a:lstStyle/>
        <a:p>
          <a:endParaRPr lang="es-ES"/>
        </a:p>
      </dgm:t>
    </dgm:pt>
    <dgm:pt modelId="{0B9EEC20-5EFA-3F48-962A-0E2A0590C3EF}" type="pres">
      <dgm:prSet presAssocID="{BDACB638-000E-4F4C-B798-F66A4DB47594}" presName="hierRoot2" presStyleCnt="0">
        <dgm:presLayoutVars>
          <dgm:hierBranch val="init"/>
        </dgm:presLayoutVars>
      </dgm:prSet>
      <dgm:spPr/>
    </dgm:pt>
    <dgm:pt modelId="{BCF30D8B-C822-EA47-A69E-9EFE3936E069}" type="pres">
      <dgm:prSet presAssocID="{BDACB638-000E-4F4C-B798-F66A4DB47594}" presName="rootComposite" presStyleCnt="0"/>
      <dgm:spPr/>
    </dgm:pt>
    <dgm:pt modelId="{C7A18FEA-4342-5249-9EDD-E2D01616AA14}" type="pres">
      <dgm:prSet presAssocID="{BDACB638-000E-4F4C-B798-F66A4DB4759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01837D-4743-C344-AF33-81DE156A28D6}" type="pres">
      <dgm:prSet presAssocID="{BDACB638-000E-4F4C-B798-F66A4DB47594}" presName="rootConnector" presStyleLbl="node2" presStyleIdx="1" presStyleCnt="2"/>
      <dgm:spPr/>
      <dgm:t>
        <a:bodyPr/>
        <a:lstStyle/>
        <a:p>
          <a:endParaRPr lang="es-ES"/>
        </a:p>
      </dgm:t>
    </dgm:pt>
    <dgm:pt modelId="{65558010-284A-B146-94AB-AAEB5BE8429D}" type="pres">
      <dgm:prSet presAssocID="{BDACB638-000E-4F4C-B798-F66A4DB47594}" presName="hierChild4" presStyleCnt="0"/>
      <dgm:spPr/>
    </dgm:pt>
    <dgm:pt modelId="{54E67E02-CFAE-A74C-B183-86BEC8E2CD7E}" type="pres">
      <dgm:prSet presAssocID="{1E52B702-A819-4104-8419-CC350AF8FD9B}" presName="Name64" presStyleLbl="parChTrans1D3" presStyleIdx="4" presStyleCnt="6"/>
      <dgm:spPr/>
      <dgm:t>
        <a:bodyPr/>
        <a:lstStyle/>
        <a:p>
          <a:endParaRPr lang="es-ES"/>
        </a:p>
      </dgm:t>
    </dgm:pt>
    <dgm:pt modelId="{377CF492-6B14-FA4E-91B1-DA8AEC6AE436}" type="pres">
      <dgm:prSet presAssocID="{A2382DBB-CBB0-4485-8EF2-A30BAA154374}" presName="hierRoot2" presStyleCnt="0">
        <dgm:presLayoutVars>
          <dgm:hierBranch val="init"/>
        </dgm:presLayoutVars>
      </dgm:prSet>
      <dgm:spPr/>
    </dgm:pt>
    <dgm:pt modelId="{7C1B6358-694A-6C49-852B-034075B7E637}" type="pres">
      <dgm:prSet presAssocID="{A2382DBB-CBB0-4485-8EF2-A30BAA154374}" presName="rootComposite" presStyleCnt="0"/>
      <dgm:spPr/>
    </dgm:pt>
    <dgm:pt modelId="{E1FB983D-B961-9F4D-815E-3CBE03DB3889}" type="pres">
      <dgm:prSet presAssocID="{A2382DBB-CBB0-4485-8EF2-A30BAA154374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14333C3-5155-C248-BD87-7220198D6E42}" type="pres">
      <dgm:prSet presAssocID="{A2382DBB-CBB0-4485-8EF2-A30BAA154374}" presName="rootConnector" presStyleLbl="node3" presStyleIdx="4" presStyleCnt="6"/>
      <dgm:spPr/>
      <dgm:t>
        <a:bodyPr/>
        <a:lstStyle/>
        <a:p>
          <a:endParaRPr lang="es-ES"/>
        </a:p>
      </dgm:t>
    </dgm:pt>
    <dgm:pt modelId="{DE0180C2-6CF3-1A4C-B3EA-2483865FB5CD}" type="pres">
      <dgm:prSet presAssocID="{A2382DBB-CBB0-4485-8EF2-A30BAA154374}" presName="hierChild4" presStyleCnt="0"/>
      <dgm:spPr/>
    </dgm:pt>
    <dgm:pt modelId="{AB7C6C02-6A52-7842-B2CB-AF1566E76C7D}" type="pres">
      <dgm:prSet presAssocID="{A2382DBB-CBB0-4485-8EF2-A30BAA154374}" presName="hierChild5" presStyleCnt="0"/>
      <dgm:spPr/>
    </dgm:pt>
    <dgm:pt modelId="{D8E50326-8A8E-AA49-A76F-09E2D641DBEA}" type="pres">
      <dgm:prSet presAssocID="{0C6E0ACE-FC02-43A7-90FB-6598679A64B9}" presName="Name64" presStyleLbl="parChTrans1D3" presStyleIdx="5" presStyleCnt="6"/>
      <dgm:spPr/>
      <dgm:t>
        <a:bodyPr/>
        <a:lstStyle/>
        <a:p>
          <a:endParaRPr lang="es-ES"/>
        </a:p>
      </dgm:t>
    </dgm:pt>
    <dgm:pt modelId="{D809D519-0A9F-6340-AA74-B57500B4D5F4}" type="pres">
      <dgm:prSet presAssocID="{C1B47012-6F15-4DE2-986E-BEE8194913CF}" presName="hierRoot2" presStyleCnt="0">
        <dgm:presLayoutVars>
          <dgm:hierBranch val="init"/>
        </dgm:presLayoutVars>
      </dgm:prSet>
      <dgm:spPr/>
    </dgm:pt>
    <dgm:pt modelId="{2BE13596-AC48-F041-89F9-F925EAC88219}" type="pres">
      <dgm:prSet presAssocID="{C1B47012-6F15-4DE2-986E-BEE8194913CF}" presName="rootComposite" presStyleCnt="0"/>
      <dgm:spPr/>
    </dgm:pt>
    <dgm:pt modelId="{1BDCF823-5D42-4342-A2AF-44B3523249AE}" type="pres">
      <dgm:prSet presAssocID="{C1B47012-6F15-4DE2-986E-BEE8194913C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0F96D8-54B0-8A43-BAF8-3D81D5B3134B}" type="pres">
      <dgm:prSet presAssocID="{C1B47012-6F15-4DE2-986E-BEE8194913CF}" presName="rootConnector" presStyleLbl="node3" presStyleIdx="5" presStyleCnt="6"/>
      <dgm:spPr/>
      <dgm:t>
        <a:bodyPr/>
        <a:lstStyle/>
        <a:p>
          <a:endParaRPr lang="es-ES"/>
        </a:p>
      </dgm:t>
    </dgm:pt>
    <dgm:pt modelId="{4D501FBC-9A01-EB4F-AD99-8082E4543355}" type="pres">
      <dgm:prSet presAssocID="{C1B47012-6F15-4DE2-986E-BEE8194913CF}" presName="hierChild4" presStyleCnt="0"/>
      <dgm:spPr/>
    </dgm:pt>
    <dgm:pt modelId="{8BB95A91-AB93-7146-8A22-E0B92A8DF9DA}" type="pres">
      <dgm:prSet presAssocID="{C1B47012-6F15-4DE2-986E-BEE8194913CF}" presName="hierChild5" presStyleCnt="0"/>
      <dgm:spPr/>
    </dgm:pt>
    <dgm:pt modelId="{ED14C0B9-C4C3-6148-98E6-3E2C81DF55A2}" type="pres">
      <dgm:prSet presAssocID="{BDACB638-000E-4F4C-B798-F66A4DB47594}" presName="hierChild5" presStyleCnt="0"/>
      <dgm:spPr/>
    </dgm:pt>
    <dgm:pt modelId="{EB5E5CBB-E5B7-274D-B3AB-FF75433CF04D}" type="pres">
      <dgm:prSet presAssocID="{671A5338-BC8F-47F5-B01B-F017F62D1598}" presName="hierChild3" presStyleCnt="0"/>
      <dgm:spPr/>
    </dgm:pt>
  </dgm:ptLst>
  <dgm:cxnLst>
    <dgm:cxn modelId="{D8FBECB3-CE5A-FD41-A6EA-239B6072F1CD}" type="presOf" srcId="{CAC0F885-9B76-4465-881F-52A8CF662955}" destId="{5EF0E6D4-7266-1642-9A60-B28C6F78F15D}" srcOrd="1" destOrd="0" presId="urn:microsoft.com/office/officeart/2009/3/layout/HorizontalOrganizationChart"/>
    <dgm:cxn modelId="{F6D25D44-33E0-BE43-8A85-C08A5A59BFF1}" type="presOf" srcId="{CCC4E4B8-6B3E-4B0B-80A9-F93F91FB8155}" destId="{103610A9-533B-F34E-869E-EA1B905E2953}" srcOrd="1" destOrd="0" presId="urn:microsoft.com/office/officeart/2009/3/layout/HorizontalOrganizationChart"/>
    <dgm:cxn modelId="{A5CEAB8A-750B-8841-8724-41469EAF2AE4}" type="presOf" srcId="{A2382DBB-CBB0-4485-8EF2-A30BAA154374}" destId="{E1FB983D-B961-9F4D-815E-3CBE03DB3889}" srcOrd="0" destOrd="0" presId="urn:microsoft.com/office/officeart/2009/3/layout/HorizontalOrganizationChart"/>
    <dgm:cxn modelId="{7D8CC8C0-DD08-4747-8D37-3832954EB924}" srcId="{2210C2DA-2577-4258-8C37-2838278F9FF3}" destId="{CAC0F885-9B76-4465-881F-52A8CF662955}" srcOrd="2" destOrd="0" parTransId="{1AAC05E4-9944-47B4-AD87-EBCDB4FA17D5}" sibTransId="{8C17DA39-6860-423E-AF81-5F02A513407E}"/>
    <dgm:cxn modelId="{16EFE9BF-62E3-8544-BACF-48E6A2BEF5F3}" type="presOf" srcId="{1F4F61D0-57B5-4F9E-8C71-DC7B6BA26AC1}" destId="{A14480D6-4D2E-B349-AB38-B8FBC5A09414}" srcOrd="0" destOrd="0" presId="urn:microsoft.com/office/officeart/2009/3/layout/HorizontalOrganizationChart"/>
    <dgm:cxn modelId="{2494E286-B1DB-A24F-B80A-3449A8D67D68}" type="presOf" srcId="{ED871C4D-D1AA-4C8C-BCE2-A5F7DDB0482E}" destId="{E3D3FDB0-73D1-CE4F-9173-AB570A22D1C7}" srcOrd="0" destOrd="0" presId="urn:microsoft.com/office/officeart/2009/3/layout/HorizontalOrganizationChart"/>
    <dgm:cxn modelId="{291E00FC-5002-4233-8E5B-931167A2E598}" srcId="{2210C2DA-2577-4258-8C37-2838278F9FF3}" destId="{ED871C4D-D1AA-4C8C-BCE2-A5F7DDB0482E}" srcOrd="3" destOrd="0" parTransId="{1F4F61D0-57B5-4F9E-8C71-DC7B6BA26AC1}" sibTransId="{E5F845FC-32CD-4DB4-9F5E-1DC448A55234}"/>
    <dgm:cxn modelId="{D10223A3-61FE-0A44-9D92-EB45F95FB677}" type="presOf" srcId="{ED871C4D-D1AA-4C8C-BCE2-A5F7DDB0482E}" destId="{0E2DA9E4-CA9F-D445-9631-C59470BEA6CC}" srcOrd="1" destOrd="0" presId="urn:microsoft.com/office/officeart/2009/3/layout/HorizontalOrganizationChart"/>
    <dgm:cxn modelId="{2CF682BF-100C-3543-A5C8-280045990ACF}" type="presOf" srcId="{0C6E0ACE-FC02-43A7-90FB-6598679A64B9}" destId="{D8E50326-8A8E-AA49-A76F-09E2D641DBEA}" srcOrd="0" destOrd="0" presId="urn:microsoft.com/office/officeart/2009/3/layout/HorizontalOrganizationChart"/>
    <dgm:cxn modelId="{7493289C-4DCA-46A7-AFF7-D28320979272}" srcId="{2210C2DA-2577-4258-8C37-2838278F9FF3}" destId="{795AF3D2-2997-4F78-A39E-074BD41DE2FB}" srcOrd="0" destOrd="0" parTransId="{CB61AD28-BE88-4320-AB0E-2B428B59AA8A}" sibTransId="{DFAB250D-0316-494A-B6B7-6EC4D4EE3EDF}"/>
    <dgm:cxn modelId="{FAF15779-ECBD-A64B-943C-7AEAFCF000FF}" type="presOf" srcId="{671A5338-BC8F-47F5-B01B-F017F62D1598}" destId="{1D624B86-3043-9149-8B75-17720AA8FDD8}" srcOrd="0" destOrd="0" presId="urn:microsoft.com/office/officeart/2009/3/layout/HorizontalOrganizationChart"/>
    <dgm:cxn modelId="{33ADCF03-2135-CD4C-B3A4-09315FB03550}" type="presOf" srcId="{BDACB638-000E-4F4C-B798-F66A4DB47594}" destId="{0001837D-4743-C344-AF33-81DE156A28D6}" srcOrd="1" destOrd="0" presId="urn:microsoft.com/office/officeart/2009/3/layout/HorizontalOrganizationChart"/>
    <dgm:cxn modelId="{70B094B8-2455-B843-9DA1-039DD7BA220A}" type="presOf" srcId="{795AF3D2-2997-4F78-A39E-074BD41DE2FB}" destId="{5AE11924-B409-CC4E-B842-309FE37A3F96}" srcOrd="1" destOrd="0" presId="urn:microsoft.com/office/officeart/2009/3/layout/HorizontalOrganizationChart"/>
    <dgm:cxn modelId="{DE6494BE-70DE-B44E-BEEA-40A97EE77A5F}" type="presOf" srcId="{A03AC95E-3215-40D7-A986-2CC0D789BF55}" destId="{E88A4615-FEBE-7749-8871-75B92430DB3A}" srcOrd="0" destOrd="0" presId="urn:microsoft.com/office/officeart/2009/3/layout/HorizontalOrganizationChart"/>
    <dgm:cxn modelId="{5DF69A57-36DD-BE4F-BC8F-4CACA5449835}" type="presOf" srcId="{CCC4E4B8-6B3E-4B0B-80A9-F93F91FB8155}" destId="{ABBAD1A0-BB9B-9245-ACA0-699C1E227E20}" srcOrd="0" destOrd="0" presId="urn:microsoft.com/office/officeart/2009/3/layout/HorizontalOrganizationChart"/>
    <dgm:cxn modelId="{E53BD6B6-D5C6-964A-A629-51D016BAEF63}" type="presOf" srcId="{C1B47012-6F15-4DE2-986E-BEE8194913CF}" destId="{1BDCF823-5D42-4342-A2AF-44B3523249AE}" srcOrd="0" destOrd="0" presId="urn:microsoft.com/office/officeart/2009/3/layout/HorizontalOrganizationChart"/>
    <dgm:cxn modelId="{B136272A-638A-2842-BFC9-BAEF8D6D7442}" type="presOf" srcId="{795AF3D2-2997-4F78-A39E-074BD41DE2FB}" destId="{A9CC115E-E9FC-7340-B1A4-F8BC8EDE4BBC}" srcOrd="0" destOrd="0" presId="urn:microsoft.com/office/officeart/2009/3/layout/HorizontalOrganizationChart"/>
    <dgm:cxn modelId="{C6286E87-E652-C24B-BF05-286AACBEE66D}" type="presOf" srcId="{1AAC05E4-9944-47B4-AD87-EBCDB4FA17D5}" destId="{AE567DA2-82B3-4143-BE65-C9C329856E88}" srcOrd="0" destOrd="0" presId="urn:microsoft.com/office/officeart/2009/3/layout/HorizontalOrganizationChart"/>
    <dgm:cxn modelId="{517E8BCE-FE74-5649-BDEE-C29D421DAB62}" type="presOf" srcId="{C1B47012-6F15-4DE2-986E-BEE8194913CF}" destId="{810F96D8-54B0-8A43-BAF8-3D81D5B3134B}" srcOrd="1" destOrd="0" presId="urn:microsoft.com/office/officeart/2009/3/layout/HorizontalOrganizationChart"/>
    <dgm:cxn modelId="{9202519D-1131-7048-AF51-4516ACF73F81}" type="presOf" srcId="{CAC0F885-9B76-4465-881F-52A8CF662955}" destId="{C01330EC-0109-BD41-8F20-5ABDF1E32BFB}" srcOrd="0" destOrd="0" presId="urn:microsoft.com/office/officeart/2009/3/layout/HorizontalOrganizationChart"/>
    <dgm:cxn modelId="{FAEEB27E-17B0-8B4F-99BD-612A7302AA5E}" type="presOf" srcId="{A2382DBB-CBB0-4485-8EF2-A30BAA154374}" destId="{014333C3-5155-C248-BD87-7220198D6E42}" srcOrd="1" destOrd="0" presId="urn:microsoft.com/office/officeart/2009/3/layout/HorizontalOrganizationChart"/>
    <dgm:cxn modelId="{83CEB56A-40A7-4249-BE15-12B72F117905}" type="presOf" srcId="{1E52B702-A819-4104-8419-CC350AF8FD9B}" destId="{54E67E02-CFAE-A74C-B183-86BEC8E2CD7E}" srcOrd="0" destOrd="0" presId="urn:microsoft.com/office/officeart/2009/3/layout/HorizontalOrganizationChart"/>
    <dgm:cxn modelId="{D00660D0-A6A0-0E42-B048-4142410E87D0}" type="presOf" srcId="{2C5202D5-0A34-467D-8982-93CFB67CE2E8}" destId="{0A1D342C-6EC1-C244-9603-FF5143B4F1D0}" srcOrd="0" destOrd="0" presId="urn:microsoft.com/office/officeart/2009/3/layout/HorizontalOrganizationChart"/>
    <dgm:cxn modelId="{4427CCEF-B8DA-9640-A938-2F2CCEF8E782}" type="presOf" srcId="{671A5338-BC8F-47F5-B01B-F017F62D1598}" destId="{D3A99B8F-3E90-FA46-A8F1-F511ED37DEB6}" srcOrd="1" destOrd="0" presId="urn:microsoft.com/office/officeart/2009/3/layout/HorizontalOrganizationChart"/>
    <dgm:cxn modelId="{45E4188B-3927-9C4B-ACA8-FE4C69F25962}" type="presOf" srcId="{CB61AD28-BE88-4320-AB0E-2B428B59AA8A}" destId="{D392877D-586A-2244-B1BE-449CBB15CCF4}" srcOrd="0" destOrd="0" presId="urn:microsoft.com/office/officeart/2009/3/layout/HorizontalOrganizationChart"/>
    <dgm:cxn modelId="{353DBFBF-86AB-4D46-824E-0AE080699F19}" type="presOf" srcId="{2210C2DA-2577-4258-8C37-2838278F9FF3}" destId="{9C46DC82-B42D-7F47-A256-4E8CED7323FF}" srcOrd="1" destOrd="0" presId="urn:microsoft.com/office/officeart/2009/3/layout/HorizontalOrganizationChart"/>
    <dgm:cxn modelId="{76124B11-7E10-DA4D-BBA7-27078ACCED1A}" type="presOf" srcId="{9C8B4158-E5C0-472D-8D8C-4E5D392B37CA}" destId="{DB465485-F9AC-1B44-B6A2-418A1EBA9F31}" srcOrd="0" destOrd="0" presId="urn:microsoft.com/office/officeart/2009/3/layout/HorizontalOrganizationChart"/>
    <dgm:cxn modelId="{5C345B70-801B-2F45-9F63-E7504253C409}" type="presOf" srcId="{51896383-7229-49F5-9A19-083C0E54D1CF}" destId="{4380354B-300D-D14A-8D89-CCCF81CEDDEA}" srcOrd="0" destOrd="0" presId="urn:microsoft.com/office/officeart/2009/3/layout/HorizontalOrganizationChart"/>
    <dgm:cxn modelId="{B9716E40-8909-4F48-981E-25906D27D0D2}" srcId="{9C8B4158-E5C0-472D-8D8C-4E5D392B37CA}" destId="{671A5338-BC8F-47F5-B01B-F017F62D1598}" srcOrd="0" destOrd="0" parTransId="{D16B9041-B465-413D-8DCA-02E10A548C1E}" sibTransId="{002D7383-00BD-4D43-8AFB-EC95D40D9E1C}"/>
    <dgm:cxn modelId="{8FA2F41F-139C-2F4C-BD2F-4A180B0CF315}" type="presOf" srcId="{2210C2DA-2577-4258-8C37-2838278F9FF3}" destId="{B76FA59D-EE59-B94D-98A8-B3B12F8E50AD}" srcOrd="0" destOrd="0" presId="urn:microsoft.com/office/officeart/2009/3/layout/HorizontalOrganizationChart"/>
    <dgm:cxn modelId="{D78AC219-4011-4EBF-A567-F185A84D66DB}" srcId="{671A5338-BC8F-47F5-B01B-F017F62D1598}" destId="{BDACB638-000E-4F4C-B798-F66A4DB47594}" srcOrd="1" destOrd="0" parTransId="{51896383-7229-49F5-9A19-083C0E54D1CF}" sibTransId="{AFA1EFF6-2CC9-4151-AD37-9AE812F9225C}"/>
    <dgm:cxn modelId="{F75C3BAF-0570-456A-9CAA-BA77C9A56BBC}" srcId="{BDACB638-000E-4F4C-B798-F66A4DB47594}" destId="{C1B47012-6F15-4DE2-986E-BEE8194913CF}" srcOrd="1" destOrd="0" parTransId="{0C6E0ACE-FC02-43A7-90FB-6598679A64B9}" sibTransId="{2E26FDF0-7649-4AC6-913D-C6D2060C6F85}"/>
    <dgm:cxn modelId="{0E0EE762-FC05-402D-A49D-B5B30642369D}" srcId="{2210C2DA-2577-4258-8C37-2838278F9FF3}" destId="{CCC4E4B8-6B3E-4B0B-80A9-F93F91FB8155}" srcOrd="1" destOrd="0" parTransId="{2C5202D5-0A34-467D-8982-93CFB67CE2E8}" sibTransId="{D861FE0E-6E0A-486C-AAB1-86E94EEF8676}"/>
    <dgm:cxn modelId="{439D121B-B5F0-6641-BBFC-E6F90CA1F824}" type="presOf" srcId="{BDACB638-000E-4F4C-B798-F66A4DB47594}" destId="{C7A18FEA-4342-5249-9EDD-E2D01616AA14}" srcOrd="0" destOrd="0" presId="urn:microsoft.com/office/officeart/2009/3/layout/HorizontalOrganizationChart"/>
    <dgm:cxn modelId="{32FC842D-5604-411B-97CD-1FDEF4C27F5B}" srcId="{671A5338-BC8F-47F5-B01B-F017F62D1598}" destId="{2210C2DA-2577-4258-8C37-2838278F9FF3}" srcOrd="0" destOrd="0" parTransId="{A03AC95E-3215-40D7-A986-2CC0D789BF55}" sibTransId="{18BFF0BB-8D5F-4B16-BE8D-D09A0CA6AF72}"/>
    <dgm:cxn modelId="{186D7EEB-C7EC-48AC-B9FB-E85D56A06064}" srcId="{BDACB638-000E-4F4C-B798-F66A4DB47594}" destId="{A2382DBB-CBB0-4485-8EF2-A30BAA154374}" srcOrd="0" destOrd="0" parTransId="{1E52B702-A819-4104-8419-CC350AF8FD9B}" sibTransId="{DB68A9ED-3461-45DE-90C5-D4D10E21C9A0}"/>
    <dgm:cxn modelId="{1029DC9A-BA9A-5641-A598-BB43C4DCF9D2}" type="presParOf" srcId="{DB465485-F9AC-1B44-B6A2-418A1EBA9F31}" destId="{1B1876D9-B341-1E4A-9462-2F215D94300F}" srcOrd="0" destOrd="0" presId="urn:microsoft.com/office/officeart/2009/3/layout/HorizontalOrganizationChart"/>
    <dgm:cxn modelId="{E48D1149-56D0-1A43-A835-0576648D3734}" type="presParOf" srcId="{1B1876D9-B341-1E4A-9462-2F215D94300F}" destId="{69350626-0C2A-2D42-B06A-80CF9DF55583}" srcOrd="0" destOrd="0" presId="urn:microsoft.com/office/officeart/2009/3/layout/HorizontalOrganizationChart"/>
    <dgm:cxn modelId="{DE991C22-F681-444D-A572-5E057935E900}" type="presParOf" srcId="{69350626-0C2A-2D42-B06A-80CF9DF55583}" destId="{1D624B86-3043-9149-8B75-17720AA8FDD8}" srcOrd="0" destOrd="0" presId="urn:microsoft.com/office/officeart/2009/3/layout/HorizontalOrganizationChart"/>
    <dgm:cxn modelId="{4F500D5B-AC8F-FF42-8D29-B07AD6B25B37}" type="presParOf" srcId="{69350626-0C2A-2D42-B06A-80CF9DF55583}" destId="{D3A99B8F-3E90-FA46-A8F1-F511ED37DEB6}" srcOrd="1" destOrd="0" presId="urn:microsoft.com/office/officeart/2009/3/layout/HorizontalOrganizationChart"/>
    <dgm:cxn modelId="{A1B92B9D-ED5F-144C-B14A-B56EF665D794}" type="presParOf" srcId="{1B1876D9-B341-1E4A-9462-2F215D94300F}" destId="{C618F5DD-DA14-5743-8CE4-FB90DC13D529}" srcOrd="1" destOrd="0" presId="urn:microsoft.com/office/officeart/2009/3/layout/HorizontalOrganizationChart"/>
    <dgm:cxn modelId="{FCE007A3-4620-504F-8BAD-B42B136B1311}" type="presParOf" srcId="{C618F5DD-DA14-5743-8CE4-FB90DC13D529}" destId="{E88A4615-FEBE-7749-8871-75B92430DB3A}" srcOrd="0" destOrd="0" presId="urn:microsoft.com/office/officeart/2009/3/layout/HorizontalOrganizationChart"/>
    <dgm:cxn modelId="{B31279A7-7FFB-9F43-B714-0EA065D68D93}" type="presParOf" srcId="{C618F5DD-DA14-5743-8CE4-FB90DC13D529}" destId="{408943EB-7724-C148-8C06-3F925C421AFF}" srcOrd="1" destOrd="0" presId="urn:microsoft.com/office/officeart/2009/3/layout/HorizontalOrganizationChart"/>
    <dgm:cxn modelId="{4FC8A501-7455-634A-A5A1-10C1620D388E}" type="presParOf" srcId="{408943EB-7724-C148-8C06-3F925C421AFF}" destId="{648083DA-32D2-BE42-8D49-BE738634AA80}" srcOrd="0" destOrd="0" presId="urn:microsoft.com/office/officeart/2009/3/layout/HorizontalOrganizationChart"/>
    <dgm:cxn modelId="{E272DBEA-56C2-0848-94C3-AB62C96ACDCE}" type="presParOf" srcId="{648083DA-32D2-BE42-8D49-BE738634AA80}" destId="{B76FA59D-EE59-B94D-98A8-B3B12F8E50AD}" srcOrd="0" destOrd="0" presId="urn:microsoft.com/office/officeart/2009/3/layout/HorizontalOrganizationChart"/>
    <dgm:cxn modelId="{B7C10880-47F5-6246-9D0A-189FDC55A1C1}" type="presParOf" srcId="{648083DA-32D2-BE42-8D49-BE738634AA80}" destId="{9C46DC82-B42D-7F47-A256-4E8CED7323FF}" srcOrd="1" destOrd="0" presId="urn:microsoft.com/office/officeart/2009/3/layout/HorizontalOrganizationChart"/>
    <dgm:cxn modelId="{9F8C334E-E9E4-9142-8E89-B0F575ECA0FB}" type="presParOf" srcId="{408943EB-7724-C148-8C06-3F925C421AFF}" destId="{84811D6B-CD82-B447-86A5-272199761B77}" srcOrd="1" destOrd="0" presId="urn:microsoft.com/office/officeart/2009/3/layout/HorizontalOrganizationChart"/>
    <dgm:cxn modelId="{88E2C236-2BDB-C44E-9480-03D8E13B7B76}" type="presParOf" srcId="{84811D6B-CD82-B447-86A5-272199761B77}" destId="{D392877D-586A-2244-B1BE-449CBB15CCF4}" srcOrd="0" destOrd="0" presId="urn:microsoft.com/office/officeart/2009/3/layout/HorizontalOrganizationChart"/>
    <dgm:cxn modelId="{C60BD7F8-5ED3-C544-ABDA-052F38DB003C}" type="presParOf" srcId="{84811D6B-CD82-B447-86A5-272199761B77}" destId="{1875C169-2B32-B249-9194-7216C7FE21ED}" srcOrd="1" destOrd="0" presId="urn:microsoft.com/office/officeart/2009/3/layout/HorizontalOrganizationChart"/>
    <dgm:cxn modelId="{A6E966D0-E960-EC4B-BC64-BA5F6EE219E3}" type="presParOf" srcId="{1875C169-2B32-B249-9194-7216C7FE21ED}" destId="{B427C309-2B43-1749-99D9-F0B929F8D5B3}" srcOrd="0" destOrd="0" presId="urn:microsoft.com/office/officeart/2009/3/layout/HorizontalOrganizationChart"/>
    <dgm:cxn modelId="{6098E39C-370E-704F-A3E7-E9449934F2BD}" type="presParOf" srcId="{B427C309-2B43-1749-99D9-F0B929F8D5B3}" destId="{A9CC115E-E9FC-7340-B1A4-F8BC8EDE4BBC}" srcOrd="0" destOrd="0" presId="urn:microsoft.com/office/officeart/2009/3/layout/HorizontalOrganizationChart"/>
    <dgm:cxn modelId="{DFEFA124-9278-B04A-876E-CB5F35B69571}" type="presParOf" srcId="{B427C309-2B43-1749-99D9-F0B929F8D5B3}" destId="{5AE11924-B409-CC4E-B842-309FE37A3F96}" srcOrd="1" destOrd="0" presId="urn:microsoft.com/office/officeart/2009/3/layout/HorizontalOrganizationChart"/>
    <dgm:cxn modelId="{F73DED26-FDBB-024C-B06F-EA1BF387480B}" type="presParOf" srcId="{1875C169-2B32-B249-9194-7216C7FE21ED}" destId="{73CE094A-5128-2C48-AA9F-E402795649D9}" srcOrd="1" destOrd="0" presId="urn:microsoft.com/office/officeart/2009/3/layout/HorizontalOrganizationChart"/>
    <dgm:cxn modelId="{A99B9159-0C5A-3F40-8DDB-A7C200077402}" type="presParOf" srcId="{1875C169-2B32-B249-9194-7216C7FE21ED}" destId="{73771BA7-21ED-6B49-9547-AE4A6D77D313}" srcOrd="2" destOrd="0" presId="urn:microsoft.com/office/officeart/2009/3/layout/HorizontalOrganizationChart"/>
    <dgm:cxn modelId="{61CB6DDA-3352-CA4B-8E7D-2EFB26A1F311}" type="presParOf" srcId="{84811D6B-CD82-B447-86A5-272199761B77}" destId="{0A1D342C-6EC1-C244-9603-FF5143B4F1D0}" srcOrd="2" destOrd="0" presId="urn:microsoft.com/office/officeart/2009/3/layout/HorizontalOrganizationChart"/>
    <dgm:cxn modelId="{4D80D5A5-2715-6048-BEBE-2CFAD753A694}" type="presParOf" srcId="{84811D6B-CD82-B447-86A5-272199761B77}" destId="{F0268D38-41FB-FD4B-942F-D8802E8AE0DE}" srcOrd="3" destOrd="0" presId="urn:microsoft.com/office/officeart/2009/3/layout/HorizontalOrganizationChart"/>
    <dgm:cxn modelId="{FC7B6C4A-082F-0B4C-AF90-FFB1258B9D8B}" type="presParOf" srcId="{F0268D38-41FB-FD4B-942F-D8802E8AE0DE}" destId="{93FCE97B-2B43-D147-B2A0-B5A6172D9386}" srcOrd="0" destOrd="0" presId="urn:microsoft.com/office/officeart/2009/3/layout/HorizontalOrganizationChart"/>
    <dgm:cxn modelId="{4C5172D6-00A3-9842-83BF-79B6996A481A}" type="presParOf" srcId="{93FCE97B-2B43-D147-B2A0-B5A6172D9386}" destId="{ABBAD1A0-BB9B-9245-ACA0-699C1E227E20}" srcOrd="0" destOrd="0" presId="urn:microsoft.com/office/officeart/2009/3/layout/HorizontalOrganizationChart"/>
    <dgm:cxn modelId="{516B5764-3AC0-DD45-9891-96F970F6DACD}" type="presParOf" srcId="{93FCE97B-2B43-D147-B2A0-B5A6172D9386}" destId="{103610A9-533B-F34E-869E-EA1B905E2953}" srcOrd="1" destOrd="0" presId="urn:microsoft.com/office/officeart/2009/3/layout/HorizontalOrganizationChart"/>
    <dgm:cxn modelId="{5FF105C2-E77D-DE44-8091-74F4540D7B2D}" type="presParOf" srcId="{F0268D38-41FB-FD4B-942F-D8802E8AE0DE}" destId="{1212E6DF-E9BE-AF4F-B789-9F0DAFA631C9}" srcOrd="1" destOrd="0" presId="urn:microsoft.com/office/officeart/2009/3/layout/HorizontalOrganizationChart"/>
    <dgm:cxn modelId="{BE2DDA0F-0130-4B46-8EB4-4D8CEF1D9AA4}" type="presParOf" srcId="{F0268D38-41FB-FD4B-942F-D8802E8AE0DE}" destId="{AD0A38AB-5DE5-9643-B412-50D5365B9C8D}" srcOrd="2" destOrd="0" presId="urn:microsoft.com/office/officeart/2009/3/layout/HorizontalOrganizationChart"/>
    <dgm:cxn modelId="{502980AA-D8F7-9A4E-9FB7-6F97027F6F4F}" type="presParOf" srcId="{84811D6B-CD82-B447-86A5-272199761B77}" destId="{AE567DA2-82B3-4143-BE65-C9C329856E88}" srcOrd="4" destOrd="0" presId="urn:microsoft.com/office/officeart/2009/3/layout/HorizontalOrganizationChart"/>
    <dgm:cxn modelId="{67538A64-DECD-9A44-870E-3D01495C6A1E}" type="presParOf" srcId="{84811D6B-CD82-B447-86A5-272199761B77}" destId="{21B98F61-38E0-8F43-A5F1-D259D842C69E}" srcOrd="5" destOrd="0" presId="urn:microsoft.com/office/officeart/2009/3/layout/HorizontalOrganizationChart"/>
    <dgm:cxn modelId="{536C1665-BBAD-F148-8C39-199138C380CE}" type="presParOf" srcId="{21B98F61-38E0-8F43-A5F1-D259D842C69E}" destId="{9F8907DE-E723-6746-AA1F-7FA5B448F728}" srcOrd="0" destOrd="0" presId="urn:microsoft.com/office/officeart/2009/3/layout/HorizontalOrganizationChart"/>
    <dgm:cxn modelId="{A1FD61AD-B1C6-1B48-BD93-872488301284}" type="presParOf" srcId="{9F8907DE-E723-6746-AA1F-7FA5B448F728}" destId="{C01330EC-0109-BD41-8F20-5ABDF1E32BFB}" srcOrd="0" destOrd="0" presId="urn:microsoft.com/office/officeart/2009/3/layout/HorizontalOrganizationChart"/>
    <dgm:cxn modelId="{849945A4-E836-3442-851A-A659C8AB87C7}" type="presParOf" srcId="{9F8907DE-E723-6746-AA1F-7FA5B448F728}" destId="{5EF0E6D4-7266-1642-9A60-B28C6F78F15D}" srcOrd="1" destOrd="0" presId="urn:microsoft.com/office/officeart/2009/3/layout/HorizontalOrganizationChart"/>
    <dgm:cxn modelId="{0E75450A-49E5-7D45-8325-37ED5F4FC0AB}" type="presParOf" srcId="{21B98F61-38E0-8F43-A5F1-D259D842C69E}" destId="{9C3FDE0E-4347-DB46-A240-D30C8C16D8E4}" srcOrd="1" destOrd="0" presId="urn:microsoft.com/office/officeart/2009/3/layout/HorizontalOrganizationChart"/>
    <dgm:cxn modelId="{D797F405-5FAC-DE43-80E7-6315DF6BC7AE}" type="presParOf" srcId="{21B98F61-38E0-8F43-A5F1-D259D842C69E}" destId="{F6F78315-0C7A-304D-BD0F-09010E7B74C0}" srcOrd="2" destOrd="0" presId="urn:microsoft.com/office/officeart/2009/3/layout/HorizontalOrganizationChart"/>
    <dgm:cxn modelId="{BD1C68A7-EBCC-824F-85A4-AEA3DEDF21F7}" type="presParOf" srcId="{84811D6B-CD82-B447-86A5-272199761B77}" destId="{A14480D6-4D2E-B349-AB38-B8FBC5A09414}" srcOrd="6" destOrd="0" presId="urn:microsoft.com/office/officeart/2009/3/layout/HorizontalOrganizationChart"/>
    <dgm:cxn modelId="{A725C463-0FC3-FC47-874F-F20A14B0606F}" type="presParOf" srcId="{84811D6B-CD82-B447-86A5-272199761B77}" destId="{6BE795DF-48E7-024B-AD8E-F8261609C54A}" srcOrd="7" destOrd="0" presId="urn:microsoft.com/office/officeart/2009/3/layout/HorizontalOrganizationChart"/>
    <dgm:cxn modelId="{A2D5AD89-69B5-D940-A3E4-98615CB6FBEE}" type="presParOf" srcId="{6BE795DF-48E7-024B-AD8E-F8261609C54A}" destId="{AFC42CCD-4FF6-B14A-A134-768C86AD31E3}" srcOrd="0" destOrd="0" presId="urn:microsoft.com/office/officeart/2009/3/layout/HorizontalOrganizationChart"/>
    <dgm:cxn modelId="{9D7AEB08-C87D-A548-B4ED-74DECC84D8A9}" type="presParOf" srcId="{AFC42CCD-4FF6-B14A-A134-768C86AD31E3}" destId="{E3D3FDB0-73D1-CE4F-9173-AB570A22D1C7}" srcOrd="0" destOrd="0" presId="urn:microsoft.com/office/officeart/2009/3/layout/HorizontalOrganizationChart"/>
    <dgm:cxn modelId="{CFE68E7D-AA50-C74D-A4C4-D05A61CD67C9}" type="presParOf" srcId="{AFC42CCD-4FF6-B14A-A134-768C86AD31E3}" destId="{0E2DA9E4-CA9F-D445-9631-C59470BEA6CC}" srcOrd="1" destOrd="0" presId="urn:microsoft.com/office/officeart/2009/3/layout/HorizontalOrganizationChart"/>
    <dgm:cxn modelId="{671CC796-D181-1B4D-8940-3BCD48FE30D5}" type="presParOf" srcId="{6BE795DF-48E7-024B-AD8E-F8261609C54A}" destId="{64BBB7B8-95C9-2A4C-9959-CEB13FEF1992}" srcOrd="1" destOrd="0" presId="urn:microsoft.com/office/officeart/2009/3/layout/HorizontalOrganizationChart"/>
    <dgm:cxn modelId="{B8A61C8D-D571-B846-8FC4-3829A23D2CE4}" type="presParOf" srcId="{6BE795DF-48E7-024B-AD8E-F8261609C54A}" destId="{32585621-2233-D54E-8640-3FB97C7978DE}" srcOrd="2" destOrd="0" presId="urn:microsoft.com/office/officeart/2009/3/layout/HorizontalOrganizationChart"/>
    <dgm:cxn modelId="{6ACF4563-FB4A-F64A-A864-5E86D3376E97}" type="presParOf" srcId="{408943EB-7724-C148-8C06-3F925C421AFF}" destId="{6F6120AF-D220-7E4E-A5D0-FACE83709638}" srcOrd="2" destOrd="0" presId="urn:microsoft.com/office/officeart/2009/3/layout/HorizontalOrganizationChart"/>
    <dgm:cxn modelId="{7D9DC63A-23ED-7E49-8B68-F3B318657B4A}" type="presParOf" srcId="{C618F5DD-DA14-5743-8CE4-FB90DC13D529}" destId="{4380354B-300D-D14A-8D89-CCCF81CEDDEA}" srcOrd="2" destOrd="0" presId="urn:microsoft.com/office/officeart/2009/3/layout/HorizontalOrganizationChart"/>
    <dgm:cxn modelId="{E29E34FC-7216-124D-960C-E74B0E3FD5D4}" type="presParOf" srcId="{C618F5DD-DA14-5743-8CE4-FB90DC13D529}" destId="{0B9EEC20-5EFA-3F48-962A-0E2A0590C3EF}" srcOrd="3" destOrd="0" presId="urn:microsoft.com/office/officeart/2009/3/layout/HorizontalOrganizationChart"/>
    <dgm:cxn modelId="{82BB2C8F-A14C-2940-AB22-4BF49832C0E9}" type="presParOf" srcId="{0B9EEC20-5EFA-3F48-962A-0E2A0590C3EF}" destId="{BCF30D8B-C822-EA47-A69E-9EFE3936E069}" srcOrd="0" destOrd="0" presId="urn:microsoft.com/office/officeart/2009/3/layout/HorizontalOrganizationChart"/>
    <dgm:cxn modelId="{5D4D86CA-A321-D34F-8179-CDD63D134FD7}" type="presParOf" srcId="{BCF30D8B-C822-EA47-A69E-9EFE3936E069}" destId="{C7A18FEA-4342-5249-9EDD-E2D01616AA14}" srcOrd="0" destOrd="0" presId="urn:microsoft.com/office/officeart/2009/3/layout/HorizontalOrganizationChart"/>
    <dgm:cxn modelId="{99E2FC5D-F62A-6F42-A362-456019C49EF4}" type="presParOf" srcId="{BCF30D8B-C822-EA47-A69E-9EFE3936E069}" destId="{0001837D-4743-C344-AF33-81DE156A28D6}" srcOrd="1" destOrd="0" presId="urn:microsoft.com/office/officeart/2009/3/layout/HorizontalOrganizationChart"/>
    <dgm:cxn modelId="{CA2E54E0-EF0D-B94E-A401-B03AB32506F1}" type="presParOf" srcId="{0B9EEC20-5EFA-3F48-962A-0E2A0590C3EF}" destId="{65558010-284A-B146-94AB-AAEB5BE8429D}" srcOrd="1" destOrd="0" presId="urn:microsoft.com/office/officeart/2009/3/layout/HorizontalOrganizationChart"/>
    <dgm:cxn modelId="{CF8D5421-701D-3141-90C0-9BA5C797108A}" type="presParOf" srcId="{65558010-284A-B146-94AB-AAEB5BE8429D}" destId="{54E67E02-CFAE-A74C-B183-86BEC8E2CD7E}" srcOrd="0" destOrd="0" presId="urn:microsoft.com/office/officeart/2009/3/layout/HorizontalOrganizationChart"/>
    <dgm:cxn modelId="{952CF670-4F69-434E-9FBF-95E2912CF377}" type="presParOf" srcId="{65558010-284A-B146-94AB-AAEB5BE8429D}" destId="{377CF492-6B14-FA4E-91B1-DA8AEC6AE436}" srcOrd="1" destOrd="0" presId="urn:microsoft.com/office/officeart/2009/3/layout/HorizontalOrganizationChart"/>
    <dgm:cxn modelId="{E5D0CFCA-BC04-664E-AAC5-1EF77A7C35D4}" type="presParOf" srcId="{377CF492-6B14-FA4E-91B1-DA8AEC6AE436}" destId="{7C1B6358-694A-6C49-852B-034075B7E637}" srcOrd="0" destOrd="0" presId="urn:microsoft.com/office/officeart/2009/3/layout/HorizontalOrganizationChart"/>
    <dgm:cxn modelId="{0C2737A1-DF35-394D-B079-5A33E9771F71}" type="presParOf" srcId="{7C1B6358-694A-6C49-852B-034075B7E637}" destId="{E1FB983D-B961-9F4D-815E-3CBE03DB3889}" srcOrd="0" destOrd="0" presId="urn:microsoft.com/office/officeart/2009/3/layout/HorizontalOrganizationChart"/>
    <dgm:cxn modelId="{F9846FF5-D08C-D143-8516-36B3DFDDF451}" type="presParOf" srcId="{7C1B6358-694A-6C49-852B-034075B7E637}" destId="{014333C3-5155-C248-BD87-7220198D6E42}" srcOrd="1" destOrd="0" presId="urn:microsoft.com/office/officeart/2009/3/layout/HorizontalOrganizationChart"/>
    <dgm:cxn modelId="{B01F76F9-17EA-C644-8CF2-FE68B8996108}" type="presParOf" srcId="{377CF492-6B14-FA4E-91B1-DA8AEC6AE436}" destId="{DE0180C2-6CF3-1A4C-B3EA-2483865FB5CD}" srcOrd="1" destOrd="0" presId="urn:microsoft.com/office/officeart/2009/3/layout/HorizontalOrganizationChart"/>
    <dgm:cxn modelId="{62EA87EA-F3A8-534A-8DBE-B3B3FC60A7F0}" type="presParOf" srcId="{377CF492-6B14-FA4E-91B1-DA8AEC6AE436}" destId="{AB7C6C02-6A52-7842-B2CB-AF1566E76C7D}" srcOrd="2" destOrd="0" presId="urn:microsoft.com/office/officeart/2009/3/layout/HorizontalOrganizationChart"/>
    <dgm:cxn modelId="{30C59795-2CAB-C642-A4CA-D6B421D26A22}" type="presParOf" srcId="{65558010-284A-B146-94AB-AAEB5BE8429D}" destId="{D8E50326-8A8E-AA49-A76F-09E2D641DBEA}" srcOrd="2" destOrd="0" presId="urn:microsoft.com/office/officeart/2009/3/layout/HorizontalOrganizationChart"/>
    <dgm:cxn modelId="{D5BB464E-EDC2-134A-9F8C-D21122733AED}" type="presParOf" srcId="{65558010-284A-B146-94AB-AAEB5BE8429D}" destId="{D809D519-0A9F-6340-AA74-B57500B4D5F4}" srcOrd="3" destOrd="0" presId="urn:microsoft.com/office/officeart/2009/3/layout/HorizontalOrganizationChart"/>
    <dgm:cxn modelId="{8548D6EE-47BD-9A4A-8AD2-855C375D40C8}" type="presParOf" srcId="{D809D519-0A9F-6340-AA74-B57500B4D5F4}" destId="{2BE13596-AC48-F041-89F9-F925EAC88219}" srcOrd="0" destOrd="0" presId="urn:microsoft.com/office/officeart/2009/3/layout/HorizontalOrganizationChart"/>
    <dgm:cxn modelId="{89D3F7BE-8F50-164D-B2A2-E2766787F899}" type="presParOf" srcId="{2BE13596-AC48-F041-89F9-F925EAC88219}" destId="{1BDCF823-5D42-4342-A2AF-44B3523249AE}" srcOrd="0" destOrd="0" presId="urn:microsoft.com/office/officeart/2009/3/layout/HorizontalOrganizationChart"/>
    <dgm:cxn modelId="{FE59B1A6-535A-954D-B4CF-8332E7609BA6}" type="presParOf" srcId="{2BE13596-AC48-F041-89F9-F925EAC88219}" destId="{810F96D8-54B0-8A43-BAF8-3D81D5B3134B}" srcOrd="1" destOrd="0" presId="urn:microsoft.com/office/officeart/2009/3/layout/HorizontalOrganizationChart"/>
    <dgm:cxn modelId="{67144F09-9F02-2342-B468-9151513BF18E}" type="presParOf" srcId="{D809D519-0A9F-6340-AA74-B57500B4D5F4}" destId="{4D501FBC-9A01-EB4F-AD99-8082E4543355}" srcOrd="1" destOrd="0" presId="urn:microsoft.com/office/officeart/2009/3/layout/HorizontalOrganizationChart"/>
    <dgm:cxn modelId="{1BC1B16A-B0E7-DF4C-AC69-9DD6B8C3789B}" type="presParOf" srcId="{D809D519-0A9F-6340-AA74-B57500B4D5F4}" destId="{8BB95A91-AB93-7146-8A22-E0B92A8DF9DA}" srcOrd="2" destOrd="0" presId="urn:microsoft.com/office/officeart/2009/3/layout/HorizontalOrganizationChart"/>
    <dgm:cxn modelId="{95A34DFC-76D1-B846-8AE5-EF2073C72B94}" type="presParOf" srcId="{0B9EEC20-5EFA-3F48-962A-0E2A0590C3EF}" destId="{ED14C0B9-C4C3-6148-98E6-3E2C81DF55A2}" srcOrd="2" destOrd="0" presId="urn:microsoft.com/office/officeart/2009/3/layout/HorizontalOrganizationChart"/>
    <dgm:cxn modelId="{EFA66FA3-0B82-FB4F-BA44-F0D4CF847414}" type="presParOf" srcId="{1B1876D9-B341-1E4A-9462-2F215D94300F}" destId="{EB5E5CBB-E5B7-274D-B3AB-FF75433CF04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0326-8A8E-AA49-A76F-09E2D641DBEA}">
      <dsp:nvSpPr>
        <dsp:cNvPr id="0" name=""/>
        <dsp:cNvSpPr/>
      </dsp:nvSpPr>
      <dsp:spPr>
        <a:xfrm>
          <a:off x="2073761" y="1740240"/>
          <a:ext cx="166677" cy="179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338" y="0"/>
              </a:lnTo>
              <a:lnTo>
                <a:pt x="83338" y="179178"/>
              </a:lnTo>
              <a:lnTo>
                <a:pt x="166677" y="17917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67E02-CFAE-A74C-B183-86BEC8E2CD7E}">
      <dsp:nvSpPr>
        <dsp:cNvPr id="0" name=""/>
        <dsp:cNvSpPr/>
      </dsp:nvSpPr>
      <dsp:spPr>
        <a:xfrm>
          <a:off x="2073761" y="1561062"/>
          <a:ext cx="166677" cy="179178"/>
        </a:xfrm>
        <a:custGeom>
          <a:avLst/>
          <a:gdLst/>
          <a:ahLst/>
          <a:cxnLst/>
          <a:rect l="0" t="0" r="0" b="0"/>
          <a:pathLst>
            <a:path>
              <a:moveTo>
                <a:pt x="0" y="179178"/>
              </a:moveTo>
              <a:lnTo>
                <a:pt x="83338" y="179178"/>
              </a:lnTo>
              <a:lnTo>
                <a:pt x="83338" y="0"/>
              </a:lnTo>
              <a:lnTo>
                <a:pt x="1666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0354B-300D-D14A-8D89-CCCF81CEDDEA}">
      <dsp:nvSpPr>
        <dsp:cNvPr id="0" name=""/>
        <dsp:cNvSpPr/>
      </dsp:nvSpPr>
      <dsp:spPr>
        <a:xfrm>
          <a:off x="1073695" y="1202705"/>
          <a:ext cx="166677" cy="537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338" y="0"/>
              </a:lnTo>
              <a:lnTo>
                <a:pt x="83338" y="537535"/>
              </a:lnTo>
              <a:lnTo>
                <a:pt x="166677" y="537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480D6-4D2E-B349-AB38-B8FBC5A09414}">
      <dsp:nvSpPr>
        <dsp:cNvPr id="0" name=""/>
        <dsp:cNvSpPr/>
      </dsp:nvSpPr>
      <dsp:spPr>
        <a:xfrm>
          <a:off x="2073761" y="665169"/>
          <a:ext cx="166677" cy="537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338" y="0"/>
              </a:lnTo>
              <a:lnTo>
                <a:pt x="83338" y="537535"/>
              </a:lnTo>
              <a:lnTo>
                <a:pt x="166677" y="53753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67DA2-82B3-4143-BE65-C9C329856E88}">
      <dsp:nvSpPr>
        <dsp:cNvPr id="0" name=""/>
        <dsp:cNvSpPr/>
      </dsp:nvSpPr>
      <dsp:spPr>
        <a:xfrm>
          <a:off x="2073761" y="665169"/>
          <a:ext cx="166677" cy="179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338" y="0"/>
              </a:lnTo>
              <a:lnTo>
                <a:pt x="83338" y="179178"/>
              </a:lnTo>
              <a:lnTo>
                <a:pt x="166677" y="17917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D342C-6EC1-C244-9603-FF5143B4F1D0}">
      <dsp:nvSpPr>
        <dsp:cNvPr id="0" name=""/>
        <dsp:cNvSpPr/>
      </dsp:nvSpPr>
      <dsp:spPr>
        <a:xfrm>
          <a:off x="2073761" y="485990"/>
          <a:ext cx="166677" cy="179178"/>
        </a:xfrm>
        <a:custGeom>
          <a:avLst/>
          <a:gdLst/>
          <a:ahLst/>
          <a:cxnLst/>
          <a:rect l="0" t="0" r="0" b="0"/>
          <a:pathLst>
            <a:path>
              <a:moveTo>
                <a:pt x="0" y="179178"/>
              </a:moveTo>
              <a:lnTo>
                <a:pt x="83338" y="179178"/>
              </a:lnTo>
              <a:lnTo>
                <a:pt x="83338" y="0"/>
              </a:lnTo>
              <a:lnTo>
                <a:pt x="1666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2877D-586A-2244-B1BE-449CBB15CCF4}">
      <dsp:nvSpPr>
        <dsp:cNvPr id="0" name=""/>
        <dsp:cNvSpPr/>
      </dsp:nvSpPr>
      <dsp:spPr>
        <a:xfrm>
          <a:off x="2073761" y="127633"/>
          <a:ext cx="166677" cy="537535"/>
        </a:xfrm>
        <a:custGeom>
          <a:avLst/>
          <a:gdLst/>
          <a:ahLst/>
          <a:cxnLst/>
          <a:rect l="0" t="0" r="0" b="0"/>
          <a:pathLst>
            <a:path>
              <a:moveTo>
                <a:pt x="0" y="537535"/>
              </a:moveTo>
              <a:lnTo>
                <a:pt x="83338" y="537535"/>
              </a:lnTo>
              <a:lnTo>
                <a:pt x="83338" y="0"/>
              </a:lnTo>
              <a:lnTo>
                <a:pt x="1666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A4615-FEBE-7749-8871-75B92430DB3A}">
      <dsp:nvSpPr>
        <dsp:cNvPr id="0" name=""/>
        <dsp:cNvSpPr/>
      </dsp:nvSpPr>
      <dsp:spPr>
        <a:xfrm>
          <a:off x="1073695" y="665169"/>
          <a:ext cx="166677" cy="537535"/>
        </a:xfrm>
        <a:custGeom>
          <a:avLst/>
          <a:gdLst/>
          <a:ahLst/>
          <a:cxnLst/>
          <a:rect l="0" t="0" r="0" b="0"/>
          <a:pathLst>
            <a:path>
              <a:moveTo>
                <a:pt x="0" y="537535"/>
              </a:moveTo>
              <a:lnTo>
                <a:pt x="83338" y="537535"/>
              </a:lnTo>
              <a:lnTo>
                <a:pt x="83338" y="0"/>
              </a:lnTo>
              <a:lnTo>
                <a:pt x="166677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24B86-3043-9149-8B75-17720AA8FDD8}">
      <dsp:nvSpPr>
        <dsp:cNvPr id="0" name=""/>
        <dsp:cNvSpPr/>
      </dsp:nvSpPr>
      <dsp:spPr>
        <a:xfrm>
          <a:off x="240307" y="1075613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Análisis impacto del negocio</a:t>
          </a:r>
        </a:p>
      </dsp:txBody>
      <dsp:txXfrm>
        <a:off x="240307" y="1075613"/>
        <a:ext cx="833388" cy="254183"/>
      </dsp:txXfrm>
    </dsp:sp>
    <dsp:sp modelId="{B76FA59D-EE59-B94D-98A8-B3B12F8E50AD}">
      <dsp:nvSpPr>
        <dsp:cNvPr id="0" name=""/>
        <dsp:cNvSpPr/>
      </dsp:nvSpPr>
      <dsp:spPr>
        <a:xfrm>
          <a:off x="1240373" y="538077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Procesos de negocio</a:t>
          </a:r>
        </a:p>
      </dsp:txBody>
      <dsp:txXfrm>
        <a:off x="1240373" y="538077"/>
        <a:ext cx="833388" cy="254183"/>
      </dsp:txXfrm>
    </dsp:sp>
    <dsp:sp modelId="{A9CC115E-E9FC-7340-B1A4-F8BC8EDE4BBC}">
      <dsp:nvSpPr>
        <dsp:cNvPr id="0" name=""/>
        <dsp:cNvSpPr/>
      </dsp:nvSpPr>
      <dsp:spPr>
        <a:xfrm>
          <a:off x="2240439" y="542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Gestionar riesgos</a:t>
          </a:r>
        </a:p>
      </dsp:txBody>
      <dsp:txXfrm>
        <a:off x="2240439" y="542"/>
        <a:ext cx="833388" cy="254183"/>
      </dsp:txXfrm>
    </dsp:sp>
    <dsp:sp modelId="{ABBAD1A0-BB9B-9245-ACA0-699C1E227E20}">
      <dsp:nvSpPr>
        <dsp:cNvPr id="0" name=""/>
        <dsp:cNvSpPr/>
      </dsp:nvSpPr>
      <dsp:spPr>
        <a:xfrm>
          <a:off x="2240439" y="358899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Estrategias de recuperación</a:t>
          </a:r>
        </a:p>
      </dsp:txBody>
      <dsp:txXfrm>
        <a:off x="2240439" y="358899"/>
        <a:ext cx="833388" cy="254183"/>
      </dsp:txXfrm>
    </dsp:sp>
    <dsp:sp modelId="{C01330EC-0109-BD41-8F20-5ABDF1E32BFB}">
      <dsp:nvSpPr>
        <dsp:cNvPr id="0" name=""/>
        <dsp:cNvSpPr/>
      </dsp:nvSpPr>
      <dsp:spPr>
        <a:xfrm>
          <a:off x="2240439" y="717256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Reanudación de procesos</a:t>
          </a:r>
        </a:p>
      </dsp:txBody>
      <dsp:txXfrm>
        <a:off x="2240439" y="717256"/>
        <a:ext cx="833388" cy="254183"/>
      </dsp:txXfrm>
    </dsp:sp>
    <dsp:sp modelId="{E3D3FDB0-73D1-CE4F-9173-AB570A22D1C7}">
      <dsp:nvSpPr>
        <dsp:cNvPr id="0" name=""/>
        <dsp:cNvSpPr/>
      </dsp:nvSpPr>
      <dsp:spPr>
        <a:xfrm>
          <a:off x="2240439" y="1075613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Pruebas</a:t>
          </a:r>
        </a:p>
      </dsp:txBody>
      <dsp:txXfrm>
        <a:off x="2240439" y="1075613"/>
        <a:ext cx="833388" cy="254183"/>
      </dsp:txXfrm>
    </dsp:sp>
    <dsp:sp modelId="{C7A18FEA-4342-5249-9EDD-E2D01616AA14}">
      <dsp:nvSpPr>
        <dsp:cNvPr id="0" name=""/>
        <dsp:cNvSpPr/>
      </dsp:nvSpPr>
      <dsp:spPr>
        <a:xfrm>
          <a:off x="1240373" y="1613148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Identificación procesos criticos</a:t>
          </a:r>
        </a:p>
      </dsp:txBody>
      <dsp:txXfrm>
        <a:off x="1240373" y="1613148"/>
        <a:ext cx="833388" cy="254183"/>
      </dsp:txXfrm>
    </dsp:sp>
    <dsp:sp modelId="{E1FB983D-B961-9F4D-815E-3CBE03DB3889}">
      <dsp:nvSpPr>
        <dsp:cNvPr id="0" name=""/>
        <dsp:cNvSpPr/>
      </dsp:nvSpPr>
      <dsp:spPr>
        <a:xfrm>
          <a:off x="2240439" y="1433970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Tiempos de recuperación</a:t>
          </a:r>
        </a:p>
      </dsp:txBody>
      <dsp:txXfrm>
        <a:off x="2240439" y="1433970"/>
        <a:ext cx="833388" cy="254183"/>
      </dsp:txXfrm>
    </dsp:sp>
    <dsp:sp modelId="{1BDCF823-5D42-4342-A2AF-44B3523249AE}">
      <dsp:nvSpPr>
        <dsp:cNvPr id="0" name=""/>
        <dsp:cNvSpPr/>
      </dsp:nvSpPr>
      <dsp:spPr>
        <a:xfrm>
          <a:off x="2240439" y="1792327"/>
          <a:ext cx="833388" cy="254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/>
            <a:t>Estlecer procesos alternos</a:t>
          </a:r>
        </a:p>
      </dsp:txBody>
      <dsp:txXfrm>
        <a:off x="2240439" y="1792327"/>
        <a:ext cx="833388" cy="254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140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58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174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.adobe.com/co/images/iso-certification-process-and-quality-management-for-business-and-companies-certified-by-international-standard-organization-qa-standardization-and-continuous-improvement-requirements-conformity/4860181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CF02_3_3_interactivo_ISO22301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8348185" y="957699"/>
            <a:ext cx="3664672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interactivo de cuatro botones. Al 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 en cada uno de ellos, aparece un pop up con el texto respectivo, tal como se aprecia en las siguientes diapositivas.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4931596"/>
            <a:ext cx="3948174" cy="19264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</a:t>
            </a:r>
            <a:r>
              <a:rPr lang="es-ES" sz="1200">
                <a:solidFill>
                  <a:schemeClr val="dk1"/>
                </a:solidFill>
                <a:hlinkClick r:id="rId3"/>
              </a:rPr>
              <a:t>://</a:t>
            </a:r>
            <a:r>
              <a:rPr lang="es-ES" sz="1200" smtClean="0">
                <a:solidFill>
                  <a:schemeClr val="dk1"/>
                </a:solidFill>
                <a:hlinkClick r:id="rId3"/>
              </a:rPr>
              <a:t>stock.adobe.com/co/images/iso-certification-process-and-quality-management-for-business-and-companies-certified-by-international-standard-organization-qa-standardization-and-continuous-improvement-requirements-conformity/486018124</a:t>
            </a:r>
            <a:r>
              <a:rPr lang="es-ES" sz="120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SO certification process and quality management for business and companies. Certified by International Standard Organization. QA, standardization and continuous improvement. Requirements, conformity.">
            <a:extLst>
              <a:ext uri="{FF2B5EF4-FFF2-40B4-BE49-F238E27FC236}">
                <a16:creationId xmlns:a16="http://schemas.microsoft.com/office/drawing/2014/main" id="{05DFC626-F378-F14E-83CB-872EEC421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/>
          <a:stretch/>
        </p:blipFill>
        <p:spPr bwMode="auto">
          <a:xfrm>
            <a:off x="179143" y="1597084"/>
            <a:ext cx="7950526" cy="35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4931596"/>
            <a:ext cx="3948174" cy="19264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/iso-certification-process-and-quality-management-for-business-and-companies-certified-by-international-standard-organization-qa-standardization-and-continuous-improvement-requirements-conformity/486018124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SO certification process and quality management for business and companies. Certified by International Standard Organization. QA, standardization and continuous improvement. Requirements, conformity.">
            <a:extLst>
              <a:ext uri="{FF2B5EF4-FFF2-40B4-BE49-F238E27FC236}">
                <a16:creationId xmlns:a16="http://schemas.microsoft.com/office/drawing/2014/main" id="{05DFC626-F378-F14E-83CB-872EEC421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/>
          <a:stretch/>
        </p:blipFill>
        <p:spPr bwMode="auto">
          <a:xfrm>
            <a:off x="179143" y="1597084"/>
            <a:ext cx="7950526" cy="35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A51DFD7-8551-734B-8460-2B5EB9C2ACD2}"/>
              </a:ext>
            </a:extLst>
          </p:cNvPr>
          <p:cNvSpPr/>
          <p:nvPr/>
        </p:nvSpPr>
        <p:spPr>
          <a:xfrm>
            <a:off x="523982" y="2783379"/>
            <a:ext cx="667820" cy="66782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D6E9027-2551-7C4F-BC85-912FC51584A1}"/>
              </a:ext>
            </a:extLst>
          </p:cNvPr>
          <p:cNvSpPr/>
          <p:nvPr/>
        </p:nvSpPr>
        <p:spPr>
          <a:xfrm>
            <a:off x="1345915" y="1684962"/>
            <a:ext cx="6596009" cy="3328827"/>
          </a:xfrm>
          <a:prstGeom prst="roundRect">
            <a:avLst>
              <a:gd name="adj" fmla="val 40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933597-A462-FB4E-A31E-015820795D11}"/>
              </a:ext>
            </a:extLst>
          </p:cNvPr>
          <p:cNvSpPr/>
          <p:nvPr/>
        </p:nvSpPr>
        <p:spPr>
          <a:xfrm>
            <a:off x="2099451" y="2336550"/>
            <a:ext cx="50889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1" dirty="0"/>
              <a:t>¿Qué ofrece la norma ISO 22301?</a:t>
            </a:r>
          </a:p>
          <a:p>
            <a:r>
              <a:rPr lang="es-CO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Establecer procesos y protocolos para el mejoramiento de la continuidad del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Mejorar los procesos y aumentar la calidad de los servicios y productos ofrecidos.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Generar tranquilidad y prestigio a la organización.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Mantener un sistema de operatividad del negocio vigente.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B7CE0A7-A1BA-2A41-98BA-A6B6018F1948}"/>
              </a:ext>
            </a:extLst>
          </p:cNvPr>
          <p:cNvSpPr/>
          <p:nvPr/>
        </p:nvSpPr>
        <p:spPr>
          <a:xfrm>
            <a:off x="7454244" y="1818526"/>
            <a:ext cx="366347" cy="366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919635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4931596"/>
            <a:ext cx="3948174" cy="19264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/iso-certification-process-and-quality-management-for-business-and-companies-certified-by-international-standard-organization-qa-standardization-and-continuous-improvement-requirements-conformity/486018124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SO certification process and quality management for business and companies. Certified by International Standard Organization. QA, standardization and continuous improvement. Requirements, conformity.">
            <a:extLst>
              <a:ext uri="{FF2B5EF4-FFF2-40B4-BE49-F238E27FC236}">
                <a16:creationId xmlns:a16="http://schemas.microsoft.com/office/drawing/2014/main" id="{05DFC626-F378-F14E-83CB-872EEC421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/>
          <a:stretch/>
        </p:blipFill>
        <p:spPr bwMode="auto">
          <a:xfrm>
            <a:off x="179143" y="1597084"/>
            <a:ext cx="7950526" cy="35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A51DFD7-8551-734B-8460-2B5EB9C2ACD2}"/>
              </a:ext>
            </a:extLst>
          </p:cNvPr>
          <p:cNvSpPr/>
          <p:nvPr/>
        </p:nvSpPr>
        <p:spPr>
          <a:xfrm>
            <a:off x="1322556" y="3115638"/>
            <a:ext cx="667820" cy="66782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D6E9027-2551-7C4F-BC85-912FC51584A1}"/>
              </a:ext>
            </a:extLst>
          </p:cNvPr>
          <p:cNvSpPr/>
          <p:nvPr/>
        </p:nvSpPr>
        <p:spPr>
          <a:xfrm>
            <a:off x="2167847" y="1684962"/>
            <a:ext cx="5774077" cy="3328827"/>
          </a:xfrm>
          <a:prstGeom prst="roundRect">
            <a:avLst>
              <a:gd name="adj" fmla="val 40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933597-A462-FB4E-A31E-015820795D11}"/>
              </a:ext>
            </a:extLst>
          </p:cNvPr>
          <p:cNvSpPr/>
          <p:nvPr/>
        </p:nvSpPr>
        <p:spPr>
          <a:xfrm>
            <a:off x="2670939" y="2001699"/>
            <a:ext cx="514965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1" dirty="0"/>
              <a:t>Los beneficios que ofrecen son:</a:t>
            </a:r>
          </a:p>
          <a:p>
            <a:r>
              <a:rPr lang="es-CO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Permite la coordinación entre los empleados.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Identifica los riesgos a los que puede estar expuesta la compañía y de qué manera pueden afectar la continuidad de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Contar con las respuestas adecuadas al momento de enfrentar una crisis.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Tener la capacidad para recuperarse rápidamente.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Contribuir a mejorar la reputación.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Generar valor agregado frente a la competencia.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Crear confianza ante los clientes y nuevos prospectos.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B7CE0A7-A1BA-2A41-98BA-A6B6018F1948}"/>
              </a:ext>
            </a:extLst>
          </p:cNvPr>
          <p:cNvSpPr/>
          <p:nvPr/>
        </p:nvSpPr>
        <p:spPr>
          <a:xfrm>
            <a:off x="7454244" y="1818526"/>
            <a:ext cx="366347" cy="366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0641400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4931596"/>
            <a:ext cx="3948174" cy="19264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/iso-certification-process-and-quality-management-for-business-and-companies-certified-by-international-standard-organization-qa-standardization-and-continuous-improvement-requirements-conformity/486018124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SO certification process and quality management for business and companies. Certified by International Standard Organization. QA, standardization and continuous improvement. Requirements, conformity.">
            <a:extLst>
              <a:ext uri="{FF2B5EF4-FFF2-40B4-BE49-F238E27FC236}">
                <a16:creationId xmlns:a16="http://schemas.microsoft.com/office/drawing/2014/main" id="{05DFC626-F378-F14E-83CB-872EEC421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/>
          <a:stretch/>
        </p:blipFill>
        <p:spPr bwMode="auto">
          <a:xfrm>
            <a:off x="179143" y="1597084"/>
            <a:ext cx="7950526" cy="35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A51DFD7-8551-734B-8460-2B5EB9C2ACD2}"/>
              </a:ext>
            </a:extLst>
          </p:cNvPr>
          <p:cNvSpPr/>
          <p:nvPr/>
        </p:nvSpPr>
        <p:spPr>
          <a:xfrm>
            <a:off x="2266758" y="3027119"/>
            <a:ext cx="1051721" cy="105172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D6E9027-2551-7C4F-BC85-912FC51584A1}"/>
              </a:ext>
            </a:extLst>
          </p:cNvPr>
          <p:cNvSpPr/>
          <p:nvPr/>
        </p:nvSpPr>
        <p:spPr>
          <a:xfrm>
            <a:off x="3452117" y="1545714"/>
            <a:ext cx="4582274" cy="3663832"/>
          </a:xfrm>
          <a:prstGeom prst="roundRect">
            <a:avLst>
              <a:gd name="adj" fmla="val 40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933597-A462-FB4E-A31E-015820795D11}"/>
              </a:ext>
            </a:extLst>
          </p:cNvPr>
          <p:cNvSpPr/>
          <p:nvPr/>
        </p:nvSpPr>
        <p:spPr>
          <a:xfrm>
            <a:off x="3697756" y="1680927"/>
            <a:ext cx="4253502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1" dirty="0"/>
              <a:t>¿Qué documentos se deben </a:t>
            </a:r>
          </a:p>
          <a:p>
            <a:r>
              <a:rPr lang="es-CO" sz="1800" b="1" dirty="0"/>
              <a:t>generar bajo la norma?</a:t>
            </a:r>
          </a:p>
          <a:p>
            <a:r>
              <a:rPr lang="es-CO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El alcance que tendrá el plan de continuidad.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Los objetivos del plan de continuidad del negocio.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Perfiles y competencias que deben tener las personas que trabajan en el plan de continuidad.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Cronograma de reuniones y encuentros con las partes interesadas e involucradas en el proceso.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BIA, análisis de impacto del negocio de acuerdo a la criticidad de los procesos a involucrar.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Evaluación de los riesgos que se pueden presentar.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Plan de respuesta ante los incidentes presentados.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Diseño de los planes de continuidad del negocio.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Procesos y procedimientos para la recuperación del negocio.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Auditoría interna.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Acciones de corrección realizadas.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eriod"/>
            </a:pP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Procesos de mejora continua.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B7CE0A7-A1BA-2A41-98BA-A6B6018F1948}"/>
              </a:ext>
            </a:extLst>
          </p:cNvPr>
          <p:cNvSpPr/>
          <p:nvPr/>
        </p:nvSpPr>
        <p:spPr>
          <a:xfrm>
            <a:off x="7584911" y="1648454"/>
            <a:ext cx="366347" cy="366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70597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4931596"/>
            <a:ext cx="3948174" cy="19264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/iso-certification-process-and-quality-management-for-business-and-companies-certified-by-international-standard-organization-qa-standardization-and-continuous-improvement-requirements-conformity/486018124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SO certification process and quality management for business and companies. Certified by International Standard Organization. QA, standardization and continuous improvement. Requirements, conformity.">
            <a:extLst>
              <a:ext uri="{FF2B5EF4-FFF2-40B4-BE49-F238E27FC236}">
                <a16:creationId xmlns:a16="http://schemas.microsoft.com/office/drawing/2014/main" id="{05DFC626-F378-F14E-83CB-872EEC421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/>
          <a:stretch/>
        </p:blipFill>
        <p:spPr bwMode="auto">
          <a:xfrm>
            <a:off x="179143" y="1597084"/>
            <a:ext cx="7950526" cy="35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A51DFD7-8551-734B-8460-2B5EB9C2ACD2}"/>
              </a:ext>
            </a:extLst>
          </p:cNvPr>
          <p:cNvSpPr/>
          <p:nvPr/>
        </p:nvSpPr>
        <p:spPr>
          <a:xfrm>
            <a:off x="3501217" y="2712473"/>
            <a:ext cx="1051721" cy="105172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D6E9027-2551-7C4F-BC85-912FC51584A1}"/>
              </a:ext>
            </a:extLst>
          </p:cNvPr>
          <p:cNvSpPr/>
          <p:nvPr/>
        </p:nvSpPr>
        <p:spPr>
          <a:xfrm>
            <a:off x="4643918" y="1119883"/>
            <a:ext cx="3609431" cy="4654193"/>
          </a:xfrm>
          <a:prstGeom prst="roundRect">
            <a:avLst>
              <a:gd name="adj" fmla="val 40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933597-A462-FB4E-A31E-015820795D11}"/>
              </a:ext>
            </a:extLst>
          </p:cNvPr>
          <p:cNvSpPr/>
          <p:nvPr/>
        </p:nvSpPr>
        <p:spPr>
          <a:xfrm>
            <a:off x="4890499" y="1257300"/>
            <a:ext cx="30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1" dirty="0"/>
              <a:t>Diagrama interno de un sistema de continuidad del negocio </a:t>
            </a:r>
            <a:r>
              <a:rPr lang="es-CO" dirty="0"/>
              <a:t> 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B7CE0A7-A1BA-2A41-98BA-A6B6018F1948}"/>
              </a:ext>
            </a:extLst>
          </p:cNvPr>
          <p:cNvSpPr/>
          <p:nvPr/>
        </p:nvSpPr>
        <p:spPr>
          <a:xfrm>
            <a:off x="7854302" y="1241856"/>
            <a:ext cx="366347" cy="366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608C01-0948-F54F-B14E-F6E6830AB0BC}"/>
              </a:ext>
            </a:extLst>
          </p:cNvPr>
          <p:cNvSpPr/>
          <p:nvPr/>
        </p:nvSpPr>
        <p:spPr>
          <a:xfrm>
            <a:off x="4890499" y="2269126"/>
            <a:ext cx="3135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Permite visualizar los pasos a seguir para mantener de manera operable el sistema en una organización.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3D0E06-5D59-7D43-A055-3EB4FC9708F8}"/>
              </a:ext>
            </a:extLst>
          </p:cNvPr>
          <p:cNvSpPr/>
          <p:nvPr/>
        </p:nvSpPr>
        <p:spPr>
          <a:xfrm>
            <a:off x="4820802" y="4937270"/>
            <a:ext cx="3308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>
                <a:latin typeface="Arial" panose="020B0604020202020204" pitchFamily="34" charset="0"/>
                <a:ea typeface="Arial" panose="020B0604020202020204" pitchFamily="34" charset="0"/>
              </a:rPr>
              <a:t>En caso de ocurrir un incidente, se puede consultar el diagrama de continuidad y se tiene un punto de partida de por dónde empezar a ejecutar las acciones preventivas y correctivas en un orden específico.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86A01455-588B-774B-AFFC-029725792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29410"/>
              </p:ext>
            </p:extLst>
          </p:nvPr>
        </p:nvGraphicFramePr>
        <p:xfrm>
          <a:off x="4749347" y="2728086"/>
          <a:ext cx="3314135" cy="204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28213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211</Words>
  <Application>Microsoft Office PowerPoint</Application>
  <PresentationFormat>Panorámica</PresentationFormat>
  <Paragraphs>58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13</cp:revision>
  <dcterms:modified xsi:type="dcterms:W3CDTF">2022-05-11T22:24:17Z</dcterms:modified>
</cp:coreProperties>
</file>