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9"/>
  </p:notesMasterIdLst>
  <p:sldIdLst>
    <p:sldId id="258" r:id="rId2"/>
    <p:sldId id="261" r:id="rId3"/>
    <p:sldId id="263" r:id="rId4"/>
    <p:sldId id="264" r:id="rId5"/>
    <p:sldId id="265" r:id="rId6"/>
    <p:sldId id="266" r:id="rId7"/>
    <p:sldId id="267" r:id="rId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3" roundtripDataSignature="AMtx7miwIgsM3IInNC7IAEmpXvjC6uhYP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25D0EDA-7DB7-4499-ACAF-B607AEF1F999}">
  <a:tblStyle styleId="{025D0EDA-7DB7-4499-ACAF-B607AEF1F999}" styleName="Table_0">
    <a:wholeTbl>
      <a:tcTxStyle>
        <a:font>
          <a:latin typeface="Arial"/>
          <a:ea typeface="Arial"/>
          <a:cs typeface="Arial"/>
        </a:font>
        <a:schemeClr val="tx1"/>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74"/>
  </p:normalViewPr>
  <p:slideViewPr>
    <p:cSldViewPr snapToGrid="0" snapToObjects="1">
      <p:cViewPr varScale="1">
        <p:scale>
          <a:sx n="69" d="100"/>
          <a:sy n="69" d="100"/>
        </p:scale>
        <p:origin x="75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customschemas.google.com/relationships/presentationmetadata" Target="metadata"/><Relationship Id="rId3" Type="http://schemas.openxmlformats.org/officeDocument/2006/relationships/slide" Target="slides/slide2.xml"/><Relationship Id="rId7" Type="http://schemas.openxmlformats.org/officeDocument/2006/relationships/slide" Target="slides/slide6.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3: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90" name="Google Shape;9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6: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112" name="Google Shape;11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6: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112" name="Google Shape;11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710800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6: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112" name="Google Shape;11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416734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6: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112" name="Google Shape;11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540065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6: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112" name="Google Shape;11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757457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6: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112" name="Google Shape;11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425795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1"/>
        <p:cNvGrpSpPr/>
        <p:nvPr/>
      </p:nvGrpSpPr>
      <p:grpSpPr>
        <a:xfrm>
          <a:off x="0" y="0"/>
          <a:ext cx="0" cy="0"/>
          <a:chOff x="0" y="0"/>
          <a:chExt cx="0" cy="0"/>
        </a:xfrm>
      </p:grpSpPr>
      <p:sp>
        <p:nvSpPr>
          <p:cNvPr id="12" name="Google Shape;12;p9"/>
          <p:cNvSpPr txBox="1">
            <a:spLocks noGrp="1"/>
          </p:cNvSpPr>
          <p:nvPr>
            <p:ph type="ctrTitle"/>
          </p:nvPr>
        </p:nvSpPr>
        <p:spPr>
          <a:xfrm>
            <a:off x="1524000" y="1122362"/>
            <a:ext cx="9144000" cy="2387600"/>
          </a:xfrm>
          <a:prstGeom prst="rect">
            <a:avLst/>
          </a:prstGeom>
          <a:noFill/>
          <a:ln>
            <a:noFill/>
          </a:ln>
        </p:spPr>
        <p:txBody>
          <a:bodyPr spcFirstLastPara="1" wrap="square" lIns="91425" tIns="91425" rIns="91425" bIns="91425" anchor="b" anchorCtr="0">
            <a:noAutofit/>
          </a:bodyPr>
          <a:lstStyle>
            <a:lvl1pPr marR="0" lvl="0" algn="ctr">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marR="0" lvl="1" algn="l">
              <a:spcBef>
                <a:spcPts val="0"/>
              </a:spcBef>
              <a:spcAft>
                <a:spcPts val="0"/>
              </a:spcAft>
              <a:buSzPts val="1400"/>
              <a:buNone/>
              <a:defRPr/>
            </a:lvl2pPr>
            <a:lvl3pPr marR="0" lvl="2" algn="l">
              <a:spcBef>
                <a:spcPts val="0"/>
              </a:spcBef>
              <a:spcAft>
                <a:spcPts val="0"/>
              </a:spcAft>
              <a:buSzPts val="1400"/>
              <a:buNone/>
              <a:defRPr/>
            </a:lvl3pPr>
            <a:lvl4pPr marR="0" lvl="3" algn="l">
              <a:spcBef>
                <a:spcPts val="0"/>
              </a:spcBef>
              <a:spcAft>
                <a:spcPts val="0"/>
              </a:spcAft>
              <a:buSzPts val="1400"/>
              <a:buNone/>
              <a:defRPr/>
            </a:lvl4pPr>
            <a:lvl5pPr marR="0" lvl="4" algn="l">
              <a:spcBef>
                <a:spcPts val="0"/>
              </a:spcBef>
              <a:spcAft>
                <a:spcPts val="0"/>
              </a:spcAft>
              <a:buSzPts val="1400"/>
              <a:buNone/>
              <a:defRPr/>
            </a:lvl5pPr>
            <a:lvl6pPr marR="0" lvl="5" algn="l">
              <a:spcBef>
                <a:spcPts val="0"/>
              </a:spcBef>
              <a:spcAft>
                <a:spcPts val="0"/>
              </a:spcAft>
              <a:buSzPts val="1400"/>
              <a:buNone/>
              <a:defRPr/>
            </a:lvl6pPr>
            <a:lvl7pPr marR="0" lvl="6" algn="l">
              <a:spcBef>
                <a:spcPts val="0"/>
              </a:spcBef>
              <a:spcAft>
                <a:spcPts val="0"/>
              </a:spcAft>
              <a:buSzPts val="1400"/>
              <a:buNone/>
              <a:defRPr/>
            </a:lvl7pPr>
            <a:lvl8pPr marR="0" lvl="7" algn="l">
              <a:spcBef>
                <a:spcPts val="0"/>
              </a:spcBef>
              <a:spcAft>
                <a:spcPts val="0"/>
              </a:spcAft>
              <a:buSzPts val="1400"/>
              <a:buNone/>
              <a:defRPr/>
            </a:lvl8pPr>
            <a:lvl9pPr marR="0" lvl="8" algn="l">
              <a:spcBef>
                <a:spcPts val="0"/>
              </a:spcBef>
              <a:spcAft>
                <a:spcPts val="0"/>
              </a:spcAft>
              <a:buSzPts val="1400"/>
              <a:buNone/>
              <a:defRPr/>
            </a:lvl9pPr>
          </a:lstStyle>
          <a:p>
            <a:endParaRPr/>
          </a:p>
        </p:txBody>
      </p:sp>
      <p:sp>
        <p:nvSpPr>
          <p:cNvPr id="13" name="Google Shape;13;p9"/>
          <p:cNvSpPr txBox="1">
            <a:spLocks noGrp="1"/>
          </p:cNvSpPr>
          <p:nvPr>
            <p:ph type="subTitle" idx="1"/>
          </p:nvPr>
        </p:nvSpPr>
        <p:spPr>
          <a:xfrm>
            <a:off x="1524000" y="3602037"/>
            <a:ext cx="9144000" cy="1655761"/>
          </a:xfrm>
          <a:prstGeom prst="rect">
            <a:avLst/>
          </a:prstGeom>
          <a:noFill/>
          <a:ln>
            <a:noFill/>
          </a:ln>
        </p:spPr>
        <p:txBody>
          <a:bodyPr spcFirstLastPara="1" wrap="square" lIns="91425" tIns="91425" rIns="91425" bIns="91425" anchor="t" anchorCtr="0">
            <a:noAutofit/>
          </a:bodyPr>
          <a:lstStyle>
            <a:lvl1pPr marR="0" lvl="0" algn="ctr">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ctr">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R="0" lvl="2" algn="ctr">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R="0" lvl="4"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R="0" lvl="5"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R="0" lvl="6"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R="0" lvl="7"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R="0" lvl="8"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14" name="Google Shape;14;p9"/>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5" name="Google Shape;15;p9"/>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6" name="Google Shape;16;p9"/>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68"/>
        <p:cNvGrpSpPr/>
        <p:nvPr/>
      </p:nvGrpSpPr>
      <p:grpSpPr>
        <a:xfrm>
          <a:off x="0" y="0"/>
          <a:ext cx="0" cy="0"/>
          <a:chOff x="0" y="0"/>
          <a:chExt cx="0" cy="0"/>
        </a:xfrm>
      </p:grpSpPr>
      <p:sp>
        <p:nvSpPr>
          <p:cNvPr id="69" name="Google Shape;69;p18"/>
          <p:cNvSpPr txBox="1">
            <a:spLocks noGrp="1"/>
          </p:cNvSpPr>
          <p:nvPr>
            <p:ph type="title"/>
          </p:nvPr>
        </p:nvSpPr>
        <p:spPr>
          <a:xfrm rot="5400000">
            <a:off x="7133431" y="1956594"/>
            <a:ext cx="5811838" cy="2628899"/>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8"/>
          <p:cNvSpPr txBox="1">
            <a:spLocks noGrp="1"/>
          </p:cNvSpPr>
          <p:nvPr>
            <p:ph type="body" idx="1"/>
          </p:nvPr>
        </p:nvSpPr>
        <p:spPr>
          <a:xfrm rot="5400000">
            <a:off x="1799431" y="-596105"/>
            <a:ext cx="5811838" cy="7734299"/>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71" name="Google Shape;71;p18"/>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2" name="Google Shape;72;p18"/>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3" name="Google Shape;73;p18"/>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17"/>
        <p:cNvGrpSpPr/>
        <p:nvPr/>
      </p:nvGrpSpPr>
      <p:grpSpPr>
        <a:xfrm>
          <a:off x="0" y="0"/>
          <a:ext cx="0" cy="0"/>
          <a:chOff x="0" y="0"/>
          <a:chExt cx="0" cy="0"/>
        </a:xfrm>
      </p:grpSpPr>
      <p:sp>
        <p:nvSpPr>
          <p:cNvPr id="18" name="Google Shape;18;p10"/>
          <p:cNvSpPr txBox="1">
            <a:spLocks noGrp="1"/>
          </p:cNvSpPr>
          <p:nvPr>
            <p:ph type="title"/>
          </p:nvPr>
        </p:nvSpPr>
        <p:spPr>
          <a:xfrm>
            <a:off x="831850" y="1709738"/>
            <a:ext cx="10515599" cy="2852737"/>
          </a:xfrm>
          <a:prstGeom prst="rect">
            <a:avLst/>
          </a:prstGeom>
          <a:noFill/>
          <a:ln>
            <a:noFill/>
          </a:ln>
        </p:spPr>
        <p:txBody>
          <a:bodyPr spcFirstLastPara="1" wrap="square" lIns="91425" tIns="91425" rIns="91425" bIns="91425" anchor="b" anchorCtr="0">
            <a:noAutofit/>
          </a:bodyPr>
          <a:lstStyle>
            <a:lvl1pPr lvl="0" algn="l">
              <a:lnSpc>
                <a:spcPct val="90000"/>
              </a:lnSpc>
              <a:spcBef>
                <a:spcPts val="0"/>
              </a:spcBef>
              <a:spcAft>
                <a:spcPts val="0"/>
              </a:spcAft>
              <a:buSzPts val="6000"/>
              <a:buNone/>
              <a:defRPr sz="6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0"/>
          <p:cNvSpPr txBox="1">
            <a:spLocks noGrp="1"/>
          </p:cNvSpPr>
          <p:nvPr>
            <p:ph type="body" idx="1"/>
          </p:nvPr>
        </p:nvSpPr>
        <p:spPr>
          <a:xfrm>
            <a:off x="831850" y="4589462"/>
            <a:ext cx="10515599" cy="1500187"/>
          </a:xfrm>
          <a:prstGeom prst="rect">
            <a:avLst/>
          </a:prstGeom>
          <a:noFill/>
          <a:ln>
            <a:noFill/>
          </a:ln>
        </p:spPr>
        <p:txBody>
          <a:bodyPr spcFirstLastPara="1" wrap="square" lIns="91425" tIns="91425" rIns="91425" bIns="91425" anchor="t" anchorCtr="0">
            <a:noAutofit/>
          </a:bodyPr>
          <a:lstStyle>
            <a:lvl1pPr marL="457200" lvl="0" indent="-228600" algn="l">
              <a:lnSpc>
                <a:spcPct val="90000"/>
              </a:lnSpc>
              <a:spcBef>
                <a:spcPts val="0"/>
              </a:spcBef>
              <a:spcAft>
                <a:spcPts val="0"/>
              </a:spcAft>
              <a:buClr>
                <a:srgbClr val="888888"/>
              </a:buClr>
              <a:buSzPts val="2400"/>
              <a:buFont typeface="Calibri"/>
              <a:buNone/>
              <a:defRPr sz="2400">
                <a:solidFill>
                  <a:srgbClr val="888888"/>
                </a:solidFill>
              </a:defRPr>
            </a:lvl1pPr>
            <a:lvl2pPr marL="914400" lvl="1" indent="-228600" algn="l">
              <a:lnSpc>
                <a:spcPct val="90000"/>
              </a:lnSpc>
              <a:spcBef>
                <a:spcPts val="0"/>
              </a:spcBef>
              <a:spcAft>
                <a:spcPts val="0"/>
              </a:spcAft>
              <a:buClr>
                <a:srgbClr val="888888"/>
              </a:buClr>
              <a:buSzPts val="2000"/>
              <a:buFont typeface="Calibri"/>
              <a:buNone/>
              <a:defRPr sz="2000">
                <a:solidFill>
                  <a:srgbClr val="888888"/>
                </a:solidFill>
              </a:defRPr>
            </a:lvl2pPr>
            <a:lvl3pPr marL="1371600" lvl="2" indent="-228600" algn="l">
              <a:lnSpc>
                <a:spcPct val="90000"/>
              </a:lnSpc>
              <a:spcBef>
                <a:spcPts val="0"/>
              </a:spcBef>
              <a:spcAft>
                <a:spcPts val="0"/>
              </a:spcAft>
              <a:buClr>
                <a:srgbClr val="888888"/>
              </a:buClr>
              <a:buSzPts val="1800"/>
              <a:buFont typeface="Calibri"/>
              <a:buNone/>
              <a:defRPr sz="1800">
                <a:solidFill>
                  <a:srgbClr val="888888"/>
                </a:solidFill>
              </a:defRPr>
            </a:lvl3pPr>
            <a:lvl4pPr marL="1828800" lvl="3" indent="-228600" algn="l">
              <a:lnSpc>
                <a:spcPct val="90000"/>
              </a:lnSpc>
              <a:spcBef>
                <a:spcPts val="0"/>
              </a:spcBef>
              <a:spcAft>
                <a:spcPts val="0"/>
              </a:spcAft>
              <a:buClr>
                <a:srgbClr val="888888"/>
              </a:buClr>
              <a:buSzPts val="1600"/>
              <a:buFont typeface="Calibri"/>
              <a:buNone/>
              <a:defRPr sz="1600">
                <a:solidFill>
                  <a:srgbClr val="888888"/>
                </a:solidFill>
              </a:defRPr>
            </a:lvl4pPr>
            <a:lvl5pPr marL="2286000" lvl="4" indent="-228600" algn="l">
              <a:lnSpc>
                <a:spcPct val="90000"/>
              </a:lnSpc>
              <a:spcBef>
                <a:spcPts val="0"/>
              </a:spcBef>
              <a:spcAft>
                <a:spcPts val="0"/>
              </a:spcAft>
              <a:buClr>
                <a:srgbClr val="888888"/>
              </a:buClr>
              <a:buSzPts val="1600"/>
              <a:buFont typeface="Calibri"/>
              <a:buNone/>
              <a:defRPr sz="1600">
                <a:solidFill>
                  <a:srgbClr val="888888"/>
                </a:solidFill>
              </a:defRPr>
            </a:lvl5pPr>
            <a:lvl6pPr marL="2743200" lvl="5" indent="-228600" algn="l">
              <a:lnSpc>
                <a:spcPct val="90000"/>
              </a:lnSpc>
              <a:spcBef>
                <a:spcPts val="0"/>
              </a:spcBef>
              <a:spcAft>
                <a:spcPts val="0"/>
              </a:spcAft>
              <a:buClr>
                <a:srgbClr val="888888"/>
              </a:buClr>
              <a:buSzPts val="1600"/>
              <a:buFont typeface="Calibri"/>
              <a:buNone/>
              <a:defRPr sz="1600">
                <a:solidFill>
                  <a:srgbClr val="888888"/>
                </a:solidFill>
              </a:defRPr>
            </a:lvl6pPr>
            <a:lvl7pPr marL="3200400" lvl="6" indent="-228600" algn="l">
              <a:lnSpc>
                <a:spcPct val="90000"/>
              </a:lnSpc>
              <a:spcBef>
                <a:spcPts val="0"/>
              </a:spcBef>
              <a:spcAft>
                <a:spcPts val="0"/>
              </a:spcAft>
              <a:buClr>
                <a:srgbClr val="888888"/>
              </a:buClr>
              <a:buSzPts val="1600"/>
              <a:buFont typeface="Calibri"/>
              <a:buNone/>
              <a:defRPr sz="1600">
                <a:solidFill>
                  <a:srgbClr val="888888"/>
                </a:solidFill>
              </a:defRPr>
            </a:lvl7pPr>
            <a:lvl8pPr marL="3657600" lvl="7" indent="-228600" algn="l">
              <a:lnSpc>
                <a:spcPct val="90000"/>
              </a:lnSpc>
              <a:spcBef>
                <a:spcPts val="0"/>
              </a:spcBef>
              <a:spcAft>
                <a:spcPts val="0"/>
              </a:spcAft>
              <a:buClr>
                <a:srgbClr val="888888"/>
              </a:buClr>
              <a:buSzPts val="1600"/>
              <a:buFont typeface="Calibri"/>
              <a:buNone/>
              <a:defRPr sz="1600">
                <a:solidFill>
                  <a:srgbClr val="888888"/>
                </a:solidFill>
              </a:defRPr>
            </a:lvl8pPr>
            <a:lvl9pPr marL="4114800" lvl="8" indent="-228600" algn="l">
              <a:lnSpc>
                <a:spcPct val="90000"/>
              </a:lnSpc>
              <a:spcBef>
                <a:spcPts val="0"/>
              </a:spcBef>
              <a:spcAft>
                <a:spcPts val="0"/>
              </a:spcAft>
              <a:buClr>
                <a:srgbClr val="888888"/>
              </a:buClr>
              <a:buSzPts val="1600"/>
              <a:buFont typeface="Calibri"/>
              <a:buNone/>
              <a:defRPr sz="1600">
                <a:solidFill>
                  <a:srgbClr val="888888"/>
                </a:solidFill>
              </a:defRPr>
            </a:lvl9pPr>
          </a:lstStyle>
          <a:p>
            <a:endParaRPr/>
          </a:p>
        </p:txBody>
      </p:sp>
      <p:sp>
        <p:nvSpPr>
          <p:cNvPr id="20" name="Google Shape;20;p10"/>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1" name="Google Shape;21;p10"/>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2" name="Google Shape;22;p10"/>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23"/>
        <p:cNvGrpSpPr/>
        <p:nvPr/>
      </p:nvGrpSpPr>
      <p:grpSpPr>
        <a:xfrm>
          <a:off x="0" y="0"/>
          <a:ext cx="0" cy="0"/>
          <a:chOff x="0" y="0"/>
          <a:chExt cx="0" cy="0"/>
        </a:xfrm>
      </p:grpSpPr>
      <p:sp>
        <p:nvSpPr>
          <p:cNvPr id="24" name="Google Shape;24;p11"/>
          <p:cNvSpPr txBox="1">
            <a:spLocks noGrp="1"/>
          </p:cNvSpPr>
          <p:nvPr>
            <p:ph type="title"/>
          </p:nvPr>
        </p:nvSpPr>
        <p:spPr>
          <a:xfrm>
            <a:off x="838200" y="365125"/>
            <a:ext cx="10515599" cy="1325562"/>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1"/>
          <p:cNvSpPr txBox="1">
            <a:spLocks noGrp="1"/>
          </p:cNvSpPr>
          <p:nvPr>
            <p:ph type="body" idx="1"/>
          </p:nvPr>
        </p:nvSpPr>
        <p:spPr>
          <a:xfrm>
            <a:off x="838200" y="1825625"/>
            <a:ext cx="5181600" cy="4351338"/>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26" name="Google Shape;26;p11"/>
          <p:cNvSpPr txBox="1">
            <a:spLocks noGrp="1"/>
          </p:cNvSpPr>
          <p:nvPr>
            <p:ph type="body" idx="2"/>
          </p:nvPr>
        </p:nvSpPr>
        <p:spPr>
          <a:xfrm>
            <a:off x="6172200" y="1825625"/>
            <a:ext cx="5181600" cy="4351338"/>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27" name="Google Shape;27;p11"/>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8" name="Google Shape;28;p11"/>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9" name="Google Shape;29;p11"/>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30"/>
        <p:cNvGrpSpPr/>
        <p:nvPr/>
      </p:nvGrpSpPr>
      <p:grpSpPr>
        <a:xfrm>
          <a:off x="0" y="0"/>
          <a:ext cx="0" cy="0"/>
          <a:chOff x="0" y="0"/>
          <a:chExt cx="0" cy="0"/>
        </a:xfrm>
      </p:grpSpPr>
      <p:sp>
        <p:nvSpPr>
          <p:cNvPr id="31" name="Google Shape;31;p12"/>
          <p:cNvSpPr txBox="1">
            <a:spLocks noGrp="1"/>
          </p:cNvSpPr>
          <p:nvPr>
            <p:ph type="title"/>
          </p:nvPr>
        </p:nvSpPr>
        <p:spPr>
          <a:xfrm>
            <a:off x="839787" y="365125"/>
            <a:ext cx="10515599" cy="1325562"/>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2"/>
          <p:cNvSpPr txBox="1">
            <a:spLocks noGrp="1"/>
          </p:cNvSpPr>
          <p:nvPr>
            <p:ph type="body" idx="1"/>
          </p:nvPr>
        </p:nvSpPr>
        <p:spPr>
          <a:xfrm>
            <a:off x="839787" y="1681163"/>
            <a:ext cx="5157787" cy="823912"/>
          </a:xfrm>
          <a:prstGeom prst="rect">
            <a:avLst/>
          </a:prstGeom>
          <a:noFill/>
          <a:ln>
            <a:noFill/>
          </a:ln>
        </p:spPr>
        <p:txBody>
          <a:bodyPr spcFirstLastPara="1" wrap="square" lIns="91425" tIns="91425" rIns="91425" bIns="91425" anchor="b" anchorCtr="0">
            <a:noAutofit/>
          </a:bodyPr>
          <a:lstStyle>
            <a:lvl1pPr marL="457200" lvl="0" indent="-228600" algn="l">
              <a:lnSpc>
                <a:spcPct val="90000"/>
              </a:lnSpc>
              <a:spcBef>
                <a:spcPts val="0"/>
              </a:spcBef>
              <a:spcAft>
                <a:spcPts val="0"/>
              </a:spcAft>
              <a:buSzPts val="2400"/>
              <a:buFont typeface="Calibri"/>
              <a:buNone/>
              <a:defRPr sz="2400" b="1"/>
            </a:lvl1pPr>
            <a:lvl2pPr marL="914400" lvl="1" indent="-228600" algn="l">
              <a:lnSpc>
                <a:spcPct val="90000"/>
              </a:lnSpc>
              <a:spcBef>
                <a:spcPts val="0"/>
              </a:spcBef>
              <a:spcAft>
                <a:spcPts val="0"/>
              </a:spcAft>
              <a:buSzPts val="2000"/>
              <a:buFont typeface="Calibri"/>
              <a:buNone/>
              <a:defRPr sz="2000" b="1"/>
            </a:lvl2pPr>
            <a:lvl3pPr marL="1371600" lvl="2" indent="-228600" algn="l">
              <a:lnSpc>
                <a:spcPct val="90000"/>
              </a:lnSpc>
              <a:spcBef>
                <a:spcPts val="0"/>
              </a:spcBef>
              <a:spcAft>
                <a:spcPts val="0"/>
              </a:spcAft>
              <a:buSzPts val="1800"/>
              <a:buFont typeface="Calibri"/>
              <a:buNone/>
              <a:defRPr sz="1800" b="1"/>
            </a:lvl3pPr>
            <a:lvl4pPr marL="1828800" lvl="3" indent="-228600" algn="l">
              <a:lnSpc>
                <a:spcPct val="90000"/>
              </a:lnSpc>
              <a:spcBef>
                <a:spcPts val="0"/>
              </a:spcBef>
              <a:spcAft>
                <a:spcPts val="0"/>
              </a:spcAft>
              <a:buSzPts val="1600"/>
              <a:buFont typeface="Calibri"/>
              <a:buNone/>
              <a:defRPr sz="1600" b="1"/>
            </a:lvl4pPr>
            <a:lvl5pPr marL="2286000" lvl="4" indent="-228600" algn="l">
              <a:lnSpc>
                <a:spcPct val="90000"/>
              </a:lnSpc>
              <a:spcBef>
                <a:spcPts val="0"/>
              </a:spcBef>
              <a:spcAft>
                <a:spcPts val="0"/>
              </a:spcAft>
              <a:buSzPts val="1600"/>
              <a:buFont typeface="Calibri"/>
              <a:buNone/>
              <a:defRPr sz="1600" b="1"/>
            </a:lvl5pPr>
            <a:lvl6pPr marL="2743200" lvl="5" indent="-228600" algn="l">
              <a:lnSpc>
                <a:spcPct val="90000"/>
              </a:lnSpc>
              <a:spcBef>
                <a:spcPts val="0"/>
              </a:spcBef>
              <a:spcAft>
                <a:spcPts val="0"/>
              </a:spcAft>
              <a:buSzPts val="1600"/>
              <a:buFont typeface="Calibri"/>
              <a:buNone/>
              <a:defRPr sz="1600" b="1"/>
            </a:lvl6pPr>
            <a:lvl7pPr marL="3200400" lvl="6" indent="-228600" algn="l">
              <a:lnSpc>
                <a:spcPct val="90000"/>
              </a:lnSpc>
              <a:spcBef>
                <a:spcPts val="0"/>
              </a:spcBef>
              <a:spcAft>
                <a:spcPts val="0"/>
              </a:spcAft>
              <a:buSzPts val="1600"/>
              <a:buFont typeface="Calibri"/>
              <a:buNone/>
              <a:defRPr sz="1600" b="1"/>
            </a:lvl7pPr>
            <a:lvl8pPr marL="3657600" lvl="7" indent="-228600" algn="l">
              <a:lnSpc>
                <a:spcPct val="90000"/>
              </a:lnSpc>
              <a:spcBef>
                <a:spcPts val="0"/>
              </a:spcBef>
              <a:spcAft>
                <a:spcPts val="0"/>
              </a:spcAft>
              <a:buSzPts val="1600"/>
              <a:buFont typeface="Calibri"/>
              <a:buNone/>
              <a:defRPr sz="1600" b="1"/>
            </a:lvl8pPr>
            <a:lvl9pPr marL="4114800" lvl="8" indent="-228600" algn="l">
              <a:lnSpc>
                <a:spcPct val="90000"/>
              </a:lnSpc>
              <a:spcBef>
                <a:spcPts val="0"/>
              </a:spcBef>
              <a:spcAft>
                <a:spcPts val="0"/>
              </a:spcAft>
              <a:buSzPts val="1600"/>
              <a:buFont typeface="Calibri"/>
              <a:buNone/>
              <a:defRPr sz="1600" b="1"/>
            </a:lvl9pPr>
          </a:lstStyle>
          <a:p>
            <a:endParaRPr/>
          </a:p>
        </p:txBody>
      </p:sp>
      <p:sp>
        <p:nvSpPr>
          <p:cNvPr id="33" name="Google Shape;33;p12"/>
          <p:cNvSpPr txBox="1">
            <a:spLocks noGrp="1"/>
          </p:cNvSpPr>
          <p:nvPr>
            <p:ph type="body" idx="2"/>
          </p:nvPr>
        </p:nvSpPr>
        <p:spPr>
          <a:xfrm>
            <a:off x="839787" y="2505075"/>
            <a:ext cx="5157787" cy="3684588"/>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34" name="Google Shape;34;p12"/>
          <p:cNvSpPr txBox="1">
            <a:spLocks noGrp="1"/>
          </p:cNvSpPr>
          <p:nvPr>
            <p:ph type="body" idx="3"/>
          </p:nvPr>
        </p:nvSpPr>
        <p:spPr>
          <a:xfrm>
            <a:off x="6172200" y="1681163"/>
            <a:ext cx="5183187" cy="823912"/>
          </a:xfrm>
          <a:prstGeom prst="rect">
            <a:avLst/>
          </a:prstGeom>
          <a:noFill/>
          <a:ln>
            <a:noFill/>
          </a:ln>
        </p:spPr>
        <p:txBody>
          <a:bodyPr spcFirstLastPara="1" wrap="square" lIns="91425" tIns="91425" rIns="91425" bIns="91425" anchor="b" anchorCtr="0">
            <a:noAutofit/>
          </a:bodyPr>
          <a:lstStyle>
            <a:lvl1pPr marL="457200" lvl="0" indent="-228600" algn="l">
              <a:lnSpc>
                <a:spcPct val="90000"/>
              </a:lnSpc>
              <a:spcBef>
                <a:spcPts val="0"/>
              </a:spcBef>
              <a:spcAft>
                <a:spcPts val="0"/>
              </a:spcAft>
              <a:buSzPts val="2400"/>
              <a:buFont typeface="Calibri"/>
              <a:buNone/>
              <a:defRPr sz="2400" b="1"/>
            </a:lvl1pPr>
            <a:lvl2pPr marL="914400" lvl="1" indent="-228600" algn="l">
              <a:lnSpc>
                <a:spcPct val="90000"/>
              </a:lnSpc>
              <a:spcBef>
                <a:spcPts val="0"/>
              </a:spcBef>
              <a:spcAft>
                <a:spcPts val="0"/>
              </a:spcAft>
              <a:buSzPts val="2000"/>
              <a:buFont typeface="Calibri"/>
              <a:buNone/>
              <a:defRPr sz="2000" b="1"/>
            </a:lvl2pPr>
            <a:lvl3pPr marL="1371600" lvl="2" indent="-228600" algn="l">
              <a:lnSpc>
                <a:spcPct val="90000"/>
              </a:lnSpc>
              <a:spcBef>
                <a:spcPts val="0"/>
              </a:spcBef>
              <a:spcAft>
                <a:spcPts val="0"/>
              </a:spcAft>
              <a:buSzPts val="1800"/>
              <a:buFont typeface="Calibri"/>
              <a:buNone/>
              <a:defRPr sz="1800" b="1"/>
            </a:lvl3pPr>
            <a:lvl4pPr marL="1828800" lvl="3" indent="-228600" algn="l">
              <a:lnSpc>
                <a:spcPct val="90000"/>
              </a:lnSpc>
              <a:spcBef>
                <a:spcPts val="0"/>
              </a:spcBef>
              <a:spcAft>
                <a:spcPts val="0"/>
              </a:spcAft>
              <a:buSzPts val="1600"/>
              <a:buFont typeface="Calibri"/>
              <a:buNone/>
              <a:defRPr sz="1600" b="1"/>
            </a:lvl4pPr>
            <a:lvl5pPr marL="2286000" lvl="4" indent="-228600" algn="l">
              <a:lnSpc>
                <a:spcPct val="90000"/>
              </a:lnSpc>
              <a:spcBef>
                <a:spcPts val="0"/>
              </a:spcBef>
              <a:spcAft>
                <a:spcPts val="0"/>
              </a:spcAft>
              <a:buSzPts val="1600"/>
              <a:buFont typeface="Calibri"/>
              <a:buNone/>
              <a:defRPr sz="1600" b="1"/>
            </a:lvl5pPr>
            <a:lvl6pPr marL="2743200" lvl="5" indent="-228600" algn="l">
              <a:lnSpc>
                <a:spcPct val="90000"/>
              </a:lnSpc>
              <a:spcBef>
                <a:spcPts val="0"/>
              </a:spcBef>
              <a:spcAft>
                <a:spcPts val="0"/>
              </a:spcAft>
              <a:buSzPts val="1600"/>
              <a:buFont typeface="Calibri"/>
              <a:buNone/>
              <a:defRPr sz="1600" b="1"/>
            </a:lvl6pPr>
            <a:lvl7pPr marL="3200400" lvl="6" indent="-228600" algn="l">
              <a:lnSpc>
                <a:spcPct val="90000"/>
              </a:lnSpc>
              <a:spcBef>
                <a:spcPts val="0"/>
              </a:spcBef>
              <a:spcAft>
                <a:spcPts val="0"/>
              </a:spcAft>
              <a:buSzPts val="1600"/>
              <a:buFont typeface="Calibri"/>
              <a:buNone/>
              <a:defRPr sz="1600" b="1"/>
            </a:lvl7pPr>
            <a:lvl8pPr marL="3657600" lvl="7" indent="-228600" algn="l">
              <a:lnSpc>
                <a:spcPct val="90000"/>
              </a:lnSpc>
              <a:spcBef>
                <a:spcPts val="0"/>
              </a:spcBef>
              <a:spcAft>
                <a:spcPts val="0"/>
              </a:spcAft>
              <a:buSzPts val="1600"/>
              <a:buFont typeface="Calibri"/>
              <a:buNone/>
              <a:defRPr sz="1600" b="1"/>
            </a:lvl8pPr>
            <a:lvl9pPr marL="4114800" lvl="8" indent="-228600" algn="l">
              <a:lnSpc>
                <a:spcPct val="90000"/>
              </a:lnSpc>
              <a:spcBef>
                <a:spcPts val="0"/>
              </a:spcBef>
              <a:spcAft>
                <a:spcPts val="0"/>
              </a:spcAft>
              <a:buSzPts val="1600"/>
              <a:buFont typeface="Calibri"/>
              <a:buNone/>
              <a:defRPr sz="1600" b="1"/>
            </a:lvl9pPr>
          </a:lstStyle>
          <a:p>
            <a:endParaRPr/>
          </a:p>
        </p:txBody>
      </p:sp>
      <p:sp>
        <p:nvSpPr>
          <p:cNvPr id="35" name="Google Shape;35;p12"/>
          <p:cNvSpPr txBox="1">
            <a:spLocks noGrp="1"/>
          </p:cNvSpPr>
          <p:nvPr>
            <p:ph type="body" idx="4"/>
          </p:nvPr>
        </p:nvSpPr>
        <p:spPr>
          <a:xfrm>
            <a:off x="6172200" y="2505075"/>
            <a:ext cx="5183187" cy="3684588"/>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36" name="Google Shape;36;p12"/>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37" name="Google Shape;37;p12"/>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38" name="Google Shape;38;p12"/>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39"/>
        <p:cNvGrpSpPr/>
        <p:nvPr/>
      </p:nvGrpSpPr>
      <p:grpSpPr>
        <a:xfrm>
          <a:off x="0" y="0"/>
          <a:ext cx="0" cy="0"/>
          <a:chOff x="0" y="0"/>
          <a:chExt cx="0" cy="0"/>
        </a:xfrm>
      </p:grpSpPr>
      <p:sp>
        <p:nvSpPr>
          <p:cNvPr id="40" name="Google Shape;40;p13"/>
          <p:cNvSpPr txBox="1">
            <a:spLocks noGrp="1"/>
          </p:cNvSpPr>
          <p:nvPr>
            <p:ph type="title"/>
          </p:nvPr>
        </p:nvSpPr>
        <p:spPr>
          <a:xfrm>
            <a:off x="838200" y="365125"/>
            <a:ext cx="10515599" cy="1325562"/>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13"/>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2" name="Google Shape;42;p13"/>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3" name="Google Shape;43;p13"/>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44"/>
        <p:cNvGrpSpPr/>
        <p:nvPr/>
      </p:nvGrpSpPr>
      <p:grpSpPr>
        <a:xfrm>
          <a:off x="0" y="0"/>
          <a:ext cx="0" cy="0"/>
          <a:chOff x="0" y="0"/>
          <a:chExt cx="0" cy="0"/>
        </a:xfrm>
      </p:grpSpPr>
      <p:sp>
        <p:nvSpPr>
          <p:cNvPr id="45" name="Google Shape;45;p14"/>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6" name="Google Shape;46;p14"/>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7" name="Google Shape;47;p14"/>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48"/>
        <p:cNvGrpSpPr/>
        <p:nvPr/>
      </p:nvGrpSpPr>
      <p:grpSpPr>
        <a:xfrm>
          <a:off x="0" y="0"/>
          <a:ext cx="0" cy="0"/>
          <a:chOff x="0" y="0"/>
          <a:chExt cx="0" cy="0"/>
        </a:xfrm>
      </p:grpSpPr>
      <p:sp>
        <p:nvSpPr>
          <p:cNvPr id="49" name="Google Shape;49;p15"/>
          <p:cNvSpPr txBox="1">
            <a:spLocks noGrp="1"/>
          </p:cNvSpPr>
          <p:nvPr>
            <p:ph type="title"/>
          </p:nvPr>
        </p:nvSpPr>
        <p:spPr>
          <a:xfrm>
            <a:off x="839787" y="457200"/>
            <a:ext cx="3932237" cy="1600199"/>
          </a:xfrm>
          <a:prstGeom prst="rect">
            <a:avLst/>
          </a:prstGeom>
          <a:noFill/>
          <a:ln>
            <a:noFill/>
          </a:ln>
        </p:spPr>
        <p:txBody>
          <a:bodyPr spcFirstLastPara="1" wrap="square" lIns="91425" tIns="91425" rIns="91425" bIns="91425" anchor="b" anchorCtr="0">
            <a:noAutofit/>
          </a:bodyPr>
          <a:lstStyle>
            <a:lvl1pPr lvl="0" algn="l">
              <a:lnSpc>
                <a:spcPct val="90000"/>
              </a:lnSpc>
              <a:spcBef>
                <a:spcPts val="0"/>
              </a:spcBef>
              <a:spcAft>
                <a:spcPts val="0"/>
              </a:spcAft>
              <a:buSzPts val="32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15"/>
          <p:cNvSpPr txBox="1">
            <a:spLocks noGrp="1"/>
          </p:cNvSpPr>
          <p:nvPr>
            <p:ph type="body" idx="1"/>
          </p:nvPr>
        </p:nvSpPr>
        <p:spPr>
          <a:xfrm>
            <a:off x="5183187" y="987425"/>
            <a:ext cx="6172199" cy="4873624"/>
          </a:xfrm>
          <a:prstGeom prst="rect">
            <a:avLst/>
          </a:prstGeom>
          <a:noFill/>
          <a:ln>
            <a:noFill/>
          </a:ln>
        </p:spPr>
        <p:txBody>
          <a:bodyPr spcFirstLastPara="1" wrap="square" lIns="91425" tIns="91425" rIns="91425" bIns="91425" anchor="t" anchorCtr="0">
            <a:noAutofit/>
          </a:bodyPr>
          <a:lstStyle>
            <a:lvl1pPr marL="457200" lvl="0" indent="-431800" algn="l">
              <a:lnSpc>
                <a:spcPct val="90000"/>
              </a:lnSpc>
              <a:spcBef>
                <a:spcPts val="0"/>
              </a:spcBef>
              <a:spcAft>
                <a:spcPts val="0"/>
              </a:spcAft>
              <a:buSzPts val="3200"/>
              <a:buChar char="•"/>
              <a:defRPr sz="3200"/>
            </a:lvl1pPr>
            <a:lvl2pPr marL="914400" lvl="1" indent="-406400" algn="l">
              <a:lnSpc>
                <a:spcPct val="90000"/>
              </a:lnSpc>
              <a:spcBef>
                <a:spcPts val="0"/>
              </a:spcBef>
              <a:spcAft>
                <a:spcPts val="0"/>
              </a:spcAft>
              <a:buSzPts val="2800"/>
              <a:buChar char="•"/>
              <a:defRPr sz="2800"/>
            </a:lvl2pPr>
            <a:lvl3pPr marL="1371600" lvl="2" indent="-381000" algn="l">
              <a:lnSpc>
                <a:spcPct val="90000"/>
              </a:lnSpc>
              <a:spcBef>
                <a:spcPts val="0"/>
              </a:spcBef>
              <a:spcAft>
                <a:spcPts val="0"/>
              </a:spcAft>
              <a:buSzPts val="2400"/>
              <a:buChar char="•"/>
              <a:defRPr sz="2400"/>
            </a:lvl3pPr>
            <a:lvl4pPr marL="1828800" lvl="3" indent="-355600" algn="l">
              <a:lnSpc>
                <a:spcPct val="90000"/>
              </a:lnSpc>
              <a:spcBef>
                <a:spcPts val="0"/>
              </a:spcBef>
              <a:spcAft>
                <a:spcPts val="0"/>
              </a:spcAft>
              <a:buSzPts val="2000"/>
              <a:buChar char="•"/>
              <a:defRPr sz="2000"/>
            </a:lvl4pPr>
            <a:lvl5pPr marL="2286000" lvl="4" indent="-355600" algn="l">
              <a:lnSpc>
                <a:spcPct val="90000"/>
              </a:lnSpc>
              <a:spcBef>
                <a:spcPts val="0"/>
              </a:spcBef>
              <a:spcAft>
                <a:spcPts val="0"/>
              </a:spcAft>
              <a:buSzPts val="2000"/>
              <a:buChar char="•"/>
              <a:defRPr sz="2000"/>
            </a:lvl5pPr>
            <a:lvl6pPr marL="2743200" lvl="5" indent="-355600" algn="l">
              <a:lnSpc>
                <a:spcPct val="90000"/>
              </a:lnSpc>
              <a:spcBef>
                <a:spcPts val="0"/>
              </a:spcBef>
              <a:spcAft>
                <a:spcPts val="0"/>
              </a:spcAft>
              <a:buSzPts val="2000"/>
              <a:buChar char="•"/>
              <a:defRPr sz="2000"/>
            </a:lvl6pPr>
            <a:lvl7pPr marL="3200400" lvl="6" indent="-355600" algn="l">
              <a:lnSpc>
                <a:spcPct val="90000"/>
              </a:lnSpc>
              <a:spcBef>
                <a:spcPts val="0"/>
              </a:spcBef>
              <a:spcAft>
                <a:spcPts val="0"/>
              </a:spcAft>
              <a:buSzPts val="2000"/>
              <a:buChar char="•"/>
              <a:defRPr sz="2000"/>
            </a:lvl7pPr>
            <a:lvl8pPr marL="3657600" lvl="7" indent="-355600" algn="l">
              <a:lnSpc>
                <a:spcPct val="90000"/>
              </a:lnSpc>
              <a:spcBef>
                <a:spcPts val="0"/>
              </a:spcBef>
              <a:spcAft>
                <a:spcPts val="0"/>
              </a:spcAft>
              <a:buSzPts val="2000"/>
              <a:buChar char="•"/>
              <a:defRPr sz="2000"/>
            </a:lvl8pPr>
            <a:lvl9pPr marL="4114800" lvl="8" indent="-355600" algn="l">
              <a:lnSpc>
                <a:spcPct val="90000"/>
              </a:lnSpc>
              <a:spcBef>
                <a:spcPts val="0"/>
              </a:spcBef>
              <a:spcAft>
                <a:spcPts val="0"/>
              </a:spcAft>
              <a:buSzPts val="2000"/>
              <a:buChar char="•"/>
              <a:defRPr sz="2000"/>
            </a:lvl9pPr>
          </a:lstStyle>
          <a:p>
            <a:endParaRPr/>
          </a:p>
        </p:txBody>
      </p:sp>
      <p:sp>
        <p:nvSpPr>
          <p:cNvPr id="51" name="Google Shape;51;p15"/>
          <p:cNvSpPr txBox="1">
            <a:spLocks noGrp="1"/>
          </p:cNvSpPr>
          <p:nvPr>
            <p:ph type="body" idx="2"/>
          </p:nvPr>
        </p:nvSpPr>
        <p:spPr>
          <a:xfrm>
            <a:off x="839787" y="2057400"/>
            <a:ext cx="3932237" cy="3811588"/>
          </a:xfrm>
          <a:prstGeom prst="rect">
            <a:avLst/>
          </a:prstGeom>
          <a:noFill/>
          <a:ln>
            <a:noFill/>
          </a:ln>
        </p:spPr>
        <p:txBody>
          <a:bodyPr spcFirstLastPara="1" wrap="square" lIns="91425" tIns="91425" rIns="91425" bIns="91425" anchor="t" anchorCtr="0">
            <a:noAutofit/>
          </a:bodyPr>
          <a:lstStyle>
            <a:lvl1pPr marL="457200" lvl="0" indent="-228600" algn="l">
              <a:lnSpc>
                <a:spcPct val="90000"/>
              </a:lnSpc>
              <a:spcBef>
                <a:spcPts val="0"/>
              </a:spcBef>
              <a:spcAft>
                <a:spcPts val="0"/>
              </a:spcAft>
              <a:buSzPts val="1600"/>
              <a:buFont typeface="Calibri"/>
              <a:buNone/>
              <a:defRPr sz="1600"/>
            </a:lvl1pPr>
            <a:lvl2pPr marL="914400" lvl="1" indent="-228600" algn="l">
              <a:lnSpc>
                <a:spcPct val="90000"/>
              </a:lnSpc>
              <a:spcBef>
                <a:spcPts val="0"/>
              </a:spcBef>
              <a:spcAft>
                <a:spcPts val="0"/>
              </a:spcAft>
              <a:buSzPts val="1400"/>
              <a:buFont typeface="Calibri"/>
              <a:buNone/>
              <a:defRPr sz="1400"/>
            </a:lvl2pPr>
            <a:lvl3pPr marL="1371600" lvl="2" indent="-228600" algn="l">
              <a:lnSpc>
                <a:spcPct val="90000"/>
              </a:lnSpc>
              <a:spcBef>
                <a:spcPts val="0"/>
              </a:spcBef>
              <a:spcAft>
                <a:spcPts val="0"/>
              </a:spcAft>
              <a:buSzPts val="1200"/>
              <a:buFont typeface="Calibri"/>
              <a:buNone/>
              <a:defRPr sz="1200"/>
            </a:lvl3pPr>
            <a:lvl4pPr marL="1828800" lvl="3" indent="-228600" algn="l">
              <a:lnSpc>
                <a:spcPct val="90000"/>
              </a:lnSpc>
              <a:spcBef>
                <a:spcPts val="0"/>
              </a:spcBef>
              <a:spcAft>
                <a:spcPts val="0"/>
              </a:spcAft>
              <a:buSzPts val="1000"/>
              <a:buFont typeface="Calibri"/>
              <a:buNone/>
              <a:defRPr sz="1000"/>
            </a:lvl4pPr>
            <a:lvl5pPr marL="2286000" lvl="4" indent="-228600" algn="l">
              <a:lnSpc>
                <a:spcPct val="90000"/>
              </a:lnSpc>
              <a:spcBef>
                <a:spcPts val="0"/>
              </a:spcBef>
              <a:spcAft>
                <a:spcPts val="0"/>
              </a:spcAft>
              <a:buSzPts val="1000"/>
              <a:buFont typeface="Calibri"/>
              <a:buNone/>
              <a:defRPr sz="1000"/>
            </a:lvl5pPr>
            <a:lvl6pPr marL="2743200" lvl="5" indent="-228600" algn="l">
              <a:lnSpc>
                <a:spcPct val="90000"/>
              </a:lnSpc>
              <a:spcBef>
                <a:spcPts val="0"/>
              </a:spcBef>
              <a:spcAft>
                <a:spcPts val="0"/>
              </a:spcAft>
              <a:buSzPts val="1000"/>
              <a:buFont typeface="Calibri"/>
              <a:buNone/>
              <a:defRPr sz="1000"/>
            </a:lvl6pPr>
            <a:lvl7pPr marL="3200400" lvl="6" indent="-228600" algn="l">
              <a:lnSpc>
                <a:spcPct val="90000"/>
              </a:lnSpc>
              <a:spcBef>
                <a:spcPts val="0"/>
              </a:spcBef>
              <a:spcAft>
                <a:spcPts val="0"/>
              </a:spcAft>
              <a:buSzPts val="1000"/>
              <a:buFont typeface="Calibri"/>
              <a:buNone/>
              <a:defRPr sz="1000"/>
            </a:lvl7pPr>
            <a:lvl8pPr marL="3657600" lvl="7" indent="-228600" algn="l">
              <a:lnSpc>
                <a:spcPct val="90000"/>
              </a:lnSpc>
              <a:spcBef>
                <a:spcPts val="0"/>
              </a:spcBef>
              <a:spcAft>
                <a:spcPts val="0"/>
              </a:spcAft>
              <a:buSzPts val="1000"/>
              <a:buFont typeface="Calibri"/>
              <a:buNone/>
              <a:defRPr sz="1000"/>
            </a:lvl8pPr>
            <a:lvl9pPr marL="4114800" lvl="8" indent="-228600" algn="l">
              <a:lnSpc>
                <a:spcPct val="90000"/>
              </a:lnSpc>
              <a:spcBef>
                <a:spcPts val="0"/>
              </a:spcBef>
              <a:spcAft>
                <a:spcPts val="0"/>
              </a:spcAft>
              <a:buSzPts val="1000"/>
              <a:buFont typeface="Calibri"/>
              <a:buNone/>
              <a:defRPr sz="1000"/>
            </a:lvl9pPr>
          </a:lstStyle>
          <a:p>
            <a:endParaRPr/>
          </a:p>
        </p:txBody>
      </p:sp>
      <p:sp>
        <p:nvSpPr>
          <p:cNvPr id="52" name="Google Shape;52;p15"/>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3" name="Google Shape;53;p15"/>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4" name="Google Shape;54;p15"/>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55"/>
        <p:cNvGrpSpPr/>
        <p:nvPr/>
      </p:nvGrpSpPr>
      <p:grpSpPr>
        <a:xfrm>
          <a:off x="0" y="0"/>
          <a:ext cx="0" cy="0"/>
          <a:chOff x="0" y="0"/>
          <a:chExt cx="0" cy="0"/>
        </a:xfrm>
      </p:grpSpPr>
      <p:sp>
        <p:nvSpPr>
          <p:cNvPr id="56" name="Google Shape;56;p16"/>
          <p:cNvSpPr txBox="1">
            <a:spLocks noGrp="1"/>
          </p:cNvSpPr>
          <p:nvPr>
            <p:ph type="title"/>
          </p:nvPr>
        </p:nvSpPr>
        <p:spPr>
          <a:xfrm>
            <a:off x="839787" y="457200"/>
            <a:ext cx="3932237" cy="1600199"/>
          </a:xfrm>
          <a:prstGeom prst="rect">
            <a:avLst/>
          </a:prstGeom>
          <a:noFill/>
          <a:ln>
            <a:noFill/>
          </a:ln>
        </p:spPr>
        <p:txBody>
          <a:bodyPr spcFirstLastPara="1" wrap="square" lIns="91425" tIns="91425" rIns="91425" bIns="91425" anchor="b" anchorCtr="0">
            <a:noAutofit/>
          </a:bodyPr>
          <a:lstStyle>
            <a:lvl1pPr lvl="0" algn="l">
              <a:lnSpc>
                <a:spcPct val="90000"/>
              </a:lnSpc>
              <a:spcBef>
                <a:spcPts val="0"/>
              </a:spcBef>
              <a:spcAft>
                <a:spcPts val="0"/>
              </a:spcAft>
              <a:buSzPts val="32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6"/>
          <p:cNvSpPr>
            <a:spLocks noGrp="1"/>
          </p:cNvSpPr>
          <p:nvPr>
            <p:ph type="pic" idx="2"/>
          </p:nvPr>
        </p:nvSpPr>
        <p:spPr>
          <a:xfrm>
            <a:off x="5183187" y="987425"/>
            <a:ext cx="6172199" cy="4873624"/>
          </a:xfrm>
          <a:prstGeom prst="rect">
            <a:avLst/>
          </a:prstGeom>
          <a:noFill/>
          <a:ln>
            <a:noFill/>
          </a:ln>
        </p:spPr>
        <p:txBody>
          <a:bodyPr spcFirstLastPara="1" wrap="square" lIns="91425" tIns="91425" rIns="91425" bIns="91425" anchor="ctr" anchorCtr="0">
            <a:noAutofit/>
          </a:bodyPr>
          <a:lstStyle>
            <a:lvl1pPr marR="0" lvl="0" algn="l" rtl="0">
              <a:lnSpc>
                <a:spcPct val="90000"/>
              </a:lnSpc>
              <a:spcBef>
                <a:spcPts val="0"/>
              </a:spcBef>
              <a:spcAft>
                <a:spcPts val="0"/>
              </a:spcAft>
              <a:buClr>
                <a:srgbClr val="888888"/>
              </a:buClr>
              <a:buSzPts val="3200"/>
              <a:buFont typeface="Calibri"/>
              <a:buNone/>
              <a:defRPr sz="3200" b="0" i="0" u="none" strike="noStrike" cap="none">
                <a:solidFill>
                  <a:srgbClr val="888888"/>
                </a:solidFill>
                <a:latin typeface="Calibri"/>
                <a:ea typeface="Calibri"/>
                <a:cs typeface="Calibri"/>
                <a:sym typeface="Calibri"/>
              </a:defRPr>
            </a:lvl1pPr>
            <a:lvl2pPr marR="0" lvl="1" algn="l" rtl="0">
              <a:lnSpc>
                <a:spcPct val="90000"/>
              </a:lnSpc>
              <a:spcBef>
                <a:spcPts val="0"/>
              </a:spcBef>
              <a:spcAft>
                <a:spcPts val="0"/>
              </a:spcAft>
              <a:buClr>
                <a:schemeClr val="dk1"/>
              </a:buClr>
              <a:buSzPts val="2800"/>
              <a:buFont typeface="Calibri"/>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0"/>
              </a:spcBef>
              <a:spcAft>
                <a:spcPts val="0"/>
              </a:spcAft>
              <a:buClr>
                <a:schemeClr val="dk1"/>
              </a:buClr>
              <a:buSzPts val="2400"/>
              <a:buFont typeface="Calibri"/>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9pPr>
          </a:lstStyle>
          <a:p>
            <a:endParaRPr/>
          </a:p>
        </p:txBody>
      </p:sp>
      <p:sp>
        <p:nvSpPr>
          <p:cNvPr id="58" name="Google Shape;58;p16"/>
          <p:cNvSpPr txBox="1">
            <a:spLocks noGrp="1"/>
          </p:cNvSpPr>
          <p:nvPr>
            <p:ph type="body" idx="1"/>
          </p:nvPr>
        </p:nvSpPr>
        <p:spPr>
          <a:xfrm>
            <a:off x="839787" y="2057400"/>
            <a:ext cx="3932237" cy="3811588"/>
          </a:xfrm>
          <a:prstGeom prst="rect">
            <a:avLst/>
          </a:prstGeom>
          <a:noFill/>
          <a:ln>
            <a:noFill/>
          </a:ln>
        </p:spPr>
        <p:txBody>
          <a:bodyPr spcFirstLastPara="1" wrap="square" lIns="91425" tIns="91425" rIns="91425" bIns="91425" anchor="t" anchorCtr="0">
            <a:noAutofit/>
          </a:bodyPr>
          <a:lstStyle>
            <a:lvl1pPr marL="457200" lvl="0" indent="-228600" algn="l">
              <a:lnSpc>
                <a:spcPct val="90000"/>
              </a:lnSpc>
              <a:spcBef>
                <a:spcPts val="0"/>
              </a:spcBef>
              <a:spcAft>
                <a:spcPts val="0"/>
              </a:spcAft>
              <a:buSzPts val="1600"/>
              <a:buFont typeface="Calibri"/>
              <a:buNone/>
              <a:defRPr sz="1600"/>
            </a:lvl1pPr>
            <a:lvl2pPr marL="914400" lvl="1" indent="-228600" algn="l">
              <a:lnSpc>
                <a:spcPct val="90000"/>
              </a:lnSpc>
              <a:spcBef>
                <a:spcPts val="0"/>
              </a:spcBef>
              <a:spcAft>
                <a:spcPts val="0"/>
              </a:spcAft>
              <a:buSzPts val="1400"/>
              <a:buFont typeface="Calibri"/>
              <a:buNone/>
              <a:defRPr sz="1400"/>
            </a:lvl2pPr>
            <a:lvl3pPr marL="1371600" lvl="2" indent="-228600" algn="l">
              <a:lnSpc>
                <a:spcPct val="90000"/>
              </a:lnSpc>
              <a:spcBef>
                <a:spcPts val="0"/>
              </a:spcBef>
              <a:spcAft>
                <a:spcPts val="0"/>
              </a:spcAft>
              <a:buSzPts val="1200"/>
              <a:buFont typeface="Calibri"/>
              <a:buNone/>
              <a:defRPr sz="1200"/>
            </a:lvl3pPr>
            <a:lvl4pPr marL="1828800" lvl="3" indent="-228600" algn="l">
              <a:lnSpc>
                <a:spcPct val="90000"/>
              </a:lnSpc>
              <a:spcBef>
                <a:spcPts val="0"/>
              </a:spcBef>
              <a:spcAft>
                <a:spcPts val="0"/>
              </a:spcAft>
              <a:buSzPts val="1000"/>
              <a:buFont typeface="Calibri"/>
              <a:buNone/>
              <a:defRPr sz="1000"/>
            </a:lvl4pPr>
            <a:lvl5pPr marL="2286000" lvl="4" indent="-228600" algn="l">
              <a:lnSpc>
                <a:spcPct val="90000"/>
              </a:lnSpc>
              <a:spcBef>
                <a:spcPts val="0"/>
              </a:spcBef>
              <a:spcAft>
                <a:spcPts val="0"/>
              </a:spcAft>
              <a:buSzPts val="1000"/>
              <a:buFont typeface="Calibri"/>
              <a:buNone/>
              <a:defRPr sz="1000"/>
            </a:lvl5pPr>
            <a:lvl6pPr marL="2743200" lvl="5" indent="-228600" algn="l">
              <a:lnSpc>
                <a:spcPct val="90000"/>
              </a:lnSpc>
              <a:spcBef>
                <a:spcPts val="0"/>
              </a:spcBef>
              <a:spcAft>
                <a:spcPts val="0"/>
              </a:spcAft>
              <a:buSzPts val="1000"/>
              <a:buFont typeface="Calibri"/>
              <a:buNone/>
              <a:defRPr sz="1000"/>
            </a:lvl6pPr>
            <a:lvl7pPr marL="3200400" lvl="6" indent="-228600" algn="l">
              <a:lnSpc>
                <a:spcPct val="90000"/>
              </a:lnSpc>
              <a:spcBef>
                <a:spcPts val="0"/>
              </a:spcBef>
              <a:spcAft>
                <a:spcPts val="0"/>
              </a:spcAft>
              <a:buSzPts val="1000"/>
              <a:buFont typeface="Calibri"/>
              <a:buNone/>
              <a:defRPr sz="1000"/>
            </a:lvl7pPr>
            <a:lvl8pPr marL="3657600" lvl="7" indent="-228600" algn="l">
              <a:lnSpc>
                <a:spcPct val="90000"/>
              </a:lnSpc>
              <a:spcBef>
                <a:spcPts val="0"/>
              </a:spcBef>
              <a:spcAft>
                <a:spcPts val="0"/>
              </a:spcAft>
              <a:buSzPts val="1000"/>
              <a:buFont typeface="Calibri"/>
              <a:buNone/>
              <a:defRPr sz="1000"/>
            </a:lvl8pPr>
            <a:lvl9pPr marL="4114800" lvl="8" indent="-228600" algn="l">
              <a:lnSpc>
                <a:spcPct val="90000"/>
              </a:lnSpc>
              <a:spcBef>
                <a:spcPts val="0"/>
              </a:spcBef>
              <a:spcAft>
                <a:spcPts val="0"/>
              </a:spcAft>
              <a:buSzPts val="1000"/>
              <a:buFont typeface="Calibri"/>
              <a:buNone/>
              <a:defRPr sz="1000"/>
            </a:lvl9pPr>
          </a:lstStyle>
          <a:p>
            <a:endParaRPr/>
          </a:p>
        </p:txBody>
      </p:sp>
      <p:sp>
        <p:nvSpPr>
          <p:cNvPr id="59" name="Google Shape;59;p16"/>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0" name="Google Shape;60;p16"/>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1" name="Google Shape;61;p16"/>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62"/>
        <p:cNvGrpSpPr/>
        <p:nvPr/>
      </p:nvGrpSpPr>
      <p:grpSpPr>
        <a:xfrm>
          <a:off x="0" y="0"/>
          <a:ext cx="0" cy="0"/>
          <a:chOff x="0" y="0"/>
          <a:chExt cx="0" cy="0"/>
        </a:xfrm>
      </p:grpSpPr>
      <p:sp>
        <p:nvSpPr>
          <p:cNvPr id="63" name="Google Shape;63;p17"/>
          <p:cNvSpPr txBox="1">
            <a:spLocks noGrp="1"/>
          </p:cNvSpPr>
          <p:nvPr>
            <p:ph type="title"/>
          </p:nvPr>
        </p:nvSpPr>
        <p:spPr>
          <a:xfrm>
            <a:off x="838200" y="365125"/>
            <a:ext cx="10515599" cy="1325562"/>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7"/>
          <p:cNvSpPr txBox="1">
            <a:spLocks noGrp="1"/>
          </p:cNvSpPr>
          <p:nvPr>
            <p:ph type="body" idx="1"/>
          </p:nvPr>
        </p:nvSpPr>
        <p:spPr>
          <a:xfrm rot="5400000">
            <a:off x="3920331" y="-1256505"/>
            <a:ext cx="4351338" cy="10515599"/>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65" name="Google Shape;65;p17"/>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6" name="Google Shape;66;p17"/>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7" name="Google Shape;67;p17"/>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8"/>
          <p:cNvSpPr txBox="1">
            <a:spLocks noGrp="1"/>
          </p:cNvSpPr>
          <p:nvPr>
            <p:ph type="title"/>
          </p:nvPr>
        </p:nvSpPr>
        <p:spPr>
          <a:xfrm>
            <a:off x="838200" y="365125"/>
            <a:ext cx="10515599" cy="1325562"/>
          </a:xfrm>
          <a:prstGeom prst="rect">
            <a:avLst/>
          </a:prstGeom>
          <a:noFill/>
          <a:ln>
            <a:noFill/>
          </a:ln>
        </p:spPr>
        <p:txBody>
          <a:bodyPr spcFirstLastPara="1" wrap="square" lIns="91425" tIns="91425" rIns="91425" bIns="91425"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a:lvl2pPr>
            <a:lvl3pPr marR="0" lvl="2" algn="l" rtl="0">
              <a:spcBef>
                <a:spcPts val="0"/>
              </a:spcBef>
              <a:spcAft>
                <a:spcPts val="0"/>
              </a:spcAft>
              <a:buSzPts val="1400"/>
              <a:buNone/>
              <a:defRPr sz="1800"/>
            </a:lvl3pPr>
            <a:lvl4pPr marR="0" lvl="3" algn="l" rtl="0">
              <a:spcBef>
                <a:spcPts val="0"/>
              </a:spcBef>
              <a:spcAft>
                <a:spcPts val="0"/>
              </a:spcAft>
              <a:buSzPts val="1400"/>
              <a:buNone/>
              <a:defRPr sz="1800"/>
            </a:lvl4pPr>
            <a:lvl5pPr marR="0" lvl="4" algn="l" rtl="0">
              <a:spcBef>
                <a:spcPts val="0"/>
              </a:spcBef>
              <a:spcAft>
                <a:spcPts val="0"/>
              </a:spcAft>
              <a:buSzPts val="1400"/>
              <a:buNone/>
              <a:defRPr sz="1800"/>
            </a:lvl5pPr>
            <a:lvl6pPr marR="0" lvl="5" algn="l" rtl="0">
              <a:spcBef>
                <a:spcPts val="0"/>
              </a:spcBef>
              <a:spcAft>
                <a:spcPts val="0"/>
              </a:spcAft>
              <a:buSzPts val="1400"/>
              <a:buNone/>
              <a:defRPr sz="1800"/>
            </a:lvl6pPr>
            <a:lvl7pPr marR="0" lvl="6" algn="l" rtl="0">
              <a:spcBef>
                <a:spcPts val="0"/>
              </a:spcBef>
              <a:spcAft>
                <a:spcPts val="0"/>
              </a:spcAft>
              <a:buSzPts val="1400"/>
              <a:buNone/>
              <a:defRPr sz="1800"/>
            </a:lvl7pPr>
            <a:lvl8pPr marR="0" lvl="7" algn="l" rtl="0">
              <a:spcBef>
                <a:spcPts val="0"/>
              </a:spcBef>
              <a:spcAft>
                <a:spcPts val="0"/>
              </a:spcAft>
              <a:buSzPts val="1400"/>
              <a:buNone/>
              <a:defRPr sz="1800"/>
            </a:lvl8pPr>
            <a:lvl9pPr marR="0" lvl="8" algn="l" rtl="0">
              <a:spcBef>
                <a:spcPts val="0"/>
              </a:spcBef>
              <a:spcAft>
                <a:spcPts val="0"/>
              </a:spcAft>
              <a:buSzPts val="1400"/>
              <a:buNone/>
              <a:defRPr sz="1800"/>
            </a:lvl9pPr>
          </a:lstStyle>
          <a:p>
            <a:endParaRPr/>
          </a:p>
        </p:txBody>
      </p:sp>
      <p:sp>
        <p:nvSpPr>
          <p:cNvPr id="7" name="Google Shape;7;p8"/>
          <p:cNvSpPr txBox="1">
            <a:spLocks noGrp="1"/>
          </p:cNvSpPr>
          <p:nvPr>
            <p:ph type="body" idx="1"/>
          </p:nvPr>
        </p:nvSpPr>
        <p:spPr>
          <a:xfrm>
            <a:off x="838200" y="1825625"/>
            <a:ext cx="10515599" cy="4351338"/>
          </a:xfrm>
          <a:prstGeom prst="rect">
            <a:avLst/>
          </a:prstGeom>
          <a:noFill/>
          <a:ln>
            <a:noFill/>
          </a:ln>
        </p:spPr>
        <p:txBody>
          <a:bodyPr spcFirstLastPara="1" wrap="square" lIns="91425" tIns="91425" rIns="91425" bIns="91425"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8"/>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8"/>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8"/>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3"/>
          <p:cNvSpPr/>
          <p:nvPr/>
        </p:nvSpPr>
        <p:spPr>
          <a:xfrm>
            <a:off x="2301833" y="2823358"/>
            <a:ext cx="7588333" cy="1211283"/>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lvl="0" algn="ctr">
              <a:buClr>
                <a:schemeClr val="lt1"/>
              </a:buClr>
              <a:buSzPts val="450"/>
            </a:pPr>
            <a:r>
              <a:rPr lang="es-ES" sz="1800" dirty="0">
                <a:solidFill>
                  <a:schemeClr val="lt1"/>
                </a:solidFill>
              </a:rPr>
              <a:t>CF02_3_pestañas </a:t>
            </a:r>
            <a:r>
              <a:rPr lang="es-ES" sz="1800" dirty="0" err="1">
                <a:solidFill>
                  <a:schemeClr val="lt1"/>
                </a:solidFill>
              </a:rPr>
              <a:t>A_componentes</a:t>
            </a:r>
            <a:r>
              <a:rPr lang="es-ES" sz="1800" dirty="0">
                <a:solidFill>
                  <a:schemeClr val="lt1"/>
                </a:solidFill>
              </a:rPr>
              <a:t> </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6"/>
          <p:cNvSpPr/>
          <p:nvPr/>
        </p:nvSpPr>
        <p:spPr>
          <a:xfrm>
            <a:off x="8253350" y="0"/>
            <a:ext cx="3938649"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15" name="Google Shape;115;p6"/>
          <p:cNvSpPr txBox="1"/>
          <p:nvPr/>
        </p:nvSpPr>
        <p:spPr>
          <a:xfrm>
            <a:off x="8392214" y="1057225"/>
            <a:ext cx="3660919" cy="3016199"/>
          </a:xfrm>
          <a:prstGeom prst="rect">
            <a:avLst/>
          </a:prstGeom>
          <a:noFill/>
          <a:ln>
            <a:noFill/>
          </a:ln>
        </p:spPr>
        <p:txBody>
          <a:bodyPr spcFirstLastPara="1" wrap="square" lIns="91425" tIns="45700" rIns="91425" bIns="45700" anchor="t" anchorCtr="0">
            <a:noAutofit/>
          </a:bodyPr>
          <a:lstStyle/>
          <a:p>
            <a:pPr>
              <a:buClr>
                <a:schemeClr val="dk1"/>
              </a:buClr>
              <a:buSzPts val="350"/>
            </a:pPr>
            <a:r>
              <a:rPr lang="es-ES" sz="1400" b="0" i="0" u="none" strike="noStrike" cap="none" dirty="0">
                <a:solidFill>
                  <a:schemeClr val="dk1"/>
                </a:solidFill>
                <a:latin typeface="Arial"/>
                <a:ea typeface="Arial"/>
                <a:cs typeface="Arial"/>
                <a:sym typeface="Arial"/>
              </a:rPr>
              <a:t>Favor adecuar contenido a la referencia: </a:t>
            </a:r>
            <a:r>
              <a:rPr lang="es-CO" b="1" dirty="0"/>
              <a:t>Pestañas A</a:t>
            </a:r>
            <a:r>
              <a:rPr lang="es-CO" dirty="0">
                <a:solidFill>
                  <a:schemeClr val="dk1"/>
                </a:solidFill>
              </a:rPr>
              <a:t>. En total son seis botones.</a:t>
            </a:r>
          </a:p>
          <a:p>
            <a:pPr>
              <a:buClr>
                <a:schemeClr val="dk1"/>
              </a:buClr>
              <a:buSzPts val="350"/>
            </a:pPr>
            <a:endParaRPr lang="es-CO" dirty="0">
              <a:solidFill>
                <a:schemeClr val="dk1"/>
              </a:solidFill>
            </a:endParaRPr>
          </a:p>
          <a:p>
            <a:pPr>
              <a:buClr>
                <a:schemeClr val="dk1"/>
              </a:buClr>
              <a:buSzPts val="350"/>
            </a:pPr>
            <a:r>
              <a:rPr lang="es-CO" dirty="0">
                <a:solidFill>
                  <a:schemeClr val="dk1"/>
                </a:solidFill>
              </a:rPr>
              <a:t>En esta diapositiva se presenta el contenido de la pestaña No 1.</a:t>
            </a:r>
            <a:endParaRPr lang="es-CO" dirty="0"/>
          </a:p>
        </p:txBody>
      </p:sp>
      <p:sp>
        <p:nvSpPr>
          <p:cNvPr id="116" name="Google Shape;116;p6"/>
          <p:cNvSpPr/>
          <p:nvPr/>
        </p:nvSpPr>
        <p:spPr>
          <a:xfrm>
            <a:off x="8253350" y="0"/>
            <a:ext cx="3938649"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a:solidFill>
                  <a:schemeClr val="lt1"/>
                </a:solidFill>
                <a:latin typeface="Arial"/>
                <a:ea typeface="Arial"/>
                <a:cs typeface="Arial"/>
                <a:sym typeface="Arial"/>
              </a:rPr>
              <a:t>Indicaciones para la producción</a:t>
            </a:r>
            <a:endParaRPr/>
          </a:p>
        </p:txBody>
      </p:sp>
      <p:sp>
        <p:nvSpPr>
          <p:cNvPr id="117" name="Google Shape;117;p6"/>
          <p:cNvSpPr/>
          <p:nvPr/>
        </p:nvSpPr>
        <p:spPr>
          <a:xfrm>
            <a:off x="8253350" y="5602432"/>
            <a:ext cx="3948174" cy="1255566"/>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300"/>
              <a:buFont typeface="Arial"/>
              <a:buNone/>
            </a:pPr>
            <a:r>
              <a:rPr lang="es-ES" sz="1200" b="0" i="0" u="none" strike="noStrike" cap="none">
                <a:solidFill>
                  <a:schemeClr val="dk1"/>
                </a:solidFill>
                <a:latin typeface="Arial"/>
                <a:ea typeface="Arial"/>
                <a:cs typeface="Arial"/>
                <a:sym typeface="Arial"/>
              </a:rPr>
              <a:t>Referencias de las imágenes:</a:t>
            </a:r>
            <a:endParaRPr/>
          </a:p>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 name="Rectángulo redondeado 1">
            <a:extLst>
              <a:ext uri="{FF2B5EF4-FFF2-40B4-BE49-F238E27FC236}">
                <a16:creationId xmlns:a16="http://schemas.microsoft.com/office/drawing/2014/main" id="{5214A958-3194-D54C-8A08-422A25706A82}"/>
              </a:ext>
            </a:extLst>
          </p:cNvPr>
          <p:cNvSpPr/>
          <p:nvPr/>
        </p:nvSpPr>
        <p:spPr>
          <a:xfrm>
            <a:off x="184935" y="371474"/>
            <a:ext cx="2958957" cy="514351"/>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 name="Rectángulo redondeado 6">
            <a:extLst>
              <a:ext uri="{FF2B5EF4-FFF2-40B4-BE49-F238E27FC236}">
                <a16:creationId xmlns:a16="http://schemas.microsoft.com/office/drawing/2014/main" id="{C4C1ED0E-FCAF-BD4B-A24C-277A02364639}"/>
              </a:ext>
            </a:extLst>
          </p:cNvPr>
          <p:cNvSpPr/>
          <p:nvPr/>
        </p:nvSpPr>
        <p:spPr>
          <a:xfrm>
            <a:off x="184934" y="1017033"/>
            <a:ext cx="2958957" cy="514351"/>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8" name="Rectángulo redondeado 7">
            <a:extLst>
              <a:ext uri="{FF2B5EF4-FFF2-40B4-BE49-F238E27FC236}">
                <a16:creationId xmlns:a16="http://schemas.microsoft.com/office/drawing/2014/main" id="{9C25FCC0-9388-FD43-93C7-F61297B95488}"/>
              </a:ext>
            </a:extLst>
          </p:cNvPr>
          <p:cNvSpPr/>
          <p:nvPr/>
        </p:nvSpPr>
        <p:spPr>
          <a:xfrm>
            <a:off x="184934" y="1662592"/>
            <a:ext cx="2958957" cy="514351"/>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Rectángulo redondeado 8">
            <a:extLst>
              <a:ext uri="{FF2B5EF4-FFF2-40B4-BE49-F238E27FC236}">
                <a16:creationId xmlns:a16="http://schemas.microsoft.com/office/drawing/2014/main" id="{0263456C-0B4C-CD4E-910C-EB25480DE981}"/>
              </a:ext>
            </a:extLst>
          </p:cNvPr>
          <p:cNvSpPr/>
          <p:nvPr/>
        </p:nvSpPr>
        <p:spPr>
          <a:xfrm>
            <a:off x="184934" y="2308151"/>
            <a:ext cx="2958957" cy="514351"/>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 name="Rectángulo redondeado 9">
            <a:extLst>
              <a:ext uri="{FF2B5EF4-FFF2-40B4-BE49-F238E27FC236}">
                <a16:creationId xmlns:a16="http://schemas.microsoft.com/office/drawing/2014/main" id="{3EF6998B-9236-5D4E-8435-B146C84277EA}"/>
              </a:ext>
            </a:extLst>
          </p:cNvPr>
          <p:cNvSpPr/>
          <p:nvPr/>
        </p:nvSpPr>
        <p:spPr>
          <a:xfrm>
            <a:off x="184934" y="2953710"/>
            <a:ext cx="2958957" cy="514351"/>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1" name="Rectángulo redondeado 10">
            <a:extLst>
              <a:ext uri="{FF2B5EF4-FFF2-40B4-BE49-F238E27FC236}">
                <a16:creationId xmlns:a16="http://schemas.microsoft.com/office/drawing/2014/main" id="{0A0B4B0F-1BBF-0348-B3E0-EEF41253F400}"/>
              </a:ext>
            </a:extLst>
          </p:cNvPr>
          <p:cNvSpPr/>
          <p:nvPr/>
        </p:nvSpPr>
        <p:spPr>
          <a:xfrm>
            <a:off x="184934" y="3599269"/>
            <a:ext cx="2958957" cy="514351"/>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 name="Rectángulo redondeado 2">
            <a:extLst>
              <a:ext uri="{FF2B5EF4-FFF2-40B4-BE49-F238E27FC236}">
                <a16:creationId xmlns:a16="http://schemas.microsoft.com/office/drawing/2014/main" id="{515BF411-EDF4-FD45-8233-9665B2B05377}"/>
              </a:ext>
            </a:extLst>
          </p:cNvPr>
          <p:cNvSpPr/>
          <p:nvPr/>
        </p:nvSpPr>
        <p:spPr>
          <a:xfrm>
            <a:off x="3359650" y="371475"/>
            <a:ext cx="4654193" cy="2451028"/>
          </a:xfrm>
          <a:prstGeom prst="roundRect">
            <a:avLst>
              <a:gd name="adj" fmla="val 2980"/>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 name="Rectángulo 3">
            <a:extLst>
              <a:ext uri="{FF2B5EF4-FFF2-40B4-BE49-F238E27FC236}">
                <a16:creationId xmlns:a16="http://schemas.microsoft.com/office/drawing/2014/main" id="{0C45B77E-1BDC-C040-AF0F-39E575777B4B}"/>
              </a:ext>
            </a:extLst>
          </p:cNvPr>
          <p:cNvSpPr/>
          <p:nvPr/>
        </p:nvSpPr>
        <p:spPr>
          <a:xfrm>
            <a:off x="3527460" y="628649"/>
            <a:ext cx="4318571" cy="2022477"/>
          </a:xfrm>
          <a:prstGeom prst="rect">
            <a:avLst/>
          </a:prstGeom>
        </p:spPr>
        <p:txBody>
          <a:bodyPr wrap="square">
            <a:spAutoFit/>
          </a:bodyPr>
          <a:lstStyle/>
          <a:p>
            <a:pPr algn="just">
              <a:lnSpc>
                <a:spcPct val="115000"/>
              </a:lnSpc>
            </a:pPr>
            <a:r>
              <a:rPr lang="es-CO" sz="1100" dirty="0">
                <a:latin typeface="Arial" panose="020B0604020202020204" pitchFamily="34" charset="0"/>
                <a:ea typeface="Arial" panose="020B0604020202020204" pitchFamily="34" charset="0"/>
              </a:rPr>
              <a:t>Este componente es el de menor duración pero uno de los de mayor importancia puesto que establece los lineamientos que serán incluidos en el plan de continuidad del negocio. </a:t>
            </a:r>
          </a:p>
          <a:p>
            <a:pPr algn="just">
              <a:lnSpc>
                <a:spcPct val="115000"/>
              </a:lnSpc>
            </a:pPr>
            <a:endParaRPr lang="es-CO" sz="1100" dirty="0">
              <a:latin typeface="Arial" panose="020B0604020202020204" pitchFamily="34" charset="0"/>
              <a:ea typeface="Arial" panose="020B0604020202020204" pitchFamily="34" charset="0"/>
            </a:endParaRPr>
          </a:p>
          <a:p>
            <a:pPr algn="just">
              <a:lnSpc>
                <a:spcPct val="115000"/>
              </a:lnSpc>
            </a:pPr>
            <a:r>
              <a:rPr lang="es-CO" sz="1100" dirty="0">
                <a:latin typeface="Arial" panose="020B0604020202020204" pitchFamily="34" charset="0"/>
                <a:ea typeface="Arial" panose="020B0604020202020204" pitchFamily="34" charset="0"/>
              </a:rPr>
              <a:t>Está acompañado de un análisis específico de las verdaderas necesidades de la organización y contempla los tiempos y actividades a desarrollar en el transcurso del desarrollo del plan de continuidad. Es importante tener en cuenta que establecer los límites de un procesos es esencial para definir las acciones necesarias para su operatividad.</a:t>
            </a:r>
          </a:p>
        </p:txBody>
      </p:sp>
      <p:sp>
        <p:nvSpPr>
          <p:cNvPr id="5" name="Rectángulo 4">
            <a:extLst>
              <a:ext uri="{FF2B5EF4-FFF2-40B4-BE49-F238E27FC236}">
                <a16:creationId xmlns:a16="http://schemas.microsoft.com/office/drawing/2014/main" id="{3416D3C6-239C-9649-806A-101CF384D92D}"/>
              </a:ext>
            </a:extLst>
          </p:cNvPr>
          <p:cNvSpPr/>
          <p:nvPr/>
        </p:nvSpPr>
        <p:spPr>
          <a:xfrm>
            <a:off x="350087" y="424160"/>
            <a:ext cx="2310920" cy="461665"/>
          </a:xfrm>
          <a:prstGeom prst="rect">
            <a:avLst/>
          </a:prstGeom>
        </p:spPr>
        <p:txBody>
          <a:bodyPr wrap="square">
            <a:spAutoFit/>
          </a:bodyPr>
          <a:lstStyle/>
          <a:p>
            <a:r>
              <a:rPr lang="es-CO" sz="1200" b="1" dirty="0">
                <a:latin typeface="Arial" panose="020B0604020202020204" pitchFamily="34" charset="0"/>
                <a:ea typeface="Arial" panose="020B0604020202020204" pitchFamily="34" charset="0"/>
              </a:rPr>
              <a:t>Componente de determinación del alcance</a:t>
            </a:r>
            <a:endParaRPr lang="es-CO" sz="1200" b="1" dirty="0"/>
          </a:p>
        </p:txBody>
      </p:sp>
      <p:sp>
        <p:nvSpPr>
          <p:cNvPr id="6" name="Rectángulo 5">
            <a:extLst>
              <a:ext uri="{FF2B5EF4-FFF2-40B4-BE49-F238E27FC236}">
                <a16:creationId xmlns:a16="http://schemas.microsoft.com/office/drawing/2014/main" id="{30E8C504-BAE0-3D49-9821-039E9D4DA2F1}"/>
              </a:ext>
            </a:extLst>
          </p:cNvPr>
          <p:cNvSpPr/>
          <p:nvPr/>
        </p:nvSpPr>
        <p:spPr>
          <a:xfrm>
            <a:off x="277731" y="1043375"/>
            <a:ext cx="2188067" cy="461665"/>
          </a:xfrm>
          <a:prstGeom prst="rect">
            <a:avLst/>
          </a:prstGeom>
        </p:spPr>
        <p:txBody>
          <a:bodyPr wrap="square">
            <a:spAutoFit/>
          </a:bodyPr>
          <a:lstStyle/>
          <a:p>
            <a:r>
              <a:rPr lang="es-CO" sz="1200" b="1" dirty="0">
                <a:solidFill>
                  <a:schemeClr val="tx1"/>
                </a:solidFill>
                <a:latin typeface="Arial" panose="020B0604020202020204" pitchFamily="34" charset="0"/>
                <a:ea typeface="Arial" panose="020B0604020202020204" pitchFamily="34" charset="0"/>
              </a:rPr>
              <a:t>Componente de análisis de la organización</a:t>
            </a:r>
            <a:endParaRPr lang="es-CO" sz="1200" b="1" dirty="0">
              <a:solidFill>
                <a:schemeClr val="tx1"/>
              </a:solidFill>
            </a:endParaRPr>
          </a:p>
        </p:txBody>
      </p:sp>
      <p:sp>
        <p:nvSpPr>
          <p:cNvPr id="12" name="Rectángulo 11">
            <a:extLst>
              <a:ext uri="{FF2B5EF4-FFF2-40B4-BE49-F238E27FC236}">
                <a16:creationId xmlns:a16="http://schemas.microsoft.com/office/drawing/2014/main" id="{356657B0-30ED-F840-A852-92E23DA6E0F4}"/>
              </a:ext>
            </a:extLst>
          </p:cNvPr>
          <p:cNvSpPr/>
          <p:nvPr/>
        </p:nvSpPr>
        <p:spPr>
          <a:xfrm>
            <a:off x="277731" y="1715278"/>
            <a:ext cx="2578048" cy="461665"/>
          </a:xfrm>
          <a:prstGeom prst="rect">
            <a:avLst/>
          </a:prstGeom>
        </p:spPr>
        <p:txBody>
          <a:bodyPr wrap="square">
            <a:spAutoFit/>
          </a:bodyPr>
          <a:lstStyle/>
          <a:p>
            <a:r>
              <a:rPr lang="es-CO" sz="1200" b="1" dirty="0">
                <a:latin typeface="Arial" panose="020B0604020202020204" pitchFamily="34" charset="0"/>
                <a:ea typeface="Arial" panose="020B0604020202020204" pitchFamily="34" charset="0"/>
              </a:rPr>
              <a:t>Componente sobre la estrategia de continuidad</a:t>
            </a:r>
            <a:endParaRPr lang="es-CO" sz="1200" b="1" dirty="0"/>
          </a:p>
        </p:txBody>
      </p:sp>
      <p:sp>
        <p:nvSpPr>
          <p:cNvPr id="13" name="Rectángulo 12">
            <a:extLst>
              <a:ext uri="{FF2B5EF4-FFF2-40B4-BE49-F238E27FC236}">
                <a16:creationId xmlns:a16="http://schemas.microsoft.com/office/drawing/2014/main" id="{995F1B7D-E7A7-8449-99B9-CEE68E7E2B9A}"/>
              </a:ext>
            </a:extLst>
          </p:cNvPr>
          <p:cNvSpPr/>
          <p:nvPr/>
        </p:nvSpPr>
        <p:spPr>
          <a:xfrm>
            <a:off x="277731" y="2334493"/>
            <a:ext cx="2228725" cy="461665"/>
          </a:xfrm>
          <a:prstGeom prst="rect">
            <a:avLst/>
          </a:prstGeom>
        </p:spPr>
        <p:txBody>
          <a:bodyPr wrap="square">
            <a:spAutoFit/>
          </a:bodyPr>
          <a:lstStyle/>
          <a:p>
            <a:r>
              <a:rPr lang="es-CO" sz="1200" b="1" dirty="0">
                <a:latin typeface="Arial" panose="020B0604020202020204" pitchFamily="34" charset="0"/>
                <a:ea typeface="Arial" panose="020B0604020202020204" pitchFamily="34" charset="0"/>
              </a:rPr>
              <a:t>Componente de respuesta a la contingencia</a:t>
            </a:r>
            <a:endParaRPr lang="es-CO" sz="1200" b="1" dirty="0"/>
          </a:p>
        </p:txBody>
      </p:sp>
      <p:sp>
        <p:nvSpPr>
          <p:cNvPr id="14" name="Rectángulo 13">
            <a:extLst>
              <a:ext uri="{FF2B5EF4-FFF2-40B4-BE49-F238E27FC236}">
                <a16:creationId xmlns:a16="http://schemas.microsoft.com/office/drawing/2014/main" id="{6316B8DB-EC73-AC46-890C-073BB78651F7}"/>
              </a:ext>
            </a:extLst>
          </p:cNvPr>
          <p:cNvSpPr/>
          <p:nvPr/>
        </p:nvSpPr>
        <p:spPr>
          <a:xfrm>
            <a:off x="277731" y="3006396"/>
            <a:ext cx="2034284" cy="461665"/>
          </a:xfrm>
          <a:prstGeom prst="rect">
            <a:avLst/>
          </a:prstGeom>
        </p:spPr>
        <p:txBody>
          <a:bodyPr wrap="square">
            <a:spAutoFit/>
          </a:bodyPr>
          <a:lstStyle/>
          <a:p>
            <a:r>
              <a:rPr lang="es-CO" sz="1200" b="1" dirty="0">
                <a:solidFill>
                  <a:schemeClr val="tx1"/>
                </a:solidFill>
                <a:latin typeface="Arial" panose="020B0604020202020204" pitchFamily="34" charset="0"/>
                <a:ea typeface="Arial" panose="020B0604020202020204" pitchFamily="34" charset="0"/>
              </a:rPr>
              <a:t>Componente de pruebas y mantenimiento</a:t>
            </a:r>
            <a:endParaRPr lang="es-CO" sz="1200" b="1" dirty="0">
              <a:solidFill>
                <a:schemeClr val="tx1"/>
              </a:solidFill>
            </a:endParaRPr>
          </a:p>
        </p:txBody>
      </p:sp>
      <p:sp>
        <p:nvSpPr>
          <p:cNvPr id="15" name="Rectángulo 14">
            <a:extLst>
              <a:ext uri="{FF2B5EF4-FFF2-40B4-BE49-F238E27FC236}">
                <a16:creationId xmlns:a16="http://schemas.microsoft.com/office/drawing/2014/main" id="{2500C5ED-6642-D249-9BB0-69FC5E956AE3}"/>
              </a:ext>
            </a:extLst>
          </p:cNvPr>
          <p:cNvSpPr/>
          <p:nvPr/>
        </p:nvSpPr>
        <p:spPr>
          <a:xfrm>
            <a:off x="277731" y="3702555"/>
            <a:ext cx="2504212" cy="276999"/>
          </a:xfrm>
          <a:prstGeom prst="rect">
            <a:avLst/>
          </a:prstGeom>
        </p:spPr>
        <p:txBody>
          <a:bodyPr wrap="none">
            <a:spAutoFit/>
          </a:bodyPr>
          <a:lstStyle/>
          <a:p>
            <a:r>
              <a:rPr lang="es-CO" sz="1200" b="1" dirty="0">
                <a:latin typeface="Arial" panose="020B0604020202020204" pitchFamily="34" charset="0"/>
                <a:ea typeface="Arial" panose="020B0604020202020204" pitchFamily="34" charset="0"/>
              </a:rPr>
              <a:t>Componente de concienciación</a:t>
            </a:r>
            <a:endParaRPr lang="es-CO" sz="1200" b="1" dirty="0"/>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6"/>
          <p:cNvSpPr/>
          <p:nvPr/>
        </p:nvSpPr>
        <p:spPr>
          <a:xfrm>
            <a:off x="8253350" y="0"/>
            <a:ext cx="3938649"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15" name="Google Shape;115;p6"/>
          <p:cNvSpPr txBox="1"/>
          <p:nvPr/>
        </p:nvSpPr>
        <p:spPr>
          <a:xfrm>
            <a:off x="8436571" y="973715"/>
            <a:ext cx="3572205" cy="3016199"/>
          </a:xfrm>
          <a:prstGeom prst="rect">
            <a:avLst/>
          </a:prstGeom>
          <a:noFill/>
          <a:ln>
            <a:noFill/>
          </a:ln>
        </p:spPr>
        <p:txBody>
          <a:bodyPr spcFirstLastPara="1" wrap="square" lIns="91425" tIns="45700" rIns="91425" bIns="45700" anchor="t" anchorCtr="0">
            <a:noAutofit/>
          </a:bodyPr>
          <a:lstStyle/>
          <a:p>
            <a:pPr>
              <a:buClr>
                <a:schemeClr val="dk1"/>
              </a:buClr>
              <a:buSzPts val="350"/>
            </a:pPr>
            <a:r>
              <a:rPr lang="es-CO" dirty="0">
                <a:solidFill>
                  <a:schemeClr val="dk1"/>
                </a:solidFill>
              </a:rPr>
              <a:t>En esta diapositiva se presenta el contenido de la pestaña No 2.</a:t>
            </a:r>
            <a:endParaRPr lang="es-CO" dirty="0"/>
          </a:p>
        </p:txBody>
      </p:sp>
      <p:sp>
        <p:nvSpPr>
          <p:cNvPr id="116" name="Google Shape;116;p6"/>
          <p:cNvSpPr/>
          <p:nvPr/>
        </p:nvSpPr>
        <p:spPr>
          <a:xfrm>
            <a:off x="8253350" y="0"/>
            <a:ext cx="3938649"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a:solidFill>
                  <a:schemeClr val="lt1"/>
                </a:solidFill>
                <a:latin typeface="Arial"/>
                <a:ea typeface="Arial"/>
                <a:cs typeface="Arial"/>
                <a:sym typeface="Arial"/>
              </a:rPr>
              <a:t>Indicaciones para la producción</a:t>
            </a:r>
            <a:endParaRPr/>
          </a:p>
        </p:txBody>
      </p:sp>
      <p:sp>
        <p:nvSpPr>
          <p:cNvPr id="117" name="Google Shape;117;p6"/>
          <p:cNvSpPr/>
          <p:nvPr/>
        </p:nvSpPr>
        <p:spPr>
          <a:xfrm>
            <a:off x="8253350" y="5602432"/>
            <a:ext cx="3948174" cy="1255566"/>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300"/>
              <a:buFont typeface="Arial"/>
              <a:buNone/>
            </a:pPr>
            <a:r>
              <a:rPr lang="es-ES" sz="1200" b="0" i="0" u="none" strike="noStrike" cap="none">
                <a:solidFill>
                  <a:schemeClr val="dk1"/>
                </a:solidFill>
                <a:latin typeface="Arial"/>
                <a:ea typeface="Arial"/>
                <a:cs typeface="Arial"/>
                <a:sym typeface="Arial"/>
              </a:rPr>
              <a:t>Referencias de las imágenes:</a:t>
            </a:r>
            <a:endParaRPr/>
          </a:p>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 name="Rectángulo redondeado 1">
            <a:extLst>
              <a:ext uri="{FF2B5EF4-FFF2-40B4-BE49-F238E27FC236}">
                <a16:creationId xmlns:a16="http://schemas.microsoft.com/office/drawing/2014/main" id="{5214A958-3194-D54C-8A08-422A25706A82}"/>
              </a:ext>
            </a:extLst>
          </p:cNvPr>
          <p:cNvSpPr/>
          <p:nvPr/>
        </p:nvSpPr>
        <p:spPr>
          <a:xfrm>
            <a:off x="184935" y="371474"/>
            <a:ext cx="2958957" cy="514351"/>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 name="Rectángulo redondeado 6">
            <a:extLst>
              <a:ext uri="{FF2B5EF4-FFF2-40B4-BE49-F238E27FC236}">
                <a16:creationId xmlns:a16="http://schemas.microsoft.com/office/drawing/2014/main" id="{C4C1ED0E-FCAF-BD4B-A24C-277A02364639}"/>
              </a:ext>
            </a:extLst>
          </p:cNvPr>
          <p:cNvSpPr/>
          <p:nvPr/>
        </p:nvSpPr>
        <p:spPr>
          <a:xfrm>
            <a:off x="184934" y="1017033"/>
            <a:ext cx="2958957" cy="514351"/>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8" name="Rectángulo redondeado 7">
            <a:extLst>
              <a:ext uri="{FF2B5EF4-FFF2-40B4-BE49-F238E27FC236}">
                <a16:creationId xmlns:a16="http://schemas.microsoft.com/office/drawing/2014/main" id="{9C25FCC0-9388-FD43-93C7-F61297B95488}"/>
              </a:ext>
            </a:extLst>
          </p:cNvPr>
          <p:cNvSpPr/>
          <p:nvPr/>
        </p:nvSpPr>
        <p:spPr>
          <a:xfrm>
            <a:off x="184934" y="1662592"/>
            <a:ext cx="2958957" cy="514351"/>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Rectángulo redondeado 8">
            <a:extLst>
              <a:ext uri="{FF2B5EF4-FFF2-40B4-BE49-F238E27FC236}">
                <a16:creationId xmlns:a16="http://schemas.microsoft.com/office/drawing/2014/main" id="{0263456C-0B4C-CD4E-910C-EB25480DE981}"/>
              </a:ext>
            </a:extLst>
          </p:cNvPr>
          <p:cNvSpPr/>
          <p:nvPr/>
        </p:nvSpPr>
        <p:spPr>
          <a:xfrm>
            <a:off x="184934" y="2308151"/>
            <a:ext cx="2958957" cy="514351"/>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 name="Rectángulo redondeado 9">
            <a:extLst>
              <a:ext uri="{FF2B5EF4-FFF2-40B4-BE49-F238E27FC236}">
                <a16:creationId xmlns:a16="http://schemas.microsoft.com/office/drawing/2014/main" id="{3EF6998B-9236-5D4E-8435-B146C84277EA}"/>
              </a:ext>
            </a:extLst>
          </p:cNvPr>
          <p:cNvSpPr/>
          <p:nvPr/>
        </p:nvSpPr>
        <p:spPr>
          <a:xfrm>
            <a:off x="184934" y="2953710"/>
            <a:ext cx="2958957" cy="514351"/>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1" name="Rectángulo redondeado 10">
            <a:extLst>
              <a:ext uri="{FF2B5EF4-FFF2-40B4-BE49-F238E27FC236}">
                <a16:creationId xmlns:a16="http://schemas.microsoft.com/office/drawing/2014/main" id="{0A0B4B0F-1BBF-0348-B3E0-EEF41253F400}"/>
              </a:ext>
            </a:extLst>
          </p:cNvPr>
          <p:cNvSpPr/>
          <p:nvPr/>
        </p:nvSpPr>
        <p:spPr>
          <a:xfrm>
            <a:off x="184934" y="3599269"/>
            <a:ext cx="2958957" cy="514351"/>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 name="Rectángulo redondeado 2">
            <a:extLst>
              <a:ext uri="{FF2B5EF4-FFF2-40B4-BE49-F238E27FC236}">
                <a16:creationId xmlns:a16="http://schemas.microsoft.com/office/drawing/2014/main" id="{515BF411-EDF4-FD45-8233-9665B2B05377}"/>
              </a:ext>
            </a:extLst>
          </p:cNvPr>
          <p:cNvSpPr/>
          <p:nvPr/>
        </p:nvSpPr>
        <p:spPr>
          <a:xfrm>
            <a:off x="3359650" y="371475"/>
            <a:ext cx="4654193" cy="3742146"/>
          </a:xfrm>
          <a:prstGeom prst="roundRect">
            <a:avLst>
              <a:gd name="adj" fmla="val 2980"/>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 name="Rectángulo 3">
            <a:extLst>
              <a:ext uri="{FF2B5EF4-FFF2-40B4-BE49-F238E27FC236}">
                <a16:creationId xmlns:a16="http://schemas.microsoft.com/office/drawing/2014/main" id="{0C45B77E-1BDC-C040-AF0F-39E575777B4B}"/>
              </a:ext>
            </a:extLst>
          </p:cNvPr>
          <p:cNvSpPr/>
          <p:nvPr/>
        </p:nvSpPr>
        <p:spPr>
          <a:xfrm>
            <a:off x="3527460" y="628649"/>
            <a:ext cx="4318571" cy="3190489"/>
          </a:xfrm>
          <a:prstGeom prst="rect">
            <a:avLst/>
          </a:prstGeom>
        </p:spPr>
        <p:txBody>
          <a:bodyPr wrap="square">
            <a:spAutoFit/>
          </a:bodyPr>
          <a:lstStyle/>
          <a:p>
            <a:pPr algn="just">
              <a:lnSpc>
                <a:spcPct val="115000"/>
              </a:lnSpc>
            </a:pPr>
            <a:r>
              <a:rPr lang="es-CO" sz="1100" dirty="0">
                <a:latin typeface="Arial" panose="020B0604020202020204" pitchFamily="34" charset="0"/>
                <a:ea typeface="Arial" panose="020B0604020202020204" pitchFamily="34" charset="0"/>
              </a:rPr>
              <a:t>Este componente establece el estudio e inventario de cada uno de los departamentos y secciones que tiene la organización: qué procesos realizan, qué tan críticos son los procesos que realiza, quiénes son las personas responsables de velar para que estos ocurran de manera correcta y por último cuáles son los tiempos establecidos para cada organismo.</a:t>
            </a:r>
          </a:p>
          <a:p>
            <a:pPr algn="just">
              <a:lnSpc>
                <a:spcPct val="115000"/>
              </a:lnSpc>
            </a:pPr>
            <a:endParaRPr lang="es-CO" sz="1100" dirty="0">
              <a:latin typeface="Arial" panose="020B0604020202020204" pitchFamily="34" charset="0"/>
              <a:ea typeface="Arial" panose="020B0604020202020204" pitchFamily="34" charset="0"/>
            </a:endParaRPr>
          </a:p>
          <a:p>
            <a:pPr algn="just">
              <a:lnSpc>
                <a:spcPct val="115000"/>
              </a:lnSpc>
            </a:pPr>
            <a:r>
              <a:rPr lang="es-CO" sz="1100" dirty="0">
                <a:latin typeface="Arial" panose="020B0604020202020204" pitchFamily="34" charset="0"/>
                <a:ea typeface="Arial" panose="020B0604020202020204" pitchFamily="34" charset="0"/>
              </a:rPr>
              <a:t>Esta parte determina qué tan complejo es el flujo de información y de procesos que ejecuta la organización. </a:t>
            </a:r>
          </a:p>
          <a:p>
            <a:pPr algn="just">
              <a:lnSpc>
                <a:spcPct val="115000"/>
              </a:lnSpc>
            </a:pPr>
            <a:endParaRPr lang="es-CO" sz="1100" dirty="0">
              <a:latin typeface="Arial" panose="020B0604020202020204" pitchFamily="34" charset="0"/>
              <a:ea typeface="Arial" panose="020B0604020202020204" pitchFamily="34" charset="0"/>
            </a:endParaRPr>
          </a:p>
          <a:p>
            <a:pPr algn="just">
              <a:lnSpc>
                <a:spcPct val="115000"/>
              </a:lnSpc>
            </a:pPr>
            <a:r>
              <a:rPr lang="es-CO" sz="1100" dirty="0">
                <a:latin typeface="Arial" panose="020B0604020202020204" pitchFamily="34" charset="0"/>
                <a:ea typeface="Arial" panose="020B0604020202020204" pitchFamily="34" charset="0"/>
              </a:rPr>
              <a:t>También se debe determinar el cronograma de reuniones y encuentros para puntualizar temas propios de la ruta a seguir con el plan de contingencia. Este proceso se realiza de manera periódica para que no dé pie a perder el horizonte o los compromisos establecidos en cada reunión del proyecto, y demás contribuye a la interacción entre los miembros del equipo. </a:t>
            </a:r>
          </a:p>
        </p:txBody>
      </p:sp>
      <p:sp>
        <p:nvSpPr>
          <p:cNvPr id="5" name="Rectángulo 4">
            <a:extLst>
              <a:ext uri="{FF2B5EF4-FFF2-40B4-BE49-F238E27FC236}">
                <a16:creationId xmlns:a16="http://schemas.microsoft.com/office/drawing/2014/main" id="{3416D3C6-239C-9649-806A-101CF384D92D}"/>
              </a:ext>
            </a:extLst>
          </p:cNvPr>
          <p:cNvSpPr/>
          <p:nvPr/>
        </p:nvSpPr>
        <p:spPr>
          <a:xfrm>
            <a:off x="350087" y="424160"/>
            <a:ext cx="2310920" cy="461665"/>
          </a:xfrm>
          <a:prstGeom prst="rect">
            <a:avLst/>
          </a:prstGeom>
        </p:spPr>
        <p:txBody>
          <a:bodyPr wrap="square">
            <a:spAutoFit/>
          </a:bodyPr>
          <a:lstStyle/>
          <a:p>
            <a:r>
              <a:rPr lang="es-CO" sz="1200" b="1" dirty="0">
                <a:latin typeface="Arial" panose="020B0604020202020204" pitchFamily="34" charset="0"/>
                <a:ea typeface="Arial" panose="020B0604020202020204" pitchFamily="34" charset="0"/>
              </a:rPr>
              <a:t>Componente de determinación del alcance</a:t>
            </a:r>
            <a:endParaRPr lang="es-CO" sz="1200" b="1" dirty="0"/>
          </a:p>
        </p:txBody>
      </p:sp>
      <p:sp>
        <p:nvSpPr>
          <p:cNvPr id="15" name="Rectángulo 14">
            <a:extLst>
              <a:ext uri="{FF2B5EF4-FFF2-40B4-BE49-F238E27FC236}">
                <a16:creationId xmlns:a16="http://schemas.microsoft.com/office/drawing/2014/main" id="{A4A343A3-3416-7149-AC7F-69C85609AC7A}"/>
              </a:ext>
            </a:extLst>
          </p:cNvPr>
          <p:cNvSpPr/>
          <p:nvPr/>
        </p:nvSpPr>
        <p:spPr>
          <a:xfrm>
            <a:off x="277731" y="1043375"/>
            <a:ext cx="2188067" cy="461665"/>
          </a:xfrm>
          <a:prstGeom prst="rect">
            <a:avLst/>
          </a:prstGeom>
        </p:spPr>
        <p:txBody>
          <a:bodyPr wrap="square">
            <a:spAutoFit/>
          </a:bodyPr>
          <a:lstStyle/>
          <a:p>
            <a:r>
              <a:rPr lang="es-CO" sz="1200" b="1" dirty="0">
                <a:solidFill>
                  <a:schemeClr val="tx1"/>
                </a:solidFill>
                <a:latin typeface="Arial" panose="020B0604020202020204" pitchFamily="34" charset="0"/>
                <a:ea typeface="Arial" panose="020B0604020202020204" pitchFamily="34" charset="0"/>
              </a:rPr>
              <a:t>Componente de análisis de la organización</a:t>
            </a:r>
            <a:endParaRPr lang="es-CO" sz="1200" b="1" dirty="0">
              <a:solidFill>
                <a:schemeClr val="tx1"/>
              </a:solidFill>
            </a:endParaRPr>
          </a:p>
        </p:txBody>
      </p:sp>
      <p:sp>
        <p:nvSpPr>
          <p:cNvPr id="16" name="Rectángulo 15">
            <a:extLst>
              <a:ext uri="{FF2B5EF4-FFF2-40B4-BE49-F238E27FC236}">
                <a16:creationId xmlns:a16="http://schemas.microsoft.com/office/drawing/2014/main" id="{75EF6C54-1A49-2648-9BCD-5499D50A38CD}"/>
              </a:ext>
            </a:extLst>
          </p:cNvPr>
          <p:cNvSpPr/>
          <p:nvPr/>
        </p:nvSpPr>
        <p:spPr>
          <a:xfrm>
            <a:off x="277731" y="1715278"/>
            <a:ext cx="2578048" cy="461665"/>
          </a:xfrm>
          <a:prstGeom prst="rect">
            <a:avLst/>
          </a:prstGeom>
        </p:spPr>
        <p:txBody>
          <a:bodyPr wrap="square">
            <a:spAutoFit/>
          </a:bodyPr>
          <a:lstStyle/>
          <a:p>
            <a:r>
              <a:rPr lang="es-CO" sz="1200" b="1" dirty="0">
                <a:latin typeface="Arial" panose="020B0604020202020204" pitchFamily="34" charset="0"/>
                <a:ea typeface="Arial" panose="020B0604020202020204" pitchFamily="34" charset="0"/>
              </a:rPr>
              <a:t>Componente sobre la estrategia de continuidad</a:t>
            </a:r>
            <a:endParaRPr lang="es-CO" sz="1200" b="1" dirty="0"/>
          </a:p>
        </p:txBody>
      </p:sp>
      <p:sp>
        <p:nvSpPr>
          <p:cNvPr id="17" name="Rectángulo 16">
            <a:extLst>
              <a:ext uri="{FF2B5EF4-FFF2-40B4-BE49-F238E27FC236}">
                <a16:creationId xmlns:a16="http://schemas.microsoft.com/office/drawing/2014/main" id="{93DBED0B-6BE1-E441-974F-65D2E727A6FF}"/>
              </a:ext>
            </a:extLst>
          </p:cNvPr>
          <p:cNvSpPr/>
          <p:nvPr/>
        </p:nvSpPr>
        <p:spPr>
          <a:xfrm>
            <a:off x="277731" y="2334493"/>
            <a:ext cx="2228725" cy="461665"/>
          </a:xfrm>
          <a:prstGeom prst="rect">
            <a:avLst/>
          </a:prstGeom>
        </p:spPr>
        <p:txBody>
          <a:bodyPr wrap="square">
            <a:spAutoFit/>
          </a:bodyPr>
          <a:lstStyle/>
          <a:p>
            <a:r>
              <a:rPr lang="es-CO" sz="1200" b="1" dirty="0">
                <a:latin typeface="Arial" panose="020B0604020202020204" pitchFamily="34" charset="0"/>
                <a:ea typeface="Arial" panose="020B0604020202020204" pitchFamily="34" charset="0"/>
              </a:rPr>
              <a:t>Componente de respuesta a la contingencia</a:t>
            </a:r>
            <a:endParaRPr lang="es-CO" sz="1200" b="1" dirty="0"/>
          </a:p>
        </p:txBody>
      </p:sp>
      <p:sp>
        <p:nvSpPr>
          <p:cNvPr id="18" name="Rectángulo 17">
            <a:extLst>
              <a:ext uri="{FF2B5EF4-FFF2-40B4-BE49-F238E27FC236}">
                <a16:creationId xmlns:a16="http://schemas.microsoft.com/office/drawing/2014/main" id="{32AD1D1A-6E62-3A44-8F32-D6E35FE7C5B7}"/>
              </a:ext>
            </a:extLst>
          </p:cNvPr>
          <p:cNvSpPr/>
          <p:nvPr/>
        </p:nvSpPr>
        <p:spPr>
          <a:xfrm>
            <a:off x="277731" y="3006396"/>
            <a:ext cx="2034284" cy="461665"/>
          </a:xfrm>
          <a:prstGeom prst="rect">
            <a:avLst/>
          </a:prstGeom>
        </p:spPr>
        <p:txBody>
          <a:bodyPr wrap="square">
            <a:spAutoFit/>
          </a:bodyPr>
          <a:lstStyle/>
          <a:p>
            <a:r>
              <a:rPr lang="es-CO" sz="1200" b="1" dirty="0">
                <a:solidFill>
                  <a:schemeClr val="tx1"/>
                </a:solidFill>
                <a:latin typeface="Arial" panose="020B0604020202020204" pitchFamily="34" charset="0"/>
                <a:ea typeface="Arial" panose="020B0604020202020204" pitchFamily="34" charset="0"/>
              </a:rPr>
              <a:t>Componente de pruebas y mantenimiento</a:t>
            </a:r>
            <a:endParaRPr lang="es-CO" sz="1200" b="1" dirty="0">
              <a:solidFill>
                <a:schemeClr val="tx1"/>
              </a:solidFill>
            </a:endParaRPr>
          </a:p>
        </p:txBody>
      </p:sp>
      <p:sp>
        <p:nvSpPr>
          <p:cNvPr id="19" name="Rectángulo 18">
            <a:extLst>
              <a:ext uri="{FF2B5EF4-FFF2-40B4-BE49-F238E27FC236}">
                <a16:creationId xmlns:a16="http://schemas.microsoft.com/office/drawing/2014/main" id="{79C40D4B-9DC1-E542-B083-CCD83D1B142C}"/>
              </a:ext>
            </a:extLst>
          </p:cNvPr>
          <p:cNvSpPr/>
          <p:nvPr/>
        </p:nvSpPr>
        <p:spPr>
          <a:xfrm>
            <a:off x="277731" y="3702555"/>
            <a:ext cx="2504212" cy="276999"/>
          </a:xfrm>
          <a:prstGeom prst="rect">
            <a:avLst/>
          </a:prstGeom>
        </p:spPr>
        <p:txBody>
          <a:bodyPr wrap="none">
            <a:spAutoFit/>
          </a:bodyPr>
          <a:lstStyle/>
          <a:p>
            <a:r>
              <a:rPr lang="es-CO" sz="1200" b="1" dirty="0">
                <a:latin typeface="Arial" panose="020B0604020202020204" pitchFamily="34" charset="0"/>
                <a:ea typeface="Arial" panose="020B0604020202020204" pitchFamily="34" charset="0"/>
              </a:rPr>
              <a:t>Componente de concienciación</a:t>
            </a:r>
            <a:endParaRPr lang="es-CO" sz="1200" b="1" dirty="0"/>
          </a:p>
        </p:txBody>
      </p:sp>
    </p:spTree>
    <p:extLst>
      <p:ext uri="{BB962C8B-B14F-4D97-AF65-F5344CB8AC3E}">
        <p14:creationId xmlns:p14="http://schemas.microsoft.com/office/powerpoint/2010/main" val="1450657198"/>
      </p:ext>
    </p:extLst>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6"/>
          <p:cNvSpPr/>
          <p:nvPr/>
        </p:nvSpPr>
        <p:spPr>
          <a:xfrm>
            <a:off x="8253350" y="0"/>
            <a:ext cx="3938649"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16" name="Google Shape;116;p6"/>
          <p:cNvSpPr/>
          <p:nvPr/>
        </p:nvSpPr>
        <p:spPr>
          <a:xfrm>
            <a:off x="8253350" y="0"/>
            <a:ext cx="3938649"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a:solidFill>
                  <a:schemeClr val="lt1"/>
                </a:solidFill>
                <a:latin typeface="Arial"/>
                <a:ea typeface="Arial"/>
                <a:cs typeface="Arial"/>
                <a:sym typeface="Arial"/>
              </a:rPr>
              <a:t>Indicaciones para la producción</a:t>
            </a:r>
            <a:endParaRPr/>
          </a:p>
        </p:txBody>
      </p:sp>
      <p:sp>
        <p:nvSpPr>
          <p:cNvPr id="117" name="Google Shape;117;p6"/>
          <p:cNvSpPr/>
          <p:nvPr/>
        </p:nvSpPr>
        <p:spPr>
          <a:xfrm>
            <a:off x="8253350" y="5602432"/>
            <a:ext cx="3948174" cy="1255566"/>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300"/>
              <a:buFont typeface="Arial"/>
              <a:buNone/>
            </a:pPr>
            <a:r>
              <a:rPr lang="es-ES" sz="1200" b="0" i="0" u="none" strike="noStrike" cap="none">
                <a:solidFill>
                  <a:schemeClr val="dk1"/>
                </a:solidFill>
                <a:latin typeface="Arial"/>
                <a:ea typeface="Arial"/>
                <a:cs typeface="Arial"/>
                <a:sym typeface="Arial"/>
              </a:rPr>
              <a:t>Referencias de las imágenes:</a:t>
            </a:r>
            <a:endParaRPr/>
          </a:p>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 name="Rectángulo redondeado 1">
            <a:extLst>
              <a:ext uri="{FF2B5EF4-FFF2-40B4-BE49-F238E27FC236}">
                <a16:creationId xmlns:a16="http://schemas.microsoft.com/office/drawing/2014/main" id="{5214A958-3194-D54C-8A08-422A25706A82}"/>
              </a:ext>
            </a:extLst>
          </p:cNvPr>
          <p:cNvSpPr/>
          <p:nvPr/>
        </p:nvSpPr>
        <p:spPr>
          <a:xfrm>
            <a:off x="184935" y="371474"/>
            <a:ext cx="2958957" cy="514351"/>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 name="Rectángulo redondeado 6">
            <a:extLst>
              <a:ext uri="{FF2B5EF4-FFF2-40B4-BE49-F238E27FC236}">
                <a16:creationId xmlns:a16="http://schemas.microsoft.com/office/drawing/2014/main" id="{C4C1ED0E-FCAF-BD4B-A24C-277A02364639}"/>
              </a:ext>
            </a:extLst>
          </p:cNvPr>
          <p:cNvSpPr/>
          <p:nvPr/>
        </p:nvSpPr>
        <p:spPr>
          <a:xfrm>
            <a:off x="184934" y="1017033"/>
            <a:ext cx="2958957" cy="514351"/>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8" name="Rectángulo redondeado 7">
            <a:extLst>
              <a:ext uri="{FF2B5EF4-FFF2-40B4-BE49-F238E27FC236}">
                <a16:creationId xmlns:a16="http://schemas.microsoft.com/office/drawing/2014/main" id="{9C25FCC0-9388-FD43-93C7-F61297B95488}"/>
              </a:ext>
            </a:extLst>
          </p:cNvPr>
          <p:cNvSpPr/>
          <p:nvPr/>
        </p:nvSpPr>
        <p:spPr>
          <a:xfrm>
            <a:off x="184934" y="1662592"/>
            <a:ext cx="2958957" cy="514351"/>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Rectángulo redondeado 8">
            <a:extLst>
              <a:ext uri="{FF2B5EF4-FFF2-40B4-BE49-F238E27FC236}">
                <a16:creationId xmlns:a16="http://schemas.microsoft.com/office/drawing/2014/main" id="{0263456C-0B4C-CD4E-910C-EB25480DE981}"/>
              </a:ext>
            </a:extLst>
          </p:cNvPr>
          <p:cNvSpPr/>
          <p:nvPr/>
        </p:nvSpPr>
        <p:spPr>
          <a:xfrm>
            <a:off x="184934" y="2308151"/>
            <a:ext cx="2958957" cy="514351"/>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 name="Rectángulo redondeado 9">
            <a:extLst>
              <a:ext uri="{FF2B5EF4-FFF2-40B4-BE49-F238E27FC236}">
                <a16:creationId xmlns:a16="http://schemas.microsoft.com/office/drawing/2014/main" id="{3EF6998B-9236-5D4E-8435-B146C84277EA}"/>
              </a:ext>
            </a:extLst>
          </p:cNvPr>
          <p:cNvSpPr/>
          <p:nvPr/>
        </p:nvSpPr>
        <p:spPr>
          <a:xfrm>
            <a:off x="184934" y="2953710"/>
            <a:ext cx="2958957" cy="514351"/>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1" name="Rectángulo redondeado 10">
            <a:extLst>
              <a:ext uri="{FF2B5EF4-FFF2-40B4-BE49-F238E27FC236}">
                <a16:creationId xmlns:a16="http://schemas.microsoft.com/office/drawing/2014/main" id="{0A0B4B0F-1BBF-0348-B3E0-EEF41253F400}"/>
              </a:ext>
            </a:extLst>
          </p:cNvPr>
          <p:cNvSpPr/>
          <p:nvPr/>
        </p:nvSpPr>
        <p:spPr>
          <a:xfrm>
            <a:off x="184934" y="3599269"/>
            <a:ext cx="2958957" cy="514351"/>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 name="Rectángulo redondeado 2">
            <a:extLst>
              <a:ext uri="{FF2B5EF4-FFF2-40B4-BE49-F238E27FC236}">
                <a16:creationId xmlns:a16="http://schemas.microsoft.com/office/drawing/2014/main" id="{515BF411-EDF4-FD45-8233-9665B2B05377}"/>
              </a:ext>
            </a:extLst>
          </p:cNvPr>
          <p:cNvSpPr/>
          <p:nvPr/>
        </p:nvSpPr>
        <p:spPr>
          <a:xfrm>
            <a:off x="3359650" y="371475"/>
            <a:ext cx="4654193" cy="4498476"/>
          </a:xfrm>
          <a:prstGeom prst="roundRect">
            <a:avLst>
              <a:gd name="adj" fmla="val 2980"/>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 name="Rectángulo 3">
            <a:extLst>
              <a:ext uri="{FF2B5EF4-FFF2-40B4-BE49-F238E27FC236}">
                <a16:creationId xmlns:a16="http://schemas.microsoft.com/office/drawing/2014/main" id="{0C45B77E-1BDC-C040-AF0F-39E575777B4B}"/>
              </a:ext>
            </a:extLst>
          </p:cNvPr>
          <p:cNvSpPr/>
          <p:nvPr/>
        </p:nvSpPr>
        <p:spPr>
          <a:xfrm>
            <a:off x="3527460" y="556730"/>
            <a:ext cx="4332270" cy="4163832"/>
          </a:xfrm>
          <a:prstGeom prst="rect">
            <a:avLst/>
          </a:prstGeom>
        </p:spPr>
        <p:txBody>
          <a:bodyPr wrap="square">
            <a:spAutoFit/>
          </a:bodyPr>
          <a:lstStyle/>
          <a:p>
            <a:pPr algn="just">
              <a:lnSpc>
                <a:spcPct val="115000"/>
              </a:lnSpc>
            </a:pPr>
            <a:r>
              <a:rPr lang="es-CO" sz="1100" dirty="0">
                <a:latin typeface="Arial" panose="020B0604020202020204" pitchFamily="34" charset="0"/>
                <a:ea typeface="Arial" panose="020B0604020202020204" pitchFamily="34" charset="0"/>
              </a:rPr>
              <a:t>Está encaminada a lograr la integración correcta y continua de cada proceso. Todo aquello que permita la ejecución correcta de los procesos que ayuden a recuperarlos y establecerlos, se considera una estrategia. El asunto muchas veces no es técnico ni operativo más bien de voluntad. De ahí la constante ratificación en el compromiso real de la administración y del equipo  con los procesos de continuidad del negocio, ya que estos deben trabajar de manera conjunta para lograr el objetivo común:  evitar interrupciones en los procesos de negocio.</a:t>
            </a:r>
          </a:p>
          <a:p>
            <a:pPr algn="just">
              <a:lnSpc>
                <a:spcPct val="115000"/>
              </a:lnSpc>
            </a:pPr>
            <a:endParaRPr lang="es-CO" sz="1100" dirty="0">
              <a:latin typeface="Arial" panose="020B0604020202020204" pitchFamily="34" charset="0"/>
              <a:ea typeface="Arial" panose="020B0604020202020204" pitchFamily="34" charset="0"/>
            </a:endParaRPr>
          </a:p>
          <a:p>
            <a:pPr algn="just">
              <a:lnSpc>
                <a:spcPct val="115000"/>
              </a:lnSpc>
            </a:pPr>
            <a:r>
              <a:rPr lang="es-CO" sz="1100" dirty="0">
                <a:latin typeface="Arial" panose="020B0604020202020204" pitchFamily="34" charset="0"/>
                <a:ea typeface="Arial" panose="020B0604020202020204" pitchFamily="34" charset="0"/>
              </a:rPr>
              <a:t>Un ejemplo particular es un negocio que se dedica a la venta de comidas y le falla el servicio de gas. Esto hace que los clientes que realizaron sus pedidos y que están esperando, empiecen a quejarse y a cancelarlos. Ahora bien, el escenario se complica cuando los pedidos son a través de una plataforma y no se pueden llevar a tiempo. Esta realidad sucede actualmente en los negocios de nuestro país con una frecuencia impresionante, si este negocio evalúa los posibles riesgos y determina la criticidad de cada uno con su respectivo impacto, vería este proceso negativo como una oportunidad de mejora, y por ende, de crecimiento y mejor posicionamiento.</a:t>
            </a:r>
            <a:endParaRPr lang="es-CO" dirty="0">
              <a:latin typeface="Arial" panose="020B0604020202020204" pitchFamily="34" charset="0"/>
              <a:ea typeface="Arial" panose="020B0604020202020204" pitchFamily="34" charset="0"/>
            </a:endParaRPr>
          </a:p>
        </p:txBody>
      </p:sp>
      <p:sp>
        <p:nvSpPr>
          <p:cNvPr id="5" name="Rectángulo 4">
            <a:extLst>
              <a:ext uri="{FF2B5EF4-FFF2-40B4-BE49-F238E27FC236}">
                <a16:creationId xmlns:a16="http://schemas.microsoft.com/office/drawing/2014/main" id="{3416D3C6-239C-9649-806A-101CF384D92D}"/>
              </a:ext>
            </a:extLst>
          </p:cNvPr>
          <p:cNvSpPr/>
          <p:nvPr/>
        </p:nvSpPr>
        <p:spPr>
          <a:xfrm>
            <a:off x="350087" y="424160"/>
            <a:ext cx="2310920" cy="461665"/>
          </a:xfrm>
          <a:prstGeom prst="rect">
            <a:avLst/>
          </a:prstGeom>
        </p:spPr>
        <p:txBody>
          <a:bodyPr wrap="square">
            <a:spAutoFit/>
          </a:bodyPr>
          <a:lstStyle/>
          <a:p>
            <a:r>
              <a:rPr lang="es-CO" sz="1200" b="1" dirty="0">
                <a:latin typeface="Arial" panose="020B0604020202020204" pitchFamily="34" charset="0"/>
                <a:ea typeface="Arial" panose="020B0604020202020204" pitchFamily="34" charset="0"/>
              </a:rPr>
              <a:t>Componente de determinación del alcance</a:t>
            </a:r>
            <a:endParaRPr lang="es-CO" sz="1200" b="1" dirty="0"/>
          </a:p>
        </p:txBody>
      </p:sp>
      <p:sp>
        <p:nvSpPr>
          <p:cNvPr id="15" name="Rectángulo 14">
            <a:extLst>
              <a:ext uri="{FF2B5EF4-FFF2-40B4-BE49-F238E27FC236}">
                <a16:creationId xmlns:a16="http://schemas.microsoft.com/office/drawing/2014/main" id="{A4A343A3-3416-7149-AC7F-69C85609AC7A}"/>
              </a:ext>
            </a:extLst>
          </p:cNvPr>
          <p:cNvSpPr/>
          <p:nvPr/>
        </p:nvSpPr>
        <p:spPr>
          <a:xfrm>
            <a:off x="277731" y="1043375"/>
            <a:ext cx="2188067" cy="461665"/>
          </a:xfrm>
          <a:prstGeom prst="rect">
            <a:avLst/>
          </a:prstGeom>
        </p:spPr>
        <p:txBody>
          <a:bodyPr wrap="square">
            <a:spAutoFit/>
          </a:bodyPr>
          <a:lstStyle/>
          <a:p>
            <a:r>
              <a:rPr lang="es-CO" sz="1200" b="1" dirty="0">
                <a:solidFill>
                  <a:schemeClr val="tx1"/>
                </a:solidFill>
                <a:latin typeface="Arial" panose="020B0604020202020204" pitchFamily="34" charset="0"/>
                <a:ea typeface="Arial" panose="020B0604020202020204" pitchFamily="34" charset="0"/>
              </a:rPr>
              <a:t>Componente de análisis de la organización</a:t>
            </a:r>
            <a:endParaRPr lang="es-CO" sz="1200" b="1" dirty="0">
              <a:solidFill>
                <a:schemeClr val="tx1"/>
              </a:solidFill>
            </a:endParaRPr>
          </a:p>
        </p:txBody>
      </p:sp>
      <p:sp>
        <p:nvSpPr>
          <p:cNvPr id="16" name="Rectángulo 15">
            <a:extLst>
              <a:ext uri="{FF2B5EF4-FFF2-40B4-BE49-F238E27FC236}">
                <a16:creationId xmlns:a16="http://schemas.microsoft.com/office/drawing/2014/main" id="{611F8BF5-23C5-F145-9674-753E08C45980}"/>
              </a:ext>
            </a:extLst>
          </p:cNvPr>
          <p:cNvSpPr/>
          <p:nvPr/>
        </p:nvSpPr>
        <p:spPr>
          <a:xfrm>
            <a:off x="277731" y="1715278"/>
            <a:ext cx="2578048" cy="461665"/>
          </a:xfrm>
          <a:prstGeom prst="rect">
            <a:avLst/>
          </a:prstGeom>
        </p:spPr>
        <p:txBody>
          <a:bodyPr wrap="square">
            <a:spAutoFit/>
          </a:bodyPr>
          <a:lstStyle/>
          <a:p>
            <a:r>
              <a:rPr lang="es-CO" sz="1200" b="1" dirty="0">
                <a:latin typeface="Arial" panose="020B0604020202020204" pitchFamily="34" charset="0"/>
                <a:ea typeface="Arial" panose="020B0604020202020204" pitchFamily="34" charset="0"/>
              </a:rPr>
              <a:t>Componente sobre la estrategia de continuidad</a:t>
            </a:r>
            <a:endParaRPr lang="es-CO" sz="1200" b="1" dirty="0"/>
          </a:p>
        </p:txBody>
      </p:sp>
      <p:sp>
        <p:nvSpPr>
          <p:cNvPr id="17" name="Rectángulo 16">
            <a:extLst>
              <a:ext uri="{FF2B5EF4-FFF2-40B4-BE49-F238E27FC236}">
                <a16:creationId xmlns:a16="http://schemas.microsoft.com/office/drawing/2014/main" id="{85951021-77FF-F044-B9F7-844053A22AFB}"/>
              </a:ext>
            </a:extLst>
          </p:cNvPr>
          <p:cNvSpPr/>
          <p:nvPr/>
        </p:nvSpPr>
        <p:spPr>
          <a:xfrm>
            <a:off x="277731" y="2334493"/>
            <a:ext cx="2228725" cy="461665"/>
          </a:xfrm>
          <a:prstGeom prst="rect">
            <a:avLst/>
          </a:prstGeom>
        </p:spPr>
        <p:txBody>
          <a:bodyPr wrap="square">
            <a:spAutoFit/>
          </a:bodyPr>
          <a:lstStyle/>
          <a:p>
            <a:r>
              <a:rPr lang="es-CO" sz="1200" b="1" dirty="0">
                <a:latin typeface="Arial" panose="020B0604020202020204" pitchFamily="34" charset="0"/>
                <a:ea typeface="Arial" panose="020B0604020202020204" pitchFamily="34" charset="0"/>
              </a:rPr>
              <a:t>Componente de respuesta a la contingencia</a:t>
            </a:r>
            <a:endParaRPr lang="es-CO" sz="1200" b="1" dirty="0"/>
          </a:p>
        </p:txBody>
      </p:sp>
      <p:sp>
        <p:nvSpPr>
          <p:cNvPr id="18" name="Rectángulo 17">
            <a:extLst>
              <a:ext uri="{FF2B5EF4-FFF2-40B4-BE49-F238E27FC236}">
                <a16:creationId xmlns:a16="http://schemas.microsoft.com/office/drawing/2014/main" id="{09B7C37E-6A05-AC41-A1FD-2395F41E4C03}"/>
              </a:ext>
            </a:extLst>
          </p:cNvPr>
          <p:cNvSpPr/>
          <p:nvPr/>
        </p:nvSpPr>
        <p:spPr>
          <a:xfrm>
            <a:off x="277731" y="3006396"/>
            <a:ext cx="2034284" cy="461665"/>
          </a:xfrm>
          <a:prstGeom prst="rect">
            <a:avLst/>
          </a:prstGeom>
        </p:spPr>
        <p:txBody>
          <a:bodyPr wrap="square">
            <a:spAutoFit/>
          </a:bodyPr>
          <a:lstStyle/>
          <a:p>
            <a:r>
              <a:rPr lang="es-CO" sz="1200" b="1" dirty="0">
                <a:solidFill>
                  <a:schemeClr val="tx1"/>
                </a:solidFill>
                <a:latin typeface="Arial" panose="020B0604020202020204" pitchFamily="34" charset="0"/>
                <a:ea typeface="Arial" panose="020B0604020202020204" pitchFamily="34" charset="0"/>
              </a:rPr>
              <a:t>Componente de pruebas y mantenimiento</a:t>
            </a:r>
            <a:endParaRPr lang="es-CO" sz="1200" b="1" dirty="0">
              <a:solidFill>
                <a:schemeClr val="tx1"/>
              </a:solidFill>
            </a:endParaRPr>
          </a:p>
        </p:txBody>
      </p:sp>
      <p:sp>
        <p:nvSpPr>
          <p:cNvPr id="19" name="Rectángulo 18">
            <a:extLst>
              <a:ext uri="{FF2B5EF4-FFF2-40B4-BE49-F238E27FC236}">
                <a16:creationId xmlns:a16="http://schemas.microsoft.com/office/drawing/2014/main" id="{76B24398-1845-574D-BFBE-5AD15D4BBCC8}"/>
              </a:ext>
            </a:extLst>
          </p:cNvPr>
          <p:cNvSpPr/>
          <p:nvPr/>
        </p:nvSpPr>
        <p:spPr>
          <a:xfrm>
            <a:off x="277731" y="3702555"/>
            <a:ext cx="2504212" cy="276999"/>
          </a:xfrm>
          <a:prstGeom prst="rect">
            <a:avLst/>
          </a:prstGeom>
        </p:spPr>
        <p:txBody>
          <a:bodyPr wrap="none">
            <a:spAutoFit/>
          </a:bodyPr>
          <a:lstStyle/>
          <a:p>
            <a:r>
              <a:rPr lang="es-CO" sz="1200" b="1" dirty="0">
                <a:latin typeface="Arial" panose="020B0604020202020204" pitchFamily="34" charset="0"/>
                <a:ea typeface="Arial" panose="020B0604020202020204" pitchFamily="34" charset="0"/>
              </a:rPr>
              <a:t>Componente de concienciación</a:t>
            </a:r>
            <a:endParaRPr lang="es-CO" sz="1200" b="1" dirty="0"/>
          </a:p>
        </p:txBody>
      </p:sp>
      <p:sp>
        <p:nvSpPr>
          <p:cNvPr id="20" name="Google Shape;115;p6">
            <a:extLst>
              <a:ext uri="{FF2B5EF4-FFF2-40B4-BE49-F238E27FC236}">
                <a16:creationId xmlns:a16="http://schemas.microsoft.com/office/drawing/2014/main" id="{2004632F-F6F3-4448-9613-5E75D0E4F72C}"/>
              </a:ext>
            </a:extLst>
          </p:cNvPr>
          <p:cNvSpPr txBox="1"/>
          <p:nvPr/>
        </p:nvSpPr>
        <p:spPr>
          <a:xfrm>
            <a:off x="8436571" y="973715"/>
            <a:ext cx="3572205" cy="3016199"/>
          </a:xfrm>
          <a:prstGeom prst="rect">
            <a:avLst/>
          </a:prstGeom>
          <a:noFill/>
          <a:ln>
            <a:noFill/>
          </a:ln>
        </p:spPr>
        <p:txBody>
          <a:bodyPr spcFirstLastPara="1" wrap="square" lIns="91425" tIns="45700" rIns="91425" bIns="45700" anchor="t" anchorCtr="0">
            <a:noAutofit/>
          </a:bodyPr>
          <a:lstStyle/>
          <a:p>
            <a:pPr>
              <a:buClr>
                <a:schemeClr val="dk1"/>
              </a:buClr>
              <a:buSzPts val="350"/>
            </a:pPr>
            <a:r>
              <a:rPr lang="es-CO" dirty="0">
                <a:solidFill>
                  <a:schemeClr val="dk1"/>
                </a:solidFill>
              </a:rPr>
              <a:t>En esta diapositiva se presenta el contenido de la pestaña No 3.</a:t>
            </a:r>
            <a:endParaRPr lang="es-CO" dirty="0"/>
          </a:p>
        </p:txBody>
      </p:sp>
    </p:spTree>
    <p:extLst>
      <p:ext uri="{BB962C8B-B14F-4D97-AF65-F5344CB8AC3E}">
        <p14:creationId xmlns:p14="http://schemas.microsoft.com/office/powerpoint/2010/main" val="1657157989"/>
      </p:ext>
    </p:extLst>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6"/>
          <p:cNvSpPr/>
          <p:nvPr/>
        </p:nvSpPr>
        <p:spPr>
          <a:xfrm>
            <a:off x="8253350" y="0"/>
            <a:ext cx="3938649"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16" name="Google Shape;116;p6"/>
          <p:cNvSpPr/>
          <p:nvPr/>
        </p:nvSpPr>
        <p:spPr>
          <a:xfrm>
            <a:off x="8253350" y="0"/>
            <a:ext cx="3938649"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a:solidFill>
                  <a:schemeClr val="lt1"/>
                </a:solidFill>
                <a:latin typeface="Arial"/>
                <a:ea typeface="Arial"/>
                <a:cs typeface="Arial"/>
                <a:sym typeface="Arial"/>
              </a:rPr>
              <a:t>Indicaciones para la producción</a:t>
            </a:r>
            <a:endParaRPr/>
          </a:p>
        </p:txBody>
      </p:sp>
      <p:sp>
        <p:nvSpPr>
          <p:cNvPr id="117" name="Google Shape;117;p6"/>
          <p:cNvSpPr/>
          <p:nvPr/>
        </p:nvSpPr>
        <p:spPr>
          <a:xfrm>
            <a:off x="8253350" y="5602432"/>
            <a:ext cx="3948174" cy="1255566"/>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300"/>
              <a:buFont typeface="Arial"/>
              <a:buNone/>
            </a:pPr>
            <a:r>
              <a:rPr lang="es-ES" sz="1200" b="0" i="0" u="none" strike="noStrike" cap="none">
                <a:solidFill>
                  <a:schemeClr val="dk1"/>
                </a:solidFill>
                <a:latin typeface="Arial"/>
                <a:ea typeface="Arial"/>
                <a:cs typeface="Arial"/>
                <a:sym typeface="Arial"/>
              </a:rPr>
              <a:t>Referencias de las imágenes:</a:t>
            </a:r>
            <a:endParaRPr/>
          </a:p>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 name="Rectángulo redondeado 1">
            <a:extLst>
              <a:ext uri="{FF2B5EF4-FFF2-40B4-BE49-F238E27FC236}">
                <a16:creationId xmlns:a16="http://schemas.microsoft.com/office/drawing/2014/main" id="{5214A958-3194-D54C-8A08-422A25706A82}"/>
              </a:ext>
            </a:extLst>
          </p:cNvPr>
          <p:cNvSpPr/>
          <p:nvPr/>
        </p:nvSpPr>
        <p:spPr>
          <a:xfrm>
            <a:off x="184935" y="371474"/>
            <a:ext cx="2958957" cy="514351"/>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 name="Rectángulo redondeado 6">
            <a:extLst>
              <a:ext uri="{FF2B5EF4-FFF2-40B4-BE49-F238E27FC236}">
                <a16:creationId xmlns:a16="http://schemas.microsoft.com/office/drawing/2014/main" id="{C4C1ED0E-FCAF-BD4B-A24C-277A02364639}"/>
              </a:ext>
            </a:extLst>
          </p:cNvPr>
          <p:cNvSpPr/>
          <p:nvPr/>
        </p:nvSpPr>
        <p:spPr>
          <a:xfrm>
            <a:off x="184934" y="1017033"/>
            <a:ext cx="2958957" cy="514351"/>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8" name="Rectángulo redondeado 7">
            <a:extLst>
              <a:ext uri="{FF2B5EF4-FFF2-40B4-BE49-F238E27FC236}">
                <a16:creationId xmlns:a16="http://schemas.microsoft.com/office/drawing/2014/main" id="{9C25FCC0-9388-FD43-93C7-F61297B95488}"/>
              </a:ext>
            </a:extLst>
          </p:cNvPr>
          <p:cNvSpPr/>
          <p:nvPr/>
        </p:nvSpPr>
        <p:spPr>
          <a:xfrm>
            <a:off x="184934" y="1662592"/>
            <a:ext cx="2958957" cy="514351"/>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Rectángulo redondeado 8">
            <a:extLst>
              <a:ext uri="{FF2B5EF4-FFF2-40B4-BE49-F238E27FC236}">
                <a16:creationId xmlns:a16="http://schemas.microsoft.com/office/drawing/2014/main" id="{0263456C-0B4C-CD4E-910C-EB25480DE981}"/>
              </a:ext>
            </a:extLst>
          </p:cNvPr>
          <p:cNvSpPr/>
          <p:nvPr/>
        </p:nvSpPr>
        <p:spPr>
          <a:xfrm>
            <a:off x="184934" y="2308151"/>
            <a:ext cx="2958957" cy="514351"/>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 name="Rectángulo redondeado 9">
            <a:extLst>
              <a:ext uri="{FF2B5EF4-FFF2-40B4-BE49-F238E27FC236}">
                <a16:creationId xmlns:a16="http://schemas.microsoft.com/office/drawing/2014/main" id="{3EF6998B-9236-5D4E-8435-B146C84277EA}"/>
              </a:ext>
            </a:extLst>
          </p:cNvPr>
          <p:cNvSpPr/>
          <p:nvPr/>
        </p:nvSpPr>
        <p:spPr>
          <a:xfrm>
            <a:off x="184934" y="2953710"/>
            <a:ext cx="2958957" cy="514351"/>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1" name="Rectángulo redondeado 10">
            <a:extLst>
              <a:ext uri="{FF2B5EF4-FFF2-40B4-BE49-F238E27FC236}">
                <a16:creationId xmlns:a16="http://schemas.microsoft.com/office/drawing/2014/main" id="{0A0B4B0F-1BBF-0348-B3E0-EEF41253F400}"/>
              </a:ext>
            </a:extLst>
          </p:cNvPr>
          <p:cNvSpPr/>
          <p:nvPr/>
        </p:nvSpPr>
        <p:spPr>
          <a:xfrm>
            <a:off x="184934" y="3599269"/>
            <a:ext cx="2958957" cy="514351"/>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 name="Rectángulo redondeado 2">
            <a:extLst>
              <a:ext uri="{FF2B5EF4-FFF2-40B4-BE49-F238E27FC236}">
                <a16:creationId xmlns:a16="http://schemas.microsoft.com/office/drawing/2014/main" id="{515BF411-EDF4-FD45-8233-9665B2B05377}"/>
              </a:ext>
            </a:extLst>
          </p:cNvPr>
          <p:cNvSpPr/>
          <p:nvPr/>
        </p:nvSpPr>
        <p:spPr>
          <a:xfrm>
            <a:off x="3359650" y="371474"/>
            <a:ext cx="4654193" cy="4806701"/>
          </a:xfrm>
          <a:prstGeom prst="roundRect">
            <a:avLst>
              <a:gd name="adj" fmla="val 2980"/>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 name="Rectángulo 3">
            <a:extLst>
              <a:ext uri="{FF2B5EF4-FFF2-40B4-BE49-F238E27FC236}">
                <a16:creationId xmlns:a16="http://schemas.microsoft.com/office/drawing/2014/main" id="{0C45B77E-1BDC-C040-AF0F-39E575777B4B}"/>
              </a:ext>
            </a:extLst>
          </p:cNvPr>
          <p:cNvSpPr/>
          <p:nvPr/>
        </p:nvSpPr>
        <p:spPr>
          <a:xfrm>
            <a:off x="3527460" y="567004"/>
            <a:ext cx="4332270" cy="4358501"/>
          </a:xfrm>
          <a:prstGeom prst="rect">
            <a:avLst/>
          </a:prstGeom>
        </p:spPr>
        <p:txBody>
          <a:bodyPr wrap="square">
            <a:spAutoFit/>
          </a:bodyPr>
          <a:lstStyle/>
          <a:p>
            <a:pPr algn="just">
              <a:lnSpc>
                <a:spcPct val="115000"/>
              </a:lnSpc>
            </a:pPr>
            <a:r>
              <a:rPr lang="es-CO" sz="1100" dirty="0">
                <a:latin typeface="Arial" panose="020B0604020202020204" pitchFamily="34" charset="0"/>
                <a:ea typeface="Arial" panose="020B0604020202020204" pitchFamily="34" charset="0"/>
              </a:rPr>
              <a:t>En este componente se establecen los medios mediante los cuales se realizará el proceso de recuperación del sistema y de los procesos de negocio. Es considerable que todos estos ya tengan un aval del equipo de contingencias, por tanto ya se les ha realizado la evaluación de riesgo y están incluidos en el plan de continuidad con su respectivo análisis de impacto y criticidad en el proceso de negocio, teniendo en cuenta lo siguiente:</a:t>
            </a:r>
            <a:endParaRPr lang="es-CO" dirty="0">
              <a:latin typeface="Arial" panose="020B0604020202020204" pitchFamily="34" charset="0"/>
              <a:ea typeface="Arial" panose="020B0604020202020204" pitchFamily="34" charset="0"/>
            </a:endParaRPr>
          </a:p>
          <a:p>
            <a:pPr algn="just">
              <a:lnSpc>
                <a:spcPct val="115000"/>
              </a:lnSpc>
            </a:pPr>
            <a:r>
              <a:rPr lang="es-CO" sz="1100" dirty="0">
                <a:latin typeface="Arial" panose="020B0604020202020204" pitchFamily="34" charset="0"/>
                <a:ea typeface="Arial" panose="020B0604020202020204" pitchFamily="34" charset="0"/>
              </a:rPr>
              <a:t> </a:t>
            </a:r>
            <a:endParaRPr lang="es-CO" dirty="0">
              <a:latin typeface="Arial" panose="020B0604020202020204" pitchFamily="34" charset="0"/>
              <a:ea typeface="Arial" panose="020B0604020202020204" pitchFamily="34" charset="0"/>
            </a:endParaRPr>
          </a:p>
          <a:p>
            <a:pPr marL="342900" lvl="0" indent="-342900" algn="just">
              <a:lnSpc>
                <a:spcPct val="115000"/>
              </a:lnSpc>
              <a:buFont typeface="Arial" panose="020B0604020202020204" pitchFamily="34" charset="0"/>
              <a:buChar char="●"/>
            </a:pPr>
            <a:r>
              <a:rPr lang="es-CO" sz="1100" dirty="0">
                <a:latin typeface="Arial" panose="020B0604020202020204" pitchFamily="34" charset="0"/>
                <a:ea typeface="Arial" panose="020B0604020202020204" pitchFamily="34" charset="0"/>
              </a:rPr>
              <a:t>Plan de crisis cuyo objetivo es evitar una toma de decisiones improvisada que pueda empeorar la situación o bien que simplemente no se tomen decisiones.</a:t>
            </a:r>
            <a:endParaRPr lang="es-CO" dirty="0">
              <a:latin typeface="Arial" panose="020B0604020202020204" pitchFamily="34" charset="0"/>
              <a:ea typeface="Arial" panose="020B0604020202020204" pitchFamily="34" charset="0"/>
            </a:endParaRPr>
          </a:p>
          <a:p>
            <a:pPr marL="457200" algn="just">
              <a:lnSpc>
                <a:spcPct val="115000"/>
              </a:lnSpc>
            </a:pPr>
            <a:r>
              <a:rPr lang="es-CO" sz="1100" dirty="0">
                <a:latin typeface="Arial" panose="020B0604020202020204" pitchFamily="34" charset="0"/>
                <a:ea typeface="Arial" panose="020B0604020202020204" pitchFamily="34" charset="0"/>
              </a:rPr>
              <a:t> </a:t>
            </a:r>
            <a:endParaRPr lang="es-CO" dirty="0">
              <a:latin typeface="Arial" panose="020B0604020202020204" pitchFamily="34" charset="0"/>
              <a:ea typeface="Arial" panose="020B0604020202020204" pitchFamily="34" charset="0"/>
            </a:endParaRPr>
          </a:p>
          <a:p>
            <a:pPr marL="342900" lvl="0" indent="-342900" algn="just">
              <a:lnSpc>
                <a:spcPct val="115000"/>
              </a:lnSpc>
              <a:buFont typeface="Arial" panose="020B0604020202020204" pitchFamily="34" charset="0"/>
              <a:buChar char="●"/>
            </a:pPr>
            <a:r>
              <a:rPr lang="es-CO" sz="1100" dirty="0">
                <a:latin typeface="Arial" panose="020B0604020202020204" pitchFamily="34" charset="0"/>
                <a:ea typeface="Arial" panose="020B0604020202020204" pitchFamily="34" charset="0"/>
              </a:rPr>
              <a:t>Planes operativos de recuperación de entornos, que deberán especificar sobre qué entorno se aplican. Hay que tener en cuenta que estos documentos podrán abarcar uno o varios entornos y contendrán información específica de cada uno de ellos. Por ejemplo, un entorno puede ser un ERP, otro el correo electrónico, etc.</a:t>
            </a:r>
            <a:endParaRPr lang="es-CO" dirty="0">
              <a:latin typeface="Arial" panose="020B0604020202020204" pitchFamily="34" charset="0"/>
              <a:ea typeface="Arial" panose="020B0604020202020204" pitchFamily="34" charset="0"/>
            </a:endParaRPr>
          </a:p>
          <a:p>
            <a:pPr algn="just">
              <a:lnSpc>
                <a:spcPct val="115000"/>
              </a:lnSpc>
            </a:pPr>
            <a:r>
              <a:rPr lang="es-CO" sz="1100" dirty="0">
                <a:latin typeface="Arial" panose="020B0604020202020204" pitchFamily="34" charset="0"/>
                <a:ea typeface="Arial" panose="020B0604020202020204" pitchFamily="34" charset="0"/>
              </a:rPr>
              <a:t>	</a:t>
            </a:r>
            <a:endParaRPr lang="es-CO" dirty="0">
              <a:latin typeface="Arial" panose="020B0604020202020204" pitchFamily="34" charset="0"/>
              <a:ea typeface="Arial" panose="020B0604020202020204" pitchFamily="34" charset="0"/>
            </a:endParaRPr>
          </a:p>
          <a:p>
            <a:pPr marL="342900" lvl="0" indent="-342900" algn="just">
              <a:lnSpc>
                <a:spcPct val="115000"/>
              </a:lnSpc>
              <a:buFont typeface="Arial" panose="020B0604020202020204" pitchFamily="34" charset="0"/>
              <a:buChar char="●"/>
            </a:pPr>
            <a:r>
              <a:rPr lang="es-CO" sz="1100" dirty="0">
                <a:latin typeface="Arial" panose="020B0604020202020204" pitchFamily="34" charset="0"/>
                <a:ea typeface="Arial" panose="020B0604020202020204" pitchFamily="34" charset="0"/>
              </a:rPr>
              <a:t>Procedimientos técnicos de trabajo, donde se describen las acciones que se han de llevar a la práctica para la gestión y recuperación de un sistema, infraestructura o entorno.</a:t>
            </a:r>
            <a:endParaRPr lang="es-CO" dirty="0">
              <a:latin typeface="Arial" panose="020B0604020202020204" pitchFamily="34" charset="0"/>
              <a:ea typeface="Arial" panose="020B0604020202020204" pitchFamily="34" charset="0"/>
            </a:endParaRPr>
          </a:p>
        </p:txBody>
      </p:sp>
      <p:sp>
        <p:nvSpPr>
          <p:cNvPr id="5" name="Rectángulo 4">
            <a:extLst>
              <a:ext uri="{FF2B5EF4-FFF2-40B4-BE49-F238E27FC236}">
                <a16:creationId xmlns:a16="http://schemas.microsoft.com/office/drawing/2014/main" id="{3416D3C6-239C-9649-806A-101CF384D92D}"/>
              </a:ext>
            </a:extLst>
          </p:cNvPr>
          <p:cNvSpPr/>
          <p:nvPr/>
        </p:nvSpPr>
        <p:spPr>
          <a:xfrm>
            <a:off x="350087" y="424160"/>
            <a:ext cx="2310920" cy="461665"/>
          </a:xfrm>
          <a:prstGeom prst="rect">
            <a:avLst/>
          </a:prstGeom>
        </p:spPr>
        <p:txBody>
          <a:bodyPr wrap="square">
            <a:spAutoFit/>
          </a:bodyPr>
          <a:lstStyle/>
          <a:p>
            <a:r>
              <a:rPr lang="es-CO" sz="1200" b="1" dirty="0">
                <a:latin typeface="Arial" panose="020B0604020202020204" pitchFamily="34" charset="0"/>
                <a:ea typeface="Arial" panose="020B0604020202020204" pitchFamily="34" charset="0"/>
              </a:rPr>
              <a:t>Componente de determinación del alcance</a:t>
            </a:r>
            <a:endParaRPr lang="es-CO" sz="1200" b="1" dirty="0"/>
          </a:p>
        </p:txBody>
      </p:sp>
      <p:sp>
        <p:nvSpPr>
          <p:cNvPr id="15" name="Rectángulo 14">
            <a:extLst>
              <a:ext uri="{FF2B5EF4-FFF2-40B4-BE49-F238E27FC236}">
                <a16:creationId xmlns:a16="http://schemas.microsoft.com/office/drawing/2014/main" id="{A4A343A3-3416-7149-AC7F-69C85609AC7A}"/>
              </a:ext>
            </a:extLst>
          </p:cNvPr>
          <p:cNvSpPr/>
          <p:nvPr/>
        </p:nvSpPr>
        <p:spPr>
          <a:xfrm>
            <a:off x="277731" y="1043375"/>
            <a:ext cx="2188067" cy="461665"/>
          </a:xfrm>
          <a:prstGeom prst="rect">
            <a:avLst/>
          </a:prstGeom>
        </p:spPr>
        <p:txBody>
          <a:bodyPr wrap="square">
            <a:spAutoFit/>
          </a:bodyPr>
          <a:lstStyle/>
          <a:p>
            <a:r>
              <a:rPr lang="es-CO" sz="1200" b="1" dirty="0">
                <a:solidFill>
                  <a:schemeClr val="tx1"/>
                </a:solidFill>
                <a:latin typeface="Arial" panose="020B0604020202020204" pitchFamily="34" charset="0"/>
                <a:ea typeface="Arial" panose="020B0604020202020204" pitchFamily="34" charset="0"/>
              </a:rPr>
              <a:t>Componente de análisis de la organización</a:t>
            </a:r>
            <a:endParaRPr lang="es-CO" sz="1200" b="1" dirty="0">
              <a:solidFill>
                <a:schemeClr val="tx1"/>
              </a:solidFill>
            </a:endParaRPr>
          </a:p>
        </p:txBody>
      </p:sp>
      <p:sp>
        <p:nvSpPr>
          <p:cNvPr id="16" name="Rectángulo 15">
            <a:extLst>
              <a:ext uri="{FF2B5EF4-FFF2-40B4-BE49-F238E27FC236}">
                <a16:creationId xmlns:a16="http://schemas.microsoft.com/office/drawing/2014/main" id="{611F8BF5-23C5-F145-9674-753E08C45980}"/>
              </a:ext>
            </a:extLst>
          </p:cNvPr>
          <p:cNvSpPr/>
          <p:nvPr/>
        </p:nvSpPr>
        <p:spPr>
          <a:xfrm>
            <a:off x="277731" y="1715278"/>
            <a:ext cx="2578048" cy="461665"/>
          </a:xfrm>
          <a:prstGeom prst="rect">
            <a:avLst/>
          </a:prstGeom>
        </p:spPr>
        <p:txBody>
          <a:bodyPr wrap="square">
            <a:spAutoFit/>
          </a:bodyPr>
          <a:lstStyle/>
          <a:p>
            <a:r>
              <a:rPr lang="es-CO" sz="1200" b="1" dirty="0">
                <a:latin typeface="Arial" panose="020B0604020202020204" pitchFamily="34" charset="0"/>
                <a:ea typeface="Arial" panose="020B0604020202020204" pitchFamily="34" charset="0"/>
              </a:rPr>
              <a:t>Componente sobre la estrategia de continuidad</a:t>
            </a:r>
            <a:endParaRPr lang="es-CO" sz="1200" b="1" dirty="0"/>
          </a:p>
        </p:txBody>
      </p:sp>
      <p:sp>
        <p:nvSpPr>
          <p:cNvPr id="17" name="Rectángulo 16">
            <a:extLst>
              <a:ext uri="{FF2B5EF4-FFF2-40B4-BE49-F238E27FC236}">
                <a16:creationId xmlns:a16="http://schemas.microsoft.com/office/drawing/2014/main" id="{8F4660DB-81A7-BA41-850D-D3E33372BF20}"/>
              </a:ext>
            </a:extLst>
          </p:cNvPr>
          <p:cNvSpPr/>
          <p:nvPr/>
        </p:nvSpPr>
        <p:spPr>
          <a:xfrm>
            <a:off x="277731" y="2334493"/>
            <a:ext cx="2228725" cy="461665"/>
          </a:xfrm>
          <a:prstGeom prst="rect">
            <a:avLst/>
          </a:prstGeom>
        </p:spPr>
        <p:txBody>
          <a:bodyPr wrap="square">
            <a:spAutoFit/>
          </a:bodyPr>
          <a:lstStyle/>
          <a:p>
            <a:r>
              <a:rPr lang="es-CO" sz="1200" b="1" dirty="0">
                <a:latin typeface="Arial" panose="020B0604020202020204" pitchFamily="34" charset="0"/>
                <a:ea typeface="Arial" panose="020B0604020202020204" pitchFamily="34" charset="0"/>
              </a:rPr>
              <a:t>Componente de respuesta a la contingencia</a:t>
            </a:r>
            <a:endParaRPr lang="es-CO" sz="1200" b="1" dirty="0"/>
          </a:p>
        </p:txBody>
      </p:sp>
      <p:sp>
        <p:nvSpPr>
          <p:cNvPr id="18" name="Rectángulo 17">
            <a:extLst>
              <a:ext uri="{FF2B5EF4-FFF2-40B4-BE49-F238E27FC236}">
                <a16:creationId xmlns:a16="http://schemas.microsoft.com/office/drawing/2014/main" id="{0C2883E2-150D-A14D-BE61-056BE482F407}"/>
              </a:ext>
            </a:extLst>
          </p:cNvPr>
          <p:cNvSpPr/>
          <p:nvPr/>
        </p:nvSpPr>
        <p:spPr>
          <a:xfrm>
            <a:off x="277731" y="3006396"/>
            <a:ext cx="2034284" cy="461665"/>
          </a:xfrm>
          <a:prstGeom prst="rect">
            <a:avLst/>
          </a:prstGeom>
        </p:spPr>
        <p:txBody>
          <a:bodyPr wrap="square">
            <a:spAutoFit/>
          </a:bodyPr>
          <a:lstStyle/>
          <a:p>
            <a:r>
              <a:rPr lang="es-CO" sz="1200" b="1" dirty="0">
                <a:solidFill>
                  <a:schemeClr val="tx1"/>
                </a:solidFill>
                <a:latin typeface="Arial" panose="020B0604020202020204" pitchFamily="34" charset="0"/>
                <a:ea typeface="Arial" panose="020B0604020202020204" pitchFamily="34" charset="0"/>
              </a:rPr>
              <a:t>Componente de pruebas y mantenimiento</a:t>
            </a:r>
            <a:endParaRPr lang="es-CO" sz="1200" b="1" dirty="0">
              <a:solidFill>
                <a:schemeClr val="tx1"/>
              </a:solidFill>
            </a:endParaRPr>
          </a:p>
        </p:txBody>
      </p:sp>
      <p:sp>
        <p:nvSpPr>
          <p:cNvPr id="19" name="Rectángulo 18">
            <a:extLst>
              <a:ext uri="{FF2B5EF4-FFF2-40B4-BE49-F238E27FC236}">
                <a16:creationId xmlns:a16="http://schemas.microsoft.com/office/drawing/2014/main" id="{40BCCC07-A332-7E4C-820B-92284C72E700}"/>
              </a:ext>
            </a:extLst>
          </p:cNvPr>
          <p:cNvSpPr/>
          <p:nvPr/>
        </p:nvSpPr>
        <p:spPr>
          <a:xfrm>
            <a:off x="277731" y="3702555"/>
            <a:ext cx="2504212" cy="276999"/>
          </a:xfrm>
          <a:prstGeom prst="rect">
            <a:avLst/>
          </a:prstGeom>
        </p:spPr>
        <p:txBody>
          <a:bodyPr wrap="none">
            <a:spAutoFit/>
          </a:bodyPr>
          <a:lstStyle/>
          <a:p>
            <a:r>
              <a:rPr lang="es-CO" sz="1200" b="1" dirty="0">
                <a:latin typeface="Arial" panose="020B0604020202020204" pitchFamily="34" charset="0"/>
                <a:ea typeface="Arial" panose="020B0604020202020204" pitchFamily="34" charset="0"/>
              </a:rPr>
              <a:t>Componente de concienciación</a:t>
            </a:r>
            <a:endParaRPr lang="es-CO" sz="1200" b="1" dirty="0"/>
          </a:p>
        </p:txBody>
      </p:sp>
      <p:sp>
        <p:nvSpPr>
          <p:cNvPr id="20" name="Google Shape;115;p6">
            <a:extLst>
              <a:ext uri="{FF2B5EF4-FFF2-40B4-BE49-F238E27FC236}">
                <a16:creationId xmlns:a16="http://schemas.microsoft.com/office/drawing/2014/main" id="{08E86398-B3DE-A54E-9005-5DB5D74A0F74}"/>
              </a:ext>
            </a:extLst>
          </p:cNvPr>
          <p:cNvSpPr txBox="1"/>
          <p:nvPr/>
        </p:nvSpPr>
        <p:spPr>
          <a:xfrm>
            <a:off x="8436571" y="973715"/>
            <a:ext cx="3572205" cy="3016199"/>
          </a:xfrm>
          <a:prstGeom prst="rect">
            <a:avLst/>
          </a:prstGeom>
          <a:noFill/>
          <a:ln>
            <a:noFill/>
          </a:ln>
        </p:spPr>
        <p:txBody>
          <a:bodyPr spcFirstLastPara="1" wrap="square" lIns="91425" tIns="45700" rIns="91425" bIns="45700" anchor="t" anchorCtr="0">
            <a:noAutofit/>
          </a:bodyPr>
          <a:lstStyle/>
          <a:p>
            <a:pPr>
              <a:buClr>
                <a:schemeClr val="dk1"/>
              </a:buClr>
              <a:buSzPts val="350"/>
            </a:pPr>
            <a:r>
              <a:rPr lang="es-CO" dirty="0">
                <a:solidFill>
                  <a:schemeClr val="dk1"/>
                </a:solidFill>
              </a:rPr>
              <a:t>En esta diapositiva se presenta el contenido de la pestaña No 4.</a:t>
            </a:r>
            <a:endParaRPr lang="es-CO" dirty="0"/>
          </a:p>
        </p:txBody>
      </p:sp>
    </p:spTree>
    <p:extLst>
      <p:ext uri="{BB962C8B-B14F-4D97-AF65-F5344CB8AC3E}">
        <p14:creationId xmlns:p14="http://schemas.microsoft.com/office/powerpoint/2010/main" val="319785194"/>
      </p:ext>
    </p:extLst>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6"/>
          <p:cNvSpPr/>
          <p:nvPr/>
        </p:nvSpPr>
        <p:spPr>
          <a:xfrm>
            <a:off x="8253350" y="0"/>
            <a:ext cx="3938649"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16" name="Google Shape;116;p6"/>
          <p:cNvSpPr/>
          <p:nvPr/>
        </p:nvSpPr>
        <p:spPr>
          <a:xfrm>
            <a:off x="8253350" y="0"/>
            <a:ext cx="3938649"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a:solidFill>
                  <a:schemeClr val="lt1"/>
                </a:solidFill>
                <a:latin typeface="Arial"/>
                <a:ea typeface="Arial"/>
                <a:cs typeface="Arial"/>
                <a:sym typeface="Arial"/>
              </a:rPr>
              <a:t>Indicaciones para la producción</a:t>
            </a:r>
            <a:endParaRPr/>
          </a:p>
        </p:txBody>
      </p:sp>
      <p:sp>
        <p:nvSpPr>
          <p:cNvPr id="117" name="Google Shape;117;p6"/>
          <p:cNvSpPr/>
          <p:nvPr/>
        </p:nvSpPr>
        <p:spPr>
          <a:xfrm>
            <a:off x="8253350" y="5602432"/>
            <a:ext cx="3948174" cy="1255566"/>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300"/>
              <a:buFont typeface="Arial"/>
              <a:buNone/>
            </a:pPr>
            <a:r>
              <a:rPr lang="es-ES" sz="1200" b="0" i="0" u="none" strike="noStrike" cap="none">
                <a:solidFill>
                  <a:schemeClr val="dk1"/>
                </a:solidFill>
                <a:latin typeface="Arial"/>
                <a:ea typeface="Arial"/>
                <a:cs typeface="Arial"/>
                <a:sym typeface="Arial"/>
              </a:rPr>
              <a:t>Referencias de las imágenes:</a:t>
            </a:r>
            <a:endParaRPr/>
          </a:p>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 name="Rectángulo redondeado 1">
            <a:extLst>
              <a:ext uri="{FF2B5EF4-FFF2-40B4-BE49-F238E27FC236}">
                <a16:creationId xmlns:a16="http://schemas.microsoft.com/office/drawing/2014/main" id="{5214A958-3194-D54C-8A08-422A25706A82}"/>
              </a:ext>
            </a:extLst>
          </p:cNvPr>
          <p:cNvSpPr/>
          <p:nvPr/>
        </p:nvSpPr>
        <p:spPr>
          <a:xfrm>
            <a:off x="184935" y="371474"/>
            <a:ext cx="2958957" cy="514351"/>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 name="Rectángulo redondeado 6">
            <a:extLst>
              <a:ext uri="{FF2B5EF4-FFF2-40B4-BE49-F238E27FC236}">
                <a16:creationId xmlns:a16="http://schemas.microsoft.com/office/drawing/2014/main" id="{C4C1ED0E-FCAF-BD4B-A24C-277A02364639}"/>
              </a:ext>
            </a:extLst>
          </p:cNvPr>
          <p:cNvSpPr/>
          <p:nvPr/>
        </p:nvSpPr>
        <p:spPr>
          <a:xfrm>
            <a:off x="184934" y="1017033"/>
            <a:ext cx="2958957" cy="514351"/>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8" name="Rectángulo redondeado 7">
            <a:extLst>
              <a:ext uri="{FF2B5EF4-FFF2-40B4-BE49-F238E27FC236}">
                <a16:creationId xmlns:a16="http://schemas.microsoft.com/office/drawing/2014/main" id="{9C25FCC0-9388-FD43-93C7-F61297B95488}"/>
              </a:ext>
            </a:extLst>
          </p:cNvPr>
          <p:cNvSpPr/>
          <p:nvPr/>
        </p:nvSpPr>
        <p:spPr>
          <a:xfrm>
            <a:off x="184934" y="1662592"/>
            <a:ext cx="2958957" cy="514351"/>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Rectángulo redondeado 8">
            <a:extLst>
              <a:ext uri="{FF2B5EF4-FFF2-40B4-BE49-F238E27FC236}">
                <a16:creationId xmlns:a16="http://schemas.microsoft.com/office/drawing/2014/main" id="{0263456C-0B4C-CD4E-910C-EB25480DE981}"/>
              </a:ext>
            </a:extLst>
          </p:cNvPr>
          <p:cNvSpPr/>
          <p:nvPr/>
        </p:nvSpPr>
        <p:spPr>
          <a:xfrm>
            <a:off x="184934" y="2308151"/>
            <a:ext cx="2958957" cy="514351"/>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 name="Rectángulo redondeado 9">
            <a:extLst>
              <a:ext uri="{FF2B5EF4-FFF2-40B4-BE49-F238E27FC236}">
                <a16:creationId xmlns:a16="http://schemas.microsoft.com/office/drawing/2014/main" id="{3EF6998B-9236-5D4E-8435-B146C84277EA}"/>
              </a:ext>
            </a:extLst>
          </p:cNvPr>
          <p:cNvSpPr/>
          <p:nvPr/>
        </p:nvSpPr>
        <p:spPr>
          <a:xfrm>
            <a:off x="184934" y="2953710"/>
            <a:ext cx="2958957" cy="514351"/>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1" name="Rectángulo redondeado 10">
            <a:extLst>
              <a:ext uri="{FF2B5EF4-FFF2-40B4-BE49-F238E27FC236}">
                <a16:creationId xmlns:a16="http://schemas.microsoft.com/office/drawing/2014/main" id="{0A0B4B0F-1BBF-0348-B3E0-EEF41253F400}"/>
              </a:ext>
            </a:extLst>
          </p:cNvPr>
          <p:cNvSpPr/>
          <p:nvPr/>
        </p:nvSpPr>
        <p:spPr>
          <a:xfrm>
            <a:off x="184934" y="3599269"/>
            <a:ext cx="2958957" cy="514351"/>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 name="Rectángulo redondeado 2">
            <a:extLst>
              <a:ext uri="{FF2B5EF4-FFF2-40B4-BE49-F238E27FC236}">
                <a16:creationId xmlns:a16="http://schemas.microsoft.com/office/drawing/2014/main" id="{515BF411-EDF4-FD45-8233-9665B2B05377}"/>
              </a:ext>
            </a:extLst>
          </p:cNvPr>
          <p:cNvSpPr/>
          <p:nvPr/>
        </p:nvSpPr>
        <p:spPr>
          <a:xfrm>
            <a:off x="3371524" y="1662592"/>
            <a:ext cx="4654193" cy="2967627"/>
          </a:xfrm>
          <a:prstGeom prst="roundRect">
            <a:avLst>
              <a:gd name="adj" fmla="val 2980"/>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 name="Rectángulo 3">
            <a:extLst>
              <a:ext uri="{FF2B5EF4-FFF2-40B4-BE49-F238E27FC236}">
                <a16:creationId xmlns:a16="http://schemas.microsoft.com/office/drawing/2014/main" id="{0C45B77E-1BDC-C040-AF0F-39E575777B4B}"/>
              </a:ext>
            </a:extLst>
          </p:cNvPr>
          <p:cNvSpPr/>
          <p:nvPr/>
        </p:nvSpPr>
        <p:spPr>
          <a:xfrm>
            <a:off x="3558893" y="1847848"/>
            <a:ext cx="4243005" cy="2606483"/>
          </a:xfrm>
          <a:prstGeom prst="rect">
            <a:avLst/>
          </a:prstGeom>
        </p:spPr>
        <p:txBody>
          <a:bodyPr wrap="square">
            <a:spAutoFit/>
          </a:bodyPr>
          <a:lstStyle/>
          <a:p>
            <a:pPr algn="just">
              <a:lnSpc>
                <a:spcPct val="115000"/>
              </a:lnSpc>
            </a:pPr>
            <a:r>
              <a:rPr lang="es-CO" sz="1100" dirty="0">
                <a:latin typeface="Arial" panose="020B0604020202020204" pitchFamily="34" charset="0"/>
                <a:ea typeface="Arial" panose="020B0604020202020204" pitchFamily="34" charset="0"/>
              </a:rPr>
              <a:t>Está diseñado específicamente para la realización de las diferentes pruebas a las cuales se debe someter el plan de continuidad para verificar que cumple con todos los estándares y protocolos necesarios para que al momento de requerir su uso se puedan obtener resultados favorables, que ayuden a la organización a solucionar sus inconvenientes de manera eficiente y efectiva.</a:t>
            </a:r>
          </a:p>
          <a:p>
            <a:pPr algn="just">
              <a:lnSpc>
                <a:spcPct val="115000"/>
              </a:lnSpc>
            </a:pPr>
            <a:endParaRPr lang="es-CO" sz="1100" dirty="0">
              <a:latin typeface="Arial" panose="020B0604020202020204" pitchFamily="34" charset="0"/>
              <a:ea typeface="Arial" panose="020B0604020202020204" pitchFamily="34" charset="0"/>
            </a:endParaRPr>
          </a:p>
          <a:p>
            <a:pPr algn="just">
              <a:lnSpc>
                <a:spcPct val="115000"/>
              </a:lnSpc>
            </a:pPr>
            <a:r>
              <a:rPr lang="es-CO" sz="1100" dirty="0">
                <a:latin typeface="Arial" panose="020B0604020202020204" pitchFamily="34" charset="0"/>
                <a:ea typeface="Arial" panose="020B0604020202020204" pitchFamily="34" charset="0"/>
              </a:rPr>
              <a:t>Así mismo, se debe considerar la actualización y mejora de los procesos incluidos dentro del plan de continuidad, de acuerdo a las pruebas y hallazgos encontrados. Se debe considerar dentro de su mantenimiento si los procesos se encuentran vigentes o  si es necesario agregar algunos que no se están considerando.</a:t>
            </a:r>
            <a:endParaRPr lang="es-CO" dirty="0">
              <a:latin typeface="Arial" panose="020B0604020202020204" pitchFamily="34" charset="0"/>
              <a:ea typeface="Arial" panose="020B0604020202020204" pitchFamily="34" charset="0"/>
            </a:endParaRPr>
          </a:p>
        </p:txBody>
      </p:sp>
      <p:sp>
        <p:nvSpPr>
          <p:cNvPr id="5" name="Rectángulo 4">
            <a:extLst>
              <a:ext uri="{FF2B5EF4-FFF2-40B4-BE49-F238E27FC236}">
                <a16:creationId xmlns:a16="http://schemas.microsoft.com/office/drawing/2014/main" id="{3416D3C6-239C-9649-806A-101CF384D92D}"/>
              </a:ext>
            </a:extLst>
          </p:cNvPr>
          <p:cNvSpPr/>
          <p:nvPr/>
        </p:nvSpPr>
        <p:spPr>
          <a:xfrm>
            <a:off x="350087" y="424160"/>
            <a:ext cx="2310920" cy="461665"/>
          </a:xfrm>
          <a:prstGeom prst="rect">
            <a:avLst/>
          </a:prstGeom>
        </p:spPr>
        <p:txBody>
          <a:bodyPr wrap="square">
            <a:spAutoFit/>
          </a:bodyPr>
          <a:lstStyle/>
          <a:p>
            <a:r>
              <a:rPr lang="es-CO" sz="1200" b="1" dirty="0">
                <a:latin typeface="Arial" panose="020B0604020202020204" pitchFamily="34" charset="0"/>
                <a:ea typeface="Arial" panose="020B0604020202020204" pitchFamily="34" charset="0"/>
              </a:rPr>
              <a:t>Componente de determinación del alcance</a:t>
            </a:r>
            <a:endParaRPr lang="es-CO" sz="1200" b="1" dirty="0"/>
          </a:p>
        </p:txBody>
      </p:sp>
      <p:sp>
        <p:nvSpPr>
          <p:cNvPr id="15" name="Rectángulo 14">
            <a:extLst>
              <a:ext uri="{FF2B5EF4-FFF2-40B4-BE49-F238E27FC236}">
                <a16:creationId xmlns:a16="http://schemas.microsoft.com/office/drawing/2014/main" id="{A4A343A3-3416-7149-AC7F-69C85609AC7A}"/>
              </a:ext>
            </a:extLst>
          </p:cNvPr>
          <p:cNvSpPr/>
          <p:nvPr/>
        </p:nvSpPr>
        <p:spPr>
          <a:xfrm>
            <a:off x="277731" y="1043375"/>
            <a:ext cx="2188067" cy="461665"/>
          </a:xfrm>
          <a:prstGeom prst="rect">
            <a:avLst/>
          </a:prstGeom>
        </p:spPr>
        <p:txBody>
          <a:bodyPr wrap="square">
            <a:spAutoFit/>
          </a:bodyPr>
          <a:lstStyle/>
          <a:p>
            <a:r>
              <a:rPr lang="es-CO" sz="1200" b="1" dirty="0">
                <a:solidFill>
                  <a:schemeClr val="tx1"/>
                </a:solidFill>
                <a:latin typeface="Arial" panose="020B0604020202020204" pitchFamily="34" charset="0"/>
                <a:ea typeface="Arial" panose="020B0604020202020204" pitchFamily="34" charset="0"/>
              </a:rPr>
              <a:t>Componente de análisis de la organización</a:t>
            </a:r>
            <a:endParaRPr lang="es-CO" sz="1200" b="1" dirty="0">
              <a:solidFill>
                <a:schemeClr val="tx1"/>
              </a:solidFill>
            </a:endParaRPr>
          </a:p>
        </p:txBody>
      </p:sp>
      <p:sp>
        <p:nvSpPr>
          <p:cNvPr id="16" name="Rectángulo 15">
            <a:extLst>
              <a:ext uri="{FF2B5EF4-FFF2-40B4-BE49-F238E27FC236}">
                <a16:creationId xmlns:a16="http://schemas.microsoft.com/office/drawing/2014/main" id="{611F8BF5-23C5-F145-9674-753E08C45980}"/>
              </a:ext>
            </a:extLst>
          </p:cNvPr>
          <p:cNvSpPr/>
          <p:nvPr/>
        </p:nvSpPr>
        <p:spPr>
          <a:xfrm>
            <a:off x="277731" y="1715278"/>
            <a:ext cx="2578048" cy="461665"/>
          </a:xfrm>
          <a:prstGeom prst="rect">
            <a:avLst/>
          </a:prstGeom>
        </p:spPr>
        <p:txBody>
          <a:bodyPr wrap="square">
            <a:spAutoFit/>
          </a:bodyPr>
          <a:lstStyle/>
          <a:p>
            <a:r>
              <a:rPr lang="es-CO" sz="1200" b="1" dirty="0">
                <a:latin typeface="Arial" panose="020B0604020202020204" pitchFamily="34" charset="0"/>
                <a:ea typeface="Arial" panose="020B0604020202020204" pitchFamily="34" charset="0"/>
              </a:rPr>
              <a:t>Componente sobre la estrategia de continuidad</a:t>
            </a:r>
            <a:endParaRPr lang="es-CO" sz="1200" b="1" dirty="0"/>
          </a:p>
        </p:txBody>
      </p:sp>
      <p:sp>
        <p:nvSpPr>
          <p:cNvPr id="17" name="Rectángulo 16">
            <a:extLst>
              <a:ext uri="{FF2B5EF4-FFF2-40B4-BE49-F238E27FC236}">
                <a16:creationId xmlns:a16="http://schemas.microsoft.com/office/drawing/2014/main" id="{8F4660DB-81A7-BA41-850D-D3E33372BF20}"/>
              </a:ext>
            </a:extLst>
          </p:cNvPr>
          <p:cNvSpPr/>
          <p:nvPr/>
        </p:nvSpPr>
        <p:spPr>
          <a:xfrm>
            <a:off x="277731" y="2334493"/>
            <a:ext cx="2228725" cy="461665"/>
          </a:xfrm>
          <a:prstGeom prst="rect">
            <a:avLst/>
          </a:prstGeom>
        </p:spPr>
        <p:txBody>
          <a:bodyPr wrap="square">
            <a:spAutoFit/>
          </a:bodyPr>
          <a:lstStyle/>
          <a:p>
            <a:r>
              <a:rPr lang="es-CO" sz="1200" b="1" dirty="0">
                <a:latin typeface="Arial" panose="020B0604020202020204" pitchFamily="34" charset="0"/>
                <a:ea typeface="Arial" panose="020B0604020202020204" pitchFamily="34" charset="0"/>
              </a:rPr>
              <a:t>Componente de respuesta a la contingencia</a:t>
            </a:r>
            <a:endParaRPr lang="es-CO" sz="1200" b="1" dirty="0"/>
          </a:p>
        </p:txBody>
      </p:sp>
      <p:sp>
        <p:nvSpPr>
          <p:cNvPr id="18" name="Rectángulo 17">
            <a:extLst>
              <a:ext uri="{FF2B5EF4-FFF2-40B4-BE49-F238E27FC236}">
                <a16:creationId xmlns:a16="http://schemas.microsoft.com/office/drawing/2014/main" id="{43930732-094C-B649-907A-91FDD42C604B}"/>
              </a:ext>
            </a:extLst>
          </p:cNvPr>
          <p:cNvSpPr/>
          <p:nvPr/>
        </p:nvSpPr>
        <p:spPr>
          <a:xfrm>
            <a:off x="277731" y="3006396"/>
            <a:ext cx="2034284" cy="461665"/>
          </a:xfrm>
          <a:prstGeom prst="rect">
            <a:avLst/>
          </a:prstGeom>
        </p:spPr>
        <p:txBody>
          <a:bodyPr wrap="square">
            <a:spAutoFit/>
          </a:bodyPr>
          <a:lstStyle/>
          <a:p>
            <a:r>
              <a:rPr lang="es-CO" sz="1200" b="1" dirty="0">
                <a:solidFill>
                  <a:schemeClr val="tx1"/>
                </a:solidFill>
                <a:latin typeface="Arial" panose="020B0604020202020204" pitchFamily="34" charset="0"/>
                <a:ea typeface="Arial" panose="020B0604020202020204" pitchFamily="34" charset="0"/>
              </a:rPr>
              <a:t>Componente de pruebas y mantenimiento</a:t>
            </a:r>
            <a:endParaRPr lang="es-CO" sz="1200" b="1" dirty="0">
              <a:solidFill>
                <a:schemeClr val="tx1"/>
              </a:solidFill>
            </a:endParaRPr>
          </a:p>
        </p:txBody>
      </p:sp>
      <p:sp>
        <p:nvSpPr>
          <p:cNvPr id="19" name="Rectángulo 18">
            <a:extLst>
              <a:ext uri="{FF2B5EF4-FFF2-40B4-BE49-F238E27FC236}">
                <a16:creationId xmlns:a16="http://schemas.microsoft.com/office/drawing/2014/main" id="{38D735C0-04FA-3547-A304-9BB90140048C}"/>
              </a:ext>
            </a:extLst>
          </p:cNvPr>
          <p:cNvSpPr/>
          <p:nvPr/>
        </p:nvSpPr>
        <p:spPr>
          <a:xfrm>
            <a:off x="277731" y="3702555"/>
            <a:ext cx="2504212" cy="276999"/>
          </a:xfrm>
          <a:prstGeom prst="rect">
            <a:avLst/>
          </a:prstGeom>
        </p:spPr>
        <p:txBody>
          <a:bodyPr wrap="none">
            <a:spAutoFit/>
          </a:bodyPr>
          <a:lstStyle/>
          <a:p>
            <a:r>
              <a:rPr lang="es-CO" sz="1200" b="1" dirty="0">
                <a:latin typeface="Arial" panose="020B0604020202020204" pitchFamily="34" charset="0"/>
                <a:ea typeface="Arial" panose="020B0604020202020204" pitchFamily="34" charset="0"/>
              </a:rPr>
              <a:t>Componente de concienciación</a:t>
            </a:r>
            <a:endParaRPr lang="es-CO" sz="1200" b="1" dirty="0"/>
          </a:p>
        </p:txBody>
      </p:sp>
      <p:sp>
        <p:nvSpPr>
          <p:cNvPr id="20" name="Google Shape;115;p6">
            <a:extLst>
              <a:ext uri="{FF2B5EF4-FFF2-40B4-BE49-F238E27FC236}">
                <a16:creationId xmlns:a16="http://schemas.microsoft.com/office/drawing/2014/main" id="{90BD8DFB-08B5-4541-B9F5-5CD71F7BFD84}"/>
              </a:ext>
            </a:extLst>
          </p:cNvPr>
          <p:cNvSpPr txBox="1"/>
          <p:nvPr/>
        </p:nvSpPr>
        <p:spPr>
          <a:xfrm>
            <a:off x="8436571" y="973715"/>
            <a:ext cx="3572205" cy="3016199"/>
          </a:xfrm>
          <a:prstGeom prst="rect">
            <a:avLst/>
          </a:prstGeom>
          <a:noFill/>
          <a:ln>
            <a:noFill/>
          </a:ln>
        </p:spPr>
        <p:txBody>
          <a:bodyPr spcFirstLastPara="1" wrap="square" lIns="91425" tIns="45700" rIns="91425" bIns="45700" anchor="t" anchorCtr="0">
            <a:noAutofit/>
          </a:bodyPr>
          <a:lstStyle/>
          <a:p>
            <a:pPr>
              <a:buClr>
                <a:schemeClr val="dk1"/>
              </a:buClr>
              <a:buSzPts val="350"/>
            </a:pPr>
            <a:r>
              <a:rPr lang="es-CO" dirty="0">
                <a:solidFill>
                  <a:schemeClr val="dk1"/>
                </a:solidFill>
              </a:rPr>
              <a:t>En esta diapositiva se presenta el contenido de la pestaña No 5.</a:t>
            </a:r>
            <a:endParaRPr lang="es-CO" dirty="0"/>
          </a:p>
        </p:txBody>
      </p:sp>
    </p:spTree>
    <p:extLst>
      <p:ext uri="{BB962C8B-B14F-4D97-AF65-F5344CB8AC3E}">
        <p14:creationId xmlns:p14="http://schemas.microsoft.com/office/powerpoint/2010/main" val="2947253893"/>
      </p:ext>
    </p:extLst>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6"/>
          <p:cNvSpPr/>
          <p:nvPr/>
        </p:nvSpPr>
        <p:spPr>
          <a:xfrm>
            <a:off x="8253350" y="0"/>
            <a:ext cx="3938649"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16" name="Google Shape;116;p6"/>
          <p:cNvSpPr/>
          <p:nvPr/>
        </p:nvSpPr>
        <p:spPr>
          <a:xfrm>
            <a:off x="8253350" y="0"/>
            <a:ext cx="3938649"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a:solidFill>
                  <a:schemeClr val="lt1"/>
                </a:solidFill>
                <a:latin typeface="Arial"/>
                <a:ea typeface="Arial"/>
                <a:cs typeface="Arial"/>
                <a:sym typeface="Arial"/>
              </a:rPr>
              <a:t>Indicaciones para la producción</a:t>
            </a:r>
            <a:endParaRPr/>
          </a:p>
        </p:txBody>
      </p:sp>
      <p:sp>
        <p:nvSpPr>
          <p:cNvPr id="117" name="Google Shape;117;p6"/>
          <p:cNvSpPr/>
          <p:nvPr/>
        </p:nvSpPr>
        <p:spPr>
          <a:xfrm>
            <a:off x="8253350" y="5602432"/>
            <a:ext cx="3948174" cy="1255566"/>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300"/>
              <a:buFont typeface="Arial"/>
              <a:buNone/>
            </a:pPr>
            <a:r>
              <a:rPr lang="es-ES" sz="1200" b="0" i="0" u="none" strike="noStrike" cap="none">
                <a:solidFill>
                  <a:schemeClr val="dk1"/>
                </a:solidFill>
                <a:latin typeface="Arial"/>
                <a:ea typeface="Arial"/>
                <a:cs typeface="Arial"/>
                <a:sym typeface="Arial"/>
              </a:rPr>
              <a:t>Referencias de las imágenes:</a:t>
            </a:r>
            <a:endParaRPr/>
          </a:p>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 name="Rectángulo redondeado 1">
            <a:extLst>
              <a:ext uri="{FF2B5EF4-FFF2-40B4-BE49-F238E27FC236}">
                <a16:creationId xmlns:a16="http://schemas.microsoft.com/office/drawing/2014/main" id="{5214A958-3194-D54C-8A08-422A25706A82}"/>
              </a:ext>
            </a:extLst>
          </p:cNvPr>
          <p:cNvSpPr/>
          <p:nvPr/>
        </p:nvSpPr>
        <p:spPr>
          <a:xfrm>
            <a:off x="184935" y="371474"/>
            <a:ext cx="2958957" cy="514351"/>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 name="Rectángulo redondeado 6">
            <a:extLst>
              <a:ext uri="{FF2B5EF4-FFF2-40B4-BE49-F238E27FC236}">
                <a16:creationId xmlns:a16="http://schemas.microsoft.com/office/drawing/2014/main" id="{C4C1ED0E-FCAF-BD4B-A24C-277A02364639}"/>
              </a:ext>
            </a:extLst>
          </p:cNvPr>
          <p:cNvSpPr/>
          <p:nvPr/>
        </p:nvSpPr>
        <p:spPr>
          <a:xfrm>
            <a:off x="184934" y="1017033"/>
            <a:ext cx="2958957" cy="514351"/>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8" name="Rectángulo redondeado 7">
            <a:extLst>
              <a:ext uri="{FF2B5EF4-FFF2-40B4-BE49-F238E27FC236}">
                <a16:creationId xmlns:a16="http://schemas.microsoft.com/office/drawing/2014/main" id="{9C25FCC0-9388-FD43-93C7-F61297B95488}"/>
              </a:ext>
            </a:extLst>
          </p:cNvPr>
          <p:cNvSpPr/>
          <p:nvPr/>
        </p:nvSpPr>
        <p:spPr>
          <a:xfrm>
            <a:off x="184934" y="1662592"/>
            <a:ext cx="2958957" cy="514351"/>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Rectángulo redondeado 8">
            <a:extLst>
              <a:ext uri="{FF2B5EF4-FFF2-40B4-BE49-F238E27FC236}">
                <a16:creationId xmlns:a16="http://schemas.microsoft.com/office/drawing/2014/main" id="{0263456C-0B4C-CD4E-910C-EB25480DE981}"/>
              </a:ext>
            </a:extLst>
          </p:cNvPr>
          <p:cNvSpPr/>
          <p:nvPr/>
        </p:nvSpPr>
        <p:spPr>
          <a:xfrm>
            <a:off x="184934" y="2308151"/>
            <a:ext cx="2958957" cy="514351"/>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 name="Rectángulo redondeado 9">
            <a:extLst>
              <a:ext uri="{FF2B5EF4-FFF2-40B4-BE49-F238E27FC236}">
                <a16:creationId xmlns:a16="http://schemas.microsoft.com/office/drawing/2014/main" id="{3EF6998B-9236-5D4E-8435-B146C84277EA}"/>
              </a:ext>
            </a:extLst>
          </p:cNvPr>
          <p:cNvSpPr/>
          <p:nvPr/>
        </p:nvSpPr>
        <p:spPr>
          <a:xfrm>
            <a:off x="184934" y="2953710"/>
            <a:ext cx="2958957" cy="514351"/>
          </a:xfrm>
          <a:prstGeom prst="round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1" name="Rectángulo redondeado 10">
            <a:extLst>
              <a:ext uri="{FF2B5EF4-FFF2-40B4-BE49-F238E27FC236}">
                <a16:creationId xmlns:a16="http://schemas.microsoft.com/office/drawing/2014/main" id="{0A0B4B0F-1BBF-0348-B3E0-EEF41253F400}"/>
              </a:ext>
            </a:extLst>
          </p:cNvPr>
          <p:cNvSpPr/>
          <p:nvPr/>
        </p:nvSpPr>
        <p:spPr>
          <a:xfrm>
            <a:off x="184934" y="3599269"/>
            <a:ext cx="2958957" cy="514351"/>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 name="Rectángulo redondeado 2">
            <a:extLst>
              <a:ext uri="{FF2B5EF4-FFF2-40B4-BE49-F238E27FC236}">
                <a16:creationId xmlns:a16="http://schemas.microsoft.com/office/drawing/2014/main" id="{515BF411-EDF4-FD45-8233-9665B2B05377}"/>
              </a:ext>
            </a:extLst>
          </p:cNvPr>
          <p:cNvSpPr/>
          <p:nvPr/>
        </p:nvSpPr>
        <p:spPr>
          <a:xfrm>
            <a:off x="3371524" y="1335640"/>
            <a:ext cx="4654193" cy="3294579"/>
          </a:xfrm>
          <a:prstGeom prst="roundRect">
            <a:avLst>
              <a:gd name="adj" fmla="val 2980"/>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 name="Rectángulo 3">
            <a:extLst>
              <a:ext uri="{FF2B5EF4-FFF2-40B4-BE49-F238E27FC236}">
                <a16:creationId xmlns:a16="http://schemas.microsoft.com/office/drawing/2014/main" id="{0C45B77E-1BDC-C040-AF0F-39E575777B4B}"/>
              </a:ext>
            </a:extLst>
          </p:cNvPr>
          <p:cNvSpPr/>
          <p:nvPr/>
        </p:nvSpPr>
        <p:spPr>
          <a:xfrm>
            <a:off x="3565965" y="1505040"/>
            <a:ext cx="4243005" cy="2995820"/>
          </a:xfrm>
          <a:prstGeom prst="rect">
            <a:avLst/>
          </a:prstGeom>
        </p:spPr>
        <p:txBody>
          <a:bodyPr wrap="square">
            <a:spAutoFit/>
          </a:bodyPr>
          <a:lstStyle/>
          <a:p>
            <a:pPr algn="just">
              <a:lnSpc>
                <a:spcPct val="115000"/>
              </a:lnSpc>
            </a:pPr>
            <a:r>
              <a:rPr lang="es-CO" sz="1100" dirty="0">
                <a:latin typeface="Arial" panose="020B0604020202020204" pitchFamily="34" charset="0"/>
                <a:ea typeface="Arial" panose="020B0604020202020204" pitchFamily="34" charset="0"/>
              </a:rPr>
              <a:t>Este componente es el último a considerar y está relacionado con fomentar las buenas prácticas en los procesos.  Se considera de vital importancia el compromiso de todos los miembros de la organización en velar por el correcto funcionamiento de los procesos de negocio y en la calidad de los servicios que ofrecerá la organización.</a:t>
            </a:r>
          </a:p>
          <a:p>
            <a:pPr algn="just">
              <a:lnSpc>
                <a:spcPct val="115000"/>
              </a:lnSpc>
            </a:pPr>
            <a:endParaRPr lang="es-CO" sz="1100" dirty="0">
              <a:latin typeface="Arial" panose="020B0604020202020204" pitchFamily="34" charset="0"/>
              <a:ea typeface="Arial" panose="020B0604020202020204" pitchFamily="34" charset="0"/>
            </a:endParaRPr>
          </a:p>
          <a:p>
            <a:pPr algn="just">
              <a:lnSpc>
                <a:spcPct val="115000"/>
              </a:lnSpc>
            </a:pPr>
            <a:r>
              <a:rPr lang="es-CO" sz="1100" dirty="0">
                <a:latin typeface="Arial" panose="020B0604020202020204" pitchFamily="34" charset="0"/>
                <a:ea typeface="Arial" panose="020B0604020202020204" pitchFamily="34" charset="0"/>
              </a:rPr>
              <a:t>Se debe buscar la manera de que cada uno de los miembros de la organización se identifique con las políticas que ayuden al bienestar y fluidez de los procesos de negocio de la empresa, pues se sabe que cuando las cosas son impuestas no generan resultados positivos. Hay que encontrar las estrategias necesarias para que los empleados, administrativos y personal operativo se identifiquen y asuman el compromiso de la continuidad del negocio como parte de la cultura organizacional.</a:t>
            </a:r>
            <a:endParaRPr lang="es-CO" dirty="0">
              <a:latin typeface="Arial" panose="020B0604020202020204" pitchFamily="34" charset="0"/>
              <a:ea typeface="Arial" panose="020B0604020202020204" pitchFamily="34" charset="0"/>
            </a:endParaRPr>
          </a:p>
        </p:txBody>
      </p:sp>
      <p:sp>
        <p:nvSpPr>
          <p:cNvPr id="5" name="Rectángulo 4">
            <a:extLst>
              <a:ext uri="{FF2B5EF4-FFF2-40B4-BE49-F238E27FC236}">
                <a16:creationId xmlns:a16="http://schemas.microsoft.com/office/drawing/2014/main" id="{3416D3C6-239C-9649-806A-101CF384D92D}"/>
              </a:ext>
            </a:extLst>
          </p:cNvPr>
          <p:cNvSpPr/>
          <p:nvPr/>
        </p:nvSpPr>
        <p:spPr>
          <a:xfrm>
            <a:off x="350087" y="424160"/>
            <a:ext cx="2310920" cy="461665"/>
          </a:xfrm>
          <a:prstGeom prst="rect">
            <a:avLst/>
          </a:prstGeom>
        </p:spPr>
        <p:txBody>
          <a:bodyPr wrap="square">
            <a:spAutoFit/>
          </a:bodyPr>
          <a:lstStyle/>
          <a:p>
            <a:r>
              <a:rPr lang="es-CO" sz="1200" b="1" dirty="0">
                <a:latin typeface="Arial" panose="020B0604020202020204" pitchFamily="34" charset="0"/>
                <a:ea typeface="Arial" panose="020B0604020202020204" pitchFamily="34" charset="0"/>
              </a:rPr>
              <a:t>Componente de determinación del alcance</a:t>
            </a:r>
            <a:endParaRPr lang="es-CO" sz="1200" b="1" dirty="0"/>
          </a:p>
        </p:txBody>
      </p:sp>
      <p:sp>
        <p:nvSpPr>
          <p:cNvPr id="15" name="Rectángulo 14">
            <a:extLst>
              <a:ext uri="{FF2B5EF4-FFF2-40B4-BE49-F238E27FC236}">
                <a16:creationId xmlns:a16="http://schemas.microsoft.com/office/drawing/2014/main" id="{A4A343A3-3416-7149-AC7F-69C85609AC7A}"/>
              </a:ext>
            </a:extLst>
          </p:cNvPr>
          <p:cNvSpPr/>
          <p:nvPr/>
        </p:nvSpPr>
        <p:spPr>
          <a:xfrm>
            <a:off x="277731" y="1043375"/>
            <a:ext cx="2188067" cy="461665"/>
          </a:xfrm>
          <a:prstGeom prst="rect">
            <a:avLst/>
          </a:prstGeom>
        </p:spPr>
        <p:txBody>
          <a:bodyPr wrap="square">
            <a:spAutoFit/>
          </a:bodyPr>
          <a:lstStyle/>
          <a:p>
            <a:r>
              <a:rPr lang="es-CO" sz="1200" b="1" dirty="0">
                <a:solidFill>
                  <a:schemeClr val="tx1"/>
                </a:solidFill>
                <a:latin typeface="Arial" panose="020B0604020202020204" pitchFamily="34" charset="0"/>
                <a:ea typeface="Arial" panose="020B0604020202020204" pitchFamily="34" charset="0"/>
              </a:rPr>
              <a:t>Componente de análisis de la organización</a:t>
            </a:r>
            <a:endParaRPr lang="es-CO" sz="1200" b="1" dirty="0">
              <a:solidFill>
                <a:schemeClr val="tx1"/>
              </a:solidFill>
            </a:endParaRPr>
          </a:p>
        </p:txBody>
      </p:sp>
      <p:sp>
        <p:nvSpPr>
          <p:cNvPr id="16" name="Rectángulo 15">
            <a:extLst>
              <a:ext uri="{FF2B5EF4-FFF2-40B4-BE49-F238E27FC236}">
                <a16:creationId xmlns:a16="http://schemas.microsoft.com/office/drawing/2014/main" id="{611F8BF5-23C5-F145-9674-753E08C45980}"/>
              </a:ext>
            </a:extLst>
          </p:cNvPr>
          <p:cNvSpPr/>
          <p:nvPr/>
        </p:nvSpPr>
        <p:spPr>
          <a:xfrm>
            <a:off x="277731" y="1715278"/>
            <a:ext cx="2578048" cy="461665"/>
          </a:xfrm>
          <a:prstGeom prst="rect">
            <a:avLst/>
          </a:prstGeom>
        </p:spPr>
        <p:txBody>
          <a:bodyPr wrap="square">
            <a:spAutoFit/>
          </a:bodyPr>
          <a:lstStyle/>
          <a:p>
            <a:r>
              <a:rPr lang="es-CO" sz="1200" b="1" dirty="0">
                <a:latin typeface="Arial" panose="020B0604020202020204" pitchFamily="34" charset="0"/>
                <a:ea typeface="Arial" panose="020B0604020202020204" pitchFamily="34" charset="0"/>
              </a:rPr>
              <a:t>Componente sobre la estrategia de continuidad</a:t>
            </a:r>
            <a:endParaRPr lang="es-CO" sz="1200" b="1" dirty="0"/>
          </a:p>
        </p:txBody>
      </p:sp>
      <p:sp>
        <p:nvSpPr>
          <p:cNvPr id="17" name="Rectángulo 16">
            <a:extLst>
              <a:ext uri="{FF2B5EF4-FFF2-40B4-BE49-F238E27FC236}">
                <a16:creationId xmlns:a16="http://schemas.microsoft.com/office/drawing/2014/main" id="{8F4660DB-81A7-BA41-850D-D3E33372BF20}"/>
              </a:ext>
            </a:extLst>
          </p:cNvPr>
          <p:cNvSpPr/>
          <p:nvPr/>
        </p:nvSpPr>
        <p:spPr>
          <a:xfrm>
            <a:off x="277731" y="2334493"/>
            <a:ext cx="2228725" cy="461665"/>
          </a:xfrm>
          <a:prstGeom prst="rect">
            <a:avLst/>
          </a:prstGeom>
        </p:spPr>
        <p:txBody>
          <a:bodyPr wrap="square">
            <a:spAutoFit/>
          </a:bodyPr>
          <a:lstStyle/>
          <a:p>
            <a:r>
              <a:rPr lang="es-CO" sz="1200" b="1" dirty="0">
                <a:latin typeface="Arial" panose="020B0604020202020204" pitchFamily="34" charset="0"/>
                <a:ea typeface="Arial" panose="020B0604020202020204" pitchFamily="34" charset="0"/>
              </a:rPr>
              <a:t>Componente de respuesta a la contingencia</a:t>
            </a:r>
            <a:endParaRPr lang="es-CO" sz="1200" b="1" dirty="0"/>
          </a:p>
        </p:txBody>
      </p:sp>
      <p:sp>
        <p:nvSpPr>
          <p:cNvPr id="18" name="Rectángulo 17">
            <a:extLst>
              <a:ext uri="{FF2B5EF4-FFF2-40B4-BE49-F238E27FC236}">
                <a16:creationId xmlns:a16="http://schemas.microsoft.com/office/drawing/2014/main" id="{43930732-094C-B649-907A-91FDD42C604B}"/>
              </a:ext>
            </a:extLst>
          </p:cNvPr>
          <p:cNvSpPr/>
          <p:nvPr/>
        </p:nvSpPr>
        <p:spPr>
          <a:xfrm>
            <a:off x="277731" y="3006396"/>
            <a:ext cx="2034284" cy="461665"/>
          </a:xfrm>
          <a:prstGeom prst="rect">
            <a:avLst/>
          </a:prstGeom>
        </p:spPr>
        <p:txBody>
          <a:bodyPr wrap="square">
            <a:spAutoFit/>
          </a:bodyPr>
          <a:lstStyle/>
          <a:p>
            <a:r>
              <a:rPr lang="es-CO" sz="1200" b="1" dirty="0">
                <a:solidFill>
                  <a:schemeClr val="tx1"/>
                </a:solidFill>
                <a:latin typeface="Arial" panose="020B0604020202020204" pitchFamily="34" charset="0"/>
                <a:ea typeface="Arial" panose="020B0604020202020204" pitchFamily="34" charset="0"/>
              </a:rPr>
              <a:t>Componente de pruebas y mantenimiento</a:t>
            </a:r>
            <a:endParaRPr lang="es-CO" sz="1200" b="1" dirty="0">
              <a:solidFill>
                <a:schemeClr val="tx1"/>
              </a:solidFill>
            </a:endParaRPr>
          </a:p>
        </p:txBody>
      </p:sp>
      <p:sp>
        <p:nvSpPr>
          <p:cNvPr id="19" name="Rectángulo 18">
            <a:extLst>
              <a:ext uri="{FF2B5EF4-FFF2-40B4-BE49-F238E27FC236}">
                <a16:creationId xmlns:a16="http://schemas.microsoft.com/office/drawing/2014/main" id="{38D735C0-04FA-3547-A304-9BB90140048C}"/>
              </a:ext>
            </a:extLst>
          </p:cNvPr>
          <p:cNvSpPr/>
          <p:nvPr/>
        </p:nvSpPr>
        <p:spPr>
          <a:xfrm>
            <a:off x="277731" y="3702555"/>
            <a:ext cx="2504212" cy="276999"/>
          </a:xfrm>
          <a:prstGeom prst="rect">
            <a:avLst/>
          </a:prstGeom>
        </p:spPr>
        <p:txBody>
          <a:bodyPr wrap="none">
            <a:spAutoFit/>
          </a:bodyPr>
          <a:lstStyle/>
          <a:p>
            <a:r>
              <a:rPr lang="es-CO" sz="1200" b="1" dirty="0">
                <a:latin typeface="Arial" panose="020B0604020202020204" pitchFamily="34" charset="0"/>
                <a:ea typeface="Arial" panose="020B0604020202020204" pitchFamily="34" charset="0"/>
              </a:rPr>
              <a:t>Componente de concienciación</a:t>
            </a:r>
            <a:endParaRPr lang="es-CO" sz="1200" b="1" dirty="0"/>
          </a:p>
        </p:txBody>
      </p:sp>
      <p:sp>
        <p:nvSpPr>
          <p:cNvPr id="20" name="Google Shape;115;p6">
            <a:extLst>
              <a:ext uri="{FF2B5EF4-FFF2-40B4-BE49-F238E27FC236}">
                <a16:creationId xmlns:a16="http://schemas.microsoft.com/office/drawing/2014/main" id="{7BCDDCEE-FDBD-1044-BBDE-A06A72FA7F1A}"/>
              </a:ext>
            </a:extLst>
          </p:cNvPr>
          <p:cNvSpPr txBox="1"/>
          <p:nvPr/>
        </p:nvSpPr>
        <p:spPr>
          <a:xfrm>
            <a:off x="8436571" y="973715"/>
            <a:ext cx="3572205" cy="3016199"/>
          </a:xfrm>
          <a:prstGeom prst="rect">
            <a:avLst/>
          </a:prstGeom>
          <a:noFill/>
          <a:ln>
            <a:noFill/>
          </a:ln>
        </p:spPr>
        <p:txBody>
          <a:bodyPr spcFirstLastPara="1" wrap="square" lIns="91425" tIns="45700" rIns="91425" bIns="45700" anchor="t" anchorCtr="0">
            <a:noAutofit/>
          </a:bodyPr>
          <a:lstStyle/>
          <a:p>
            <a:pPr>
              <a:buClr>
                <a:schemeClr val="dk1"/>
              </a:buClr>
              <a:buSzPts val="350"/>
            </a:pPr>
            <a:r>
              <a:rPr lang="es-CO" dirty="0">
                <a:solidFill>
                  <a:schemeClr val="dk1"/>
                </a:solidFill>
              </a:rPr>
              <a:t>En esta diapositiva se presenta el contenido de la pestaña </a:t>
            </a:r>
            <a:r>
              <a:rPr lang="es-CO">
                <a:solidFill>
                  <a:schemeClr val="dk1"/>
                </a:solidFill>
              </a:rPr>
              <a:t>No 6.</a:t>
            </a:r>
            <a:endParaRPr lang="es-CO" dirty="0"/>
          </a:p>
        </p:txBody>
      </p:sp>
    </p:spTree>
    <p:extLst>
      <p:ext uri="{BB962C8B-B14F-4D97-AF65-F5344CB8AC3E}">
        <p14:creationId xmlns:p14="http://schemas.microsoft.com/office/powerpoint/2010/main" val="2372463572"/>
      </p:ext>
    </p:extLst>
  </p:cSld>
  <p:clrMapOvr>
    <a:masterClrMapping/>
  </p:clrMapOvr>
  <p:transition spd="slow">
    <p:cut/>
  </p:transition>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TotalTime>
  <Words>1106</Words>
  <Application>Microsoft Office PowerPoint</Application>
  <PresentationFormat>Panorámica</PresentationFormat>
  <Paragraphs>81</Paragraphs>
  <Slides>7</Slides>
  <Notes>7</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7</vt:i4>
      </vt:variant>
    </vt:vector>
  </HeadingPairs>
  <TitlesOfParts>
    <vt:vector size="10" baseType="lpstr">
      <vt:lpstr>Arial</vt:lpstr>
      <vt:lpstr>Calibri</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CLAUDIA VASQUEZ</dc:creator>
  <cp:lastModifiedBy>Usuario</cp:lastModifiedBy>
  <cp:revision>9</cp:revision>
  <dcterms:modified xsi:type="dcterms:W3CDTF">2022-05-11T20:55:41Z</dcterms:modified>
</cp:coreProperties>
</file>