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CF02_5_2_gráfico_proceso_auditoria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415912" y="1081099"/>
            <a:ext cx="3556238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dada, la cual muestra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proceso.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4972692"/>
            <a:ext cx="3948174" cy="18853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</a:t>
            </a:r>
            <a:r>
              <a:rPr lang="es-ES" sz="1200">
                <a:solidFill>
                  <a:schemeClr val="dk1"/>
                </a:solidFill>
              </a:rPr>
              <a:t>://stock.adobe.com/co/images/id/249346861?as_audience=srp&amp;as_campaign=Freepik&amp;get_facets=1&amp;order=relevance&amp;safe_search=1&amp;as_content=api&amp;k=infograf%C3%ADa%20seis&amp;filterscontent_typezip_vector=1&amp;tduid=58d5dcab88cd4f318bf9cd67f089f83c&amp;as_channel=affiliate&amp;as_campclass=redirect&amp;as_source=arvato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Thin line infographic template with 6 steps. Modern business concept infographics with options for brochure, diagram, workflow, timeline. Vector EPS 10">
            <a:extLst>
              <a:ext uri="{FF2B5EF4-FFF2-40B4-BE49-F238E27FC236}">
                <a16:creationId xmlns:a16="http://schemas.microsoft.com/office/drawing/2014/main" id="{5C8F69C7-5685-9545-95A8-D4C02C47D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r="8290"/>
          <a:stretch/>
        </p:blipFill>
        <p:spPr bwMode="auto">
          <a:xfrm>
            <a:off x="164388" y="1821383"/>
            <a:ext cx="7911102" cy="245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30BAC5D-C705-D54D-842F-D47995B7FC4F}"/>
              </a:ext>
            </a:extLst>
          </p:cNvPr>
          <p:cNvSpPr/>
          <p:nvPr/>
        </p:nvSpPr>
        <p:spPr>
          <a:xfrm>
            <a:off x="462339" y="3123342"/>
            <a:ext cx="873303" cy="441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96B90E-34B7-624B-84E1-DBDF04F1DF95}"/>
              </a:ext>
            </a:extLst>
          </p:cNvPr>
          <p:cNvSpPr/>
          <p:nvPr/>
        </p:nvSpPr>
        <p:spPr>
          <a:xfrm>
            <a:off x="1734622" y="3123341"/>
            <a:ext cx="873303" cy="441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0C6A3-15D0-CB4F-82E8-D9C8E49C719E}"/>
              </a:ext>
            </a:extLst>
          </p:cNvPr>
          <p:cNvSpPr/>
          <p:nvPr/>
        </p:nvSpPr>
        <p:spPr>
          <a:xfrm>
            <a:off x="3006905" y="3141321"/>
            <a:ext cx="873303" cy="441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10FF7C-C1E1-A140-A3FE-75040A315BBF}"/>
              </a:ext>
            </a:extLst>
          </p:cNvPr>
          <p:cNvSpPr/>
          <p:nvPr/>
        </p:nvSpPr>
        <p:spPr>
          <a:xfrm>
            <a:off x="4256816" y="3141320"/>
            <a:ext cx="962457" cy="441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76AB608-FEFC-A643-A65D-784C249C57EE}"/>
              </a:ext>
            </a:extLst>
          </p:cNvPr>
          <p:cNvSpPr/>
          <p:nvPr/>
        </p:nvSpPr>
        <p:spPr>
          <a:xfrm>
            <a:off x="5512031" y="3123341"/>
            <a:ext cx="962457" cy="441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A35185-740D-584A-9FA3-B55F6AC96DD7}"/>
              </a:ext>
            </a:extLst>
          </p:cNvPr>
          <p:cNvSpPr/>
          <p:nvPr/>
        </p:nvSpPr>
        <p:spPr>
          <a:xfrm>
            <a:off x="6784314" y="3141320"/>
            <a:ext cx="962457" cy="441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E573E0-8A21-474F-BD2D-979760B799CC}"/>
              </a:ext>
            </a:extLst>
          </p:cNvPr>
          <p:cNvSpPr/>
          <p:nvPr/>
        </p:nvSpPr>
        <p:spPr>
          <a:xfrm>
            <a:off x="356281" y="3069826"/>
            <a:ext cx="1160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/>
              <a:t>Recopilar la información de cada proceso que está incluido en el SGCN.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DE45194-49C2-4F44-9BCB-C0FC59B6C69F}"/>
              </a:ext>
            </a:extLst>
          </p:cNvPr>
          <p:cNvSpPr/>
          <p:nvPr/>
        </p:nvSpPr>
        <p:spPr>
          <a:xfrm>
            <a:off x="1657619" y="2928736"/>
            <a:ext cx="11609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>
                <a:latin typeface="Arial" panose="020B0604020202020204" pitchFamily="34" charset="0"/>
                <a:ea typeface="Arial" panose="020B0604020202020204" pitchFamily="34" charset="0"/>
              </a:rPr>
              <a:t>Comparar la información que se encuentra en los documentos de proceso con respecto al proceso real.</a:t>
            </a: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CA65368-667B-B843-8113-66725B000B1E}"/>
              </a:ext>
            </a:extLst>
          </p:cNvPr>
          <p:cNvSpPr/>
          <p:nvPr/>
        </p:nvSpPr>
        <p:spPr>
          <a:xfrm>
            <a:off x="2893720" y="3081636"/>
            <a:ext cx="12879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>
                <a:latin typeface="Arial" panose="020B0604020202020204" pitchFamily="34" charset="0"/>
                <a:ea typeface="Arial" panose="020B0604020202020204" pitchFamily="34" charset="0"/>
              </a:rPr>
              <a:t>Realizar una inspección en los puestos de trabajo y los lugares donde se ejecutan los procesos del SGCN</a:t>
            </a:r>
            <a:endParaRPr lang="es-CO" sz="8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A6F881A-447B-F34C-8134-0E5DD86AE11D}"/>
              </a:ext>
            </a:extLst>
          </p:cNvPr>
          <p:cNvSpPr/>
          <p:nvPr/>
        </p:nvSpPr>
        <p:spPr>
          <a:xfrm>
            <a:off x="4148937" y="3081636"/>
            <a:ext cx="13699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>
                <a:latin typeface="Arial" panose="020B0604020202020204" pitchFamily="34" charset="0"/>
                <a:ea typeface="Arial" panose="020B0604020202020204" pitchFamily="34" charset="0"/>
              </a:rPr>
              <a:t>Verificar las hojas de vida de las personas encargadas del SGCN para corroborar que cumplen el perfil para llevar a cabo las labores establecidas en el SGCN.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9D2C0B6-837A-6A4B-9FA8-C17458643512}"/>
              </a:ext>
            </a:extLst>
          </p:cNvPr>
          <p:cNvSpPr/>
          <p:nvPr/>
        </p:nvSpPr>
        <p:spPr>
          <a:xfrm>
            <a:off x="5436912" y="2958525"/>
            <a:ext cx="1207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>
                <a:latin typeface="Arial" panose="020B0604020202020204" pitchFamily="34" charset="0"/>
                <a:ea typeface="Arial" panose="020B0604020202020204" pitchFamily="34" charset="0"/>
              </a:rPr>
              <a:t>Realizar el informe de auditoría donde se documentan los hallazgos encontrados en el proceso de verificación.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A260107-8AE0-5C48-94D3-0342CE8E2317}"/>
              </a:ext>
            </a:extLst>
          </p:cNvPr>
          <p:cNvSpPr/>
          <p:nvPr/>
        </p:nvSpPr>
        <p:spPr>
          <a:xfrm>
            <a:off x="6695794" y="3020080"/>
            <a:ext cx="1236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>
                <a:latin typeface="Arial" panose="020B0604020202020204" pitchFamily="34" charset="0"/>
                <a:ea typeface="Arial" panose="020B0604020202020204" pitchFamily="34" charset="0"/>
              </a:rPr>
              <a:t>Sugerir los planes de mejora que debe implementar la organización en los procesos donde se encontraron falencias y problemas asociados.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353809-AC40-A44F-8124-A30F89ED7470}"/>
              </a:ext>
            </a:extLst>
          </p:cNvPr>
          <p:cNvSpPr/>
          <p:nvPr/>
        </p:nvSpPr>
        <p:spPr>
          <a:xfrm>
            <a:off x="71921" y="1821383"/>
            <a:ext cx="8078689" cy="26376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235</Words>
  <Application>Microsoft Office PowerPoint</Application>
  <PresentationFormat>Panorámica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JHON JAIRO RODRIGUEZ PEREZ</cp:lastModifiedBy>
  <cp:revision>16</cp:revision>
  <dcterms:modified xsi:type="dcterms:W3CDTF">2022-05-27T04:29:06Z</dcterms:modified>
</cp:coreProperties>
</file>