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Lst>
  <p:notesMasterIdLst>
    <p:notesMasterId r:id="rId14"/>
  </p:notesMasterIdLst>
  <p:sldIdLst>
    <p:sldId id="256" r:id="rId4"/>
    <p:sldId id="257" r:id="rId5"/>
    <p:sldId id="258" r:id="rId6"/>
    <p:sldId id="259" r:id="rId7"/>
    <p:sldId id="260" r:id="rId8"/>
    <p:sldId id="261" r:id="rId9"/>
    <p:sldId id="262" r:id="rId10"/>
    <p:sldId id="263" r:id="rId11"/>
    <p:sldId id="265" r:id="rId12"/>
    <p:sldId id="266" r:id="rId13"/>
  </p:sldIdLst>
  <p:sldSz cx="9144000" cy="5143500" type="screen16x9"/>
  <p:notesSz cx="6858000" cy="9144000"/>
  <p:embeddedFontLst>
    <p:embeddedFont>
      <p:font typeface="Playfair Display" panose="020B0604020202020204" charset="0"/>
      <p:regular r:id="rId15"/>
      <p:bold r:id="rId16"/>
      <p:italic r:id="rId17"/>
      <p:boldItalic r:id="rId18"/>
    </p:embeddedFont>
    <p:embeddedFont>
      <p:font typeface="Montserrat" panose="020B0604020202020204" charset="0"/>
      <p:regular r:id="rId19"/>
      <p:bold r:id="rId20"/>
      <p:italic r:id="rId21"/>
      <p:boldItalic r:id="rId22"/>
    </p:embeddedFont>
    <p:embeddedFont>
      <p:font typeface="Oswald"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gekekNXkOVC6uvlOktlzFTJSEh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92" d="100"/>
          <a:sy n="92"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4.fntdata"/><Relationship Id="rId3" Type="http://schemas.openxmlformats.org/officeDocument/2006/relationships/slideMaster" Target="slideMasters/slideMaster3.xml"/><Relationship Id="rId21" Type="http://schemas.openxmlformats.org/officeDocument/2006/relationships/font" Target="fonts/font7.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font" Target="fonts/font1.fntdata"/><Relationship Id="rId23" Type="http://schemas.openxmlformats.org/officeDocument/2006/relationships/font" Target="fonts/font9.fntdata"/><Relationship Id="rId28" Type="http://customschemas.google.com/relationships/presentationmetadata" Target="metadata"/><Relationship Id="rId10" Type="http://schemas.openxmlformats.org/officeDocument/2006/relationships/slide" Target="slides/slide7.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 Id="rId22"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3"/>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311760" y="1234080"/>
            <a:ext cx="8520120" cy="3334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3"/>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50"/>
        <p:cNvGrpSpPr/>
        <p:nvPr/>
      </p:nvGrpSpPr>
      <p:grpSpPr>
        <a:xfrm>
          <a:off x="0" y="0"/>
          <a:ext cx="0" cy="0"/>
          <a:chOff x="0" y="0"/>
          <a:chExt cx="0" cy="0"/>
        </a:xfrm>
      </p:grpSpPr>
      <p:sp>
        <p:nvSpPr>
          <p:cNvPr id="51" name="Google Shape;51;p24"/>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body" idx="1"/>
          </p:nvPr>
        </p:nvSpPr>
        <p:spPr>
          <a:xfrm>
            <a:off x="311760" y="1234080"/>
            <a:ext cx="852012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24"/>
          <p:cNvSpPr txBox="1">
            <a:spLocks noGrp="1"/>
          </p:cNvSpPr>
          <p:nvPr>
            <p:ph type="body" idx="2"/>
          </p:nvPr>
        </p:nvSpPr>
        <p:spPr>
          <a:xfrm>
            <a:off x="311760" y="2975760"/>
            <a:ext cx="852012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24"/>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5"/>
        <p:cNvGrpSpPr/>
        <p:nvPr/>
      </p:nvGrpSpPr>
      <p:grpSpPr>
        <a:xfrm>
          <a:off x="0" y="0"/>
          <a:ext cx="0" cy="0"/>
          <a:chOff x="0" y="0"/>
          <a:chExt cx="0" cy="0"/>
        </a:xfrm>
      </p:grpSpPr>
      <p:sp>
        <p:nvSpPr>
          <p:cNvPr id="56" name="Google Shape;56;p25"/>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txBox="1">
            <a:spLocks noGrp="1"/>
          </p:cNvSpPr>
          <p:nvPr>
            <p:ph type="body" idx="1"/>
          </p:nvPr>
        </p:nvSpPr>
        <p:spPr>
          <a:xfrm>
            <a:off x="311760" y="123408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25"/>
          <p:cNvSpPr txBox="1">
            <a:spLocks noGrp="1"/>
          </p:cNvSpPr>
          <p:nvPr>
            <p:ph type="body" idx="2"/>
          </p:nvPr>
        </p:nvSpPr>
        <p:spPr>
          <a:xfrm>
            <a:off x="4677840" y="123408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25"/>
          <p:cNvSpPr txBox="1">
            <a:spLocks noGrp="1"/>
          </p:cNvSpPr>
          <p:nvPr>
            <p:ph type="body" idx="3"/>
          </p:nvPr>
        </p:nvSpPr>
        <p:spPr>
          <a:xfrm>
            <a:off x="311760" y="297576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25"/>
          <p:cNvSpPr txBox="1">
            <a:spLocks noGrp="1"/>
          </p:cNvSpPr>
          <p:nvPr>
            <p:ph type="body" idx="4"/>
          </p:nvPr>
        </p:nvSpPr>
        <p:spPr>
          <a:xfrm>
            <a:off x="4677840" y="297576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25"/>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2"/>
        <p:cNvGrpSpPr/>
        <p:nvPr/>
      </p:nvGrpSpPr>
      <p:grpSpPr>
        <a:xfrm>
          <a:off x="0" y="0"/>
          <a:ext cx="0" cy="0"/>
          <a:chOff x="0" y="0"/>
          <a:chExt cx="0" cy="0"/>
        </a:xfrm>
      </p:grpSpPr>
      <p:sp>
        <p:nvSpPr>
          <p:cNvPr id="63" name="Google Shape;63;p26"/>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6"/>
          <p:cNvSpPr txBox="1">
            <a:spLocks noGrp="1"/>
          </p:cNvSpPr>
          <p:nvPr>
            <p:ph type="body" idx="1"/>
          </p:nvPr>
        </p:nvSpPr>
        <p:spPr>
          <a:xfrm>
            <a:off x="311760" y="1234080"/>
            <a:ext cx="274320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26"/>
          <p:cNvSpPr txBox="1">
            <a:spLocks noGrp="1"/>
          </p:cNvSpPr>
          <p:nvPr>
            <p:ph type="body" idx="2"/>
          </p:nvPr>
        </p:nvSpPr>
        <p:spPr>
          <a:xfrm>
            <a:off x="3192480" y="1234080"/>
            <a:ext cx="274320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26"/>
          <p:cNvSpPr txBox="1">
            <a:spLocks noGrp="1"/>
          </p:cNvSpPr>
          <p:nvPr>
            <p:ph type="body" idx="3"/>
          </p:nvPr>
        </p:nvSpPr>
        <p:spPr>
          <a:xfrm>
            <a:off x="6073200" y="1234080"/>
            <a:ext cx="274320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26"/>
          <p:cNvSpPr txBox="1">
            <a:spLocks noGrp="1"/>
          </p:cNvSpPr>
          <p:nvPr>
            <p:ph type="body" idx="4"/>
          </p:nvPr>
        </p:nvSpPr>
        <p:spPr>
          <a:xfrm>
            <a:off x="311760" y="2975760"/>
            <a:ext cx="274320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26"/>
          <p:cNvSpPr txBox="1">
            <a:spLocks noGrp="1"/>
          </p:cNvSpPr>
          <p:nvPr>
            <p:ph type="body" idx="5"/>
          </p:nvPr>
        </p:nvSpPr>
        <p:spPr>
          <a:xfrm>
            <a:off x="3192480" y="2975760"/>
            <a:ext cx="274320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26"/>
          <p:cNvSpPr txBox="1">
            <a:spLocks noGrp="1"/>
          </p:cNvSpPr>
          <p:nvPr>
            <p:ph type="body" idx="6"/>
          </p:nvPr>
        </p:nvSpPr>
        <p:spPr>
          <a:xfrm>
            <a:off x="6073200" y="2975760"/>
            <a:ext cx="274320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26"/>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body" idx="1"/>
          </p:nvPr>
        </p:nvSpPr>
        <p:spPr>
          <a:xfrm>
            <a:off x="311760" y="1234080"/>
            <a:ext cx="8520120" cy="3334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9"/>
        <p:cNvGrpSpPr/>
        <p:nvPr/>
      </p:nvGrpSpPr>
      <p:grpSpPr>
        <a:xfrm>
          <a:off x="0" y="0"/>
          <a:ext cx="0" cy="0"/>
          <a:chOff x="0" y="0"/>
          <a:chExt cx="0" cy="0"/>
        </a:xfrm>
      </p:grpSpPr>
      <p:sp>
        <p:nvSpPr>
          <p:cNvPr id="80" name="Google Shape;80;p27"/>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81"/>
        <p:cNvGrpSpPr/>
        <p:nvPr/>
      </p:nvGrpSpPr>
      <p:grpSpPr>
        <a:xfrm>
          <a:off x="0" y="0"/>
          <a:ext cx="0" cy="0"/>
          <a:chOff x="0" y="0"/>
          <a:chExt cx="0" cy="0"/>
        </a:xfrm>
      </p:grpSpPr>
      <p:sp>
        <p:nvSpPr>
          <p:cNvPr id="82" name="Google Shape;82;p28"/>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8"/>
          <p:cNvSpPr txBox="1">
            <a:spLocks noGrp="1"/>
          </p:cNvSpPr>
          <p:nvPr>
            <p:ph type="subTitle" idx="1"/>
          </p:nvPr>
        </p:nvSpPr>
        <p:spPr>
          <a:xfrm>
            <a:off x="311760" y="1234080"/>
            <a:ext cx="8520120" cy="3334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8"/>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5"/>
        <p:cNvGrpSpPr/>
        <p:nvPr/>
      </p:nvGrpSpPr>
      <p:grpSpPr>
        <a:xfrm>
          <a:off x="0" y="0"/>
          <a:ext cx="0" cy="0"/>
          <a:chOff x="0" y="0"/>
          <a:chExt cx="0" cy="0"/>
        </a:xfrm>
      </p:grpSpPr>
      <p:sp>
        <p:nvSpPr>
          <p:cNvPr id="86" name="Google Shape;86;p29"/>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9"/>
          <p:cNvSpPr txBox="1">
            <a:spLocks noGrp="1"/>
          </p:cNvSpPr>
          <p:nvPr>
            <p:ph type="body" idx="1"/>
          </p:nvPr>
        </p:nvSpPr>
        <p:spPr>
          <a:xfrm>
            <a:off x="311760" y="1234080"/>
            <a:ext cx="4157640" cy="3334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29"/>
          <p:cNvSpPr txBox="1">
            <a:spLocks noGrp="1"/>
          </p:cNvSpPr>
          <p:nvPr>
            <p:ph type="body" idx="2"/>
          </p:nvPr>
        </p:nvSpPr>
        <p:spPr>
          <a:xfrm>
            <a:off x="4677840" y="1234080"/>
            <a:ext cx="4157640" cy="3334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 name="Google Shape;89;p29"/>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30"/>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0"/>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93"/>
        <p:cNvGrpSpPr/>
        <p:nvPr/>
      </p:nvGrpSpPr>
      <p:grpSpPr>
        <a:xfrm>
          <a:off x="0" y="0"/>
          <a:ext cx="0" cy="0"/>
          <a:chOff x="0" y="0"/>
          <a:chExt cx="0" cy="0"/>
        </a:xfrm>
      </p:grpSpPr>
      <p:sp>
        <p:nvSpPr>
          <p:cNvPr id="94" name="Google Shape;94;p31"/>
          <p:cNvSpPr txBox="1">
            <a:spLocks noGrp="1"/>
          </p:cNvSpPr>
          <p:nvPr>
            <p:ph type="subTitle" idx="1"/>
          </p:nvPr>
        </p:nvSpPr>
        <p:spPr>
          <a:xfrm>
            <a:off x="311760" y="444960"/>
            <a:ext cx="8520120" cy="2654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1"/>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6"/>
        <p:cNvGrpSpPr/>
        <p:nvPr/>
      </p:nvGrpSpPr>
      <p:grpSpPr>
        <a:xfrm>
          <a:off x="0" y="0"/>
          <a:ext cx="0" cy="0"/>
          <a:chOff x="0" y="0"/>
          <a:chExt cx="0" cy="0"/>
        </a:xfrm>
      </p:grpSpPr>
      <p:sp>
        <p:nvSpPr>
          <p:cNvPr id="97" name="Google Shape;97;p32"/>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2"/>
          <p:cNvSpPr txBox="1">
            <a:spLocks noGrp="1"/>
          </p:cNvSpPr>
          <p:nvPr>
            <p:ph type="body" idx="1"/>
          </p:nvPr>
        </p:nvSpPr>
        <p:spPr>
          <a:xfrm>
            <a:off x="311760" y="123408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9" name="Google Shape;99;p32"/>
          <p:cNvSpPr txBox="1">
            <a:spLocks noGrp="1"/>
          </p:cNvSpPr>
          <p:nvPr>
            <p:ph type="body" idx="2"/>
          </p:nvPr>
        </p:nvSpPr>
        <p:spPr>
          <a:xfrm>
            <a:off x="4677840" y="1234080"/>
            <a:ext cx="4157640" cy="3334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32"/>
          <p:cNvSpPr txBox="1">
            <a:spLocks noGrp="1"/>
          </p:cNvSpPr>
          <p:nvPr>
            <p:ph type="body" idx="3"/>
          </p:nvPr>
        </p:nvSpPr>
        <p:spPr>
          <a:xfrm>
            <a:off x="311760" y="297576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32"/>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5"/>
        <p:cNvGrpSpPr/>
        <p:nvPr/>
      </p:nvGrpSpPr>
      <p:grpSpPr>
        <a:xfrm>
          <a:off x="0" y="0"/>
          <a:ext cx="0" cy="0"/>
          <a:chOff x="0" y="0"/>
          <a:chExt cx="0" cy="0"/>
        </a:xfrm>
      </p:grpSpPr>
      <p:sp>
        <p:nvSpPr>
          <p:cNvPr id="16" name="Google Shape;16;p16"/>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02"/>
        <p:cNvGrpSpPr/>
        <p:nvPr/>
      </p:nvGrpSpPr>
      <p:grpSpPr>
        <a:xfrm>
          <a:off x="0" y="0"/>
          <a:ext cx="0" cy="0"/>
          <a:chOff x="0" y="0"/>
          <a:chExt cx="0" cy="0"/>
        </a:xfrm>
      </p:grpSpPr>
      <p:sp>
        <p:nvSpPr>
          <p:cNvPr id="103" name="Google Shape;103;p33"/>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3"/>
          <p:cNvSpPr txBox="1">
            <a:spLocks noGrp="1"/>
          </p:cNvSpPr>
          <p:nvPr>
            <p:ph type="body" idx="1"/>
          </p:nvPr>
        </p:nvSpPr>
        <p:spPr>
          <a:xfrm>
            <a:off x="311760" y="1234080"/>
            <a:ext cx="4157640" cy="3334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33"/>
          <p:cNvSpPr txBox="1">
            <a:spLocks noGrp="1"/>
          </p:cNvSpPr>
          <p:nvPr>
            <p:ph type="body" idx="2"/>
          </p:nvPr>
        </p:nvSpPr>
        <p:spPr>
          <a:xfrm>
            <a:off x="4677840" y="123408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33"/>
          <p:cNvSpPr txBox="1">
            <a:spLocks noGrp="1"/>
          </p:cNvSpPr>
          <p:nvPr>
            <p:ph type="body" idx="3"/>
          </p:nvPr>
        </p:nvSpPr>
        <p:spPr>
          <a:xfrm>
            <a:off x="4677840" y="297576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33"/>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8"/>
        <p:cNvGrpSpPr/>
        <p:nvPr/>
      </p:nvGrpSpPr>
      <p:grpSpPr>
        <a:xfrm>
          <a:off x="0" y="0"/>
          <a:ext cx="0" cy="0"/>
          <a:chOff x="0" y="0"/>
          <a:chExt cx="0" cy="0"/>
        </a:xfrm>
      </p:grpSpPr>
      <p:sp>
        <p:nvSpPr>
          <p:cNvPr id="109" name="Google Shape;109;p34"/>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4"/>
          <p:cNvSpPr txBox="1">
            <a:spLocks noGrp="1"/>
          </p:cNvSpPr>
          <p:nvPr>
            <p:ph type="body" idx="1"/>
          </p:nvPr>
        </p:nvSpPr>
        <p:spPr>
          <a:xfrm>
            <a:off x="311760" y="123408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34"/>
          <p:cNvSpPr txBox="1">
            <a:spLocks noGrp="1"/>
          </p:cNvSpPr>
          <p:nvPr>
            <p:ph type="body" idx="2"/>
          </p:nvPr>
        </p:nvSpPr>
        <p:spPr>
          <a:xfrm>
            <a:off x="4677840" y="123408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34"/>
          <p:cNvSpPr txBox="1">
            <a:spLocks noGrp="1"/>
          </p:cNvSpPr>
          <p:nvPr>
            <p:ph type="body" idx="3"/>
          </p:nvPr>
        </p:nvSpPr>
        <p:spPr>
          <a:xfrm>
            <a:off x="311760" y="2975760"/>
            <a:ext cx="852012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34"/>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14"/>
        <p:cNvGrpSpPr/>
        <p:nvPr/>
      </p:nvGrpSpPr>
      <p:grpSpPr>
        <a:xfrm>
          <a:off x="0" y="0"/>
          <a:ext cx="0" cy="0"/>
          <a:chOff x="0" y="0"/>
          <a:chExt cx="0" cy="0"/>
        </a:xfrm>
      </p:grpSpPr>
      <p:sp>
        <p:nvSpPr>
          <p:cNvPr id="115" name="Google Shape;115;p35"/>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5"/>
          <p:cNvSpPr txBox="1">
            <a:spLocks noGrp="1"/>
          </p:cNvSpPr>
          <p:nvPr>
            <p:ph type="body" idx="1"/>
          </p:nvPr>
        </p:nvSpPr>
        <p:spPr>
          <a:xfrm>
            <a:off x="311760" y="1234080"/>
            <a:ext cx="852012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7" name="Google Shape;117;p35"/>
          <p:cNvSpPr txBox="1">
            <a:spLocks noGrp="1"/>
          </p:cNvSpPr>
          <p:nvPr>
            <p:ph type="body" idx="2"/>
          </p:nvPr>
        </p:nvSpPr>
        <p:spPr>
          <a:xfrm>
            <a:off x="311760" y="2975760"/>
            <a:ext cx="852012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8" name="Google Shape;118;p35"/>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19"/>
        <p:cNvGrpSpPr/>
        <p:nvPr/>
      </p:nvGrpSpPr>
      <p:grpSpPr>
        <a:xfrm>
          <a:off x="0" y="0"/>
          <a:ext cx="0" cy="0"/>
          <a:chOff x="0" y="0"/>
          <a:chExt cx="0" cy="0"/>
        </a:xfrm>
      </p:grpSpPr>
      <p:sp>
        <p:nvSpPr>
          <p:cNvPr id="120" name="Google Shape;120;p36"/>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6"/>
          <p:cNvSpPr txBox="1">
            <a:spLocks noGrp="1"/>
          </p:cNvSpPr>
          <p:nvPr>
            <p:ph type="body" idx="1"/>
          </p:nvPr>
        </p:nvSpPr>
        <p:spPr>
          <a:xfrm>
            <a:off x="311760" y="123408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2" name="Google Shape;122;p36"/>
          <p:cNvSpPr txBox="1">
            <a:spLocks noGrp="1"/>
          </p:cNvSpPr>
          <p:nvPr>
            <p:ph type="body" idx="2"/>
          </p:nvPr>
        </p:nvSpPr>
        <p:spPr>
          <a:xfrm>
            <a:off x="4677840" y="123408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3" name="Google Shape;123;p36"/>
          <p:cNvSpPr txBox="1">
            <a:spLocks noGrp="1"/>
          </p:cNvSpPr>
          <p:nvPr>
            <p:ph type="body" idx="3"/>
          </p:nvPr>
        </p:nvSpPr>
        <p:spPr>
          <a:xfrm>
            <a:off x="311760" y="297576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36"/>
          <p:cNvSpPr txBox="1">
            <a:spLocks noGrp="1"/>
          </p:cNvSpPr>
          <p:nvPr>
            <p:ph type="body" idx="4"/>
          </p:nvPr>
        </p:nvSpPr>
        <p:spPr>
          <a:xfrm>
            <a:off x="4677840" y="297576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5" name="Google Shape;125;p36"/>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26"/>
        <p:cNvGrpSpPr/>
        <p:nvPr/>
      </p:nvGrpSpPr>
      <p:grpSpPr>
        <a:xfrm>
          <a:off x="0" y="0"/>
          <a:ext cx="0" cy="0"/>
          <a:chOff x="0" y="0"/>
          <a:chExt cx="0" cy="0"/>
        </a:xfrm>
      </p:grpSpPr>
      <p:sp>
        <p:nvSpPr>
          <p:cNvPr id="127" name="Google Shape;127;p37"/>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7"/>
          <p:cNvSpPr txBox="1">
            <a:spLocks noGrp="1"/>
          </p:cNvSpPr>
          <p:nvPr>
            <p:ph type="body" idx="1"/>
          </p:nvPr>
        </p:nvSpPr>
        <p:spPr>
          <a:xfrm>
            <a:off x="311760" y="1234080"/>
            <a:ext cx="274320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9" name="Google Shape;129;p37"/>
          <p:cNvSpPr txBox="1">
            <a:spLocks noGrp="1"/>
          </p:cNvSpPr>
          <p:nvPr>
            <p:ph type="body" idx="2"/>
          </p:nvPr>
        </p:nvSpPr>
        <p:spPr>
          <a:xfrm>
            <a:off x="3192480" y="1234080"/>
            <a:ext cx="274320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0" name="Google Shape;130;p37"/>
          <p:cNvSpPr txBox="1">
            <a:spLocks noGrp="1"/>
          </p:cNvSpPr>
          <p:nvPr>
            <p:ph type="body" idx="3"/>
          </p:nvPr>
        </p:nvSpPr>
        <p:spPr>
          <a:xfrm>
            <a:off x="6073200" y="1234080"/>
            <a:ext cx="274320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37"/>
          <p:cNvSpPr txBox="1">
            <a:spLocks noGrp="1"/>
          </p:cNvSpPr>
          <p:nvPr>
            <p:ph type="body" idx="4"/>
          </p:nvPr>
        </p:nvSpPr>
        <p:spPr>
          <a:xfrm>
            <a:off x="311760" y="2975760"/>
            <a:ext cx="274320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37"/>
          <p:cNvSpPr txBox="1">
            <a:spLocks noGrp="1"/>
          </p:cNvSpPr>
          <p:nvPr>
            <p:ph type="body" idx="5"/>
          </p:nvPr>
        </p:nvSpPr>
        <p:spPr>
          <a:xfrm>
            <a:off x="3192480" y="2975760"/>
            <a:ext cx="274320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37"/>
          <p:cNvSpPr txBox="1">
            <a:spLocks noGrp="1"/>
          </p:cNvSpPr>
          <p:nvPr>
            <p:ph type="body" idx="6"/>
          </p:nvPr>
        </p:nvSpPr>
        <p:spPr>
          <a:xfrm>
            <a:off x="6073200" y="2975760"/>
            <a:ext cx="274320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37"/>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1"/>
        <p:cNvGrpSpPr/>
        <p:nvPr/>
      </p:nvGrpSpPr>
      <p:grpSpPr>
        <a:xfrm>
          <a:off x="0" y="0"/>
          <a:ext cx="0" cy="0"/>
          <a:chOff x="0" y="0"/>
          <a:chExt cx="0" cy="0"/>
        </a:xfrm>
      </p:grpSpPr>
      <p:sp>
        <p:nvSpPr>
          <p:cNvPr id="142" name="Google Shape;142;p39"/>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3"/>
        <p:cNvGrpSpPr/>
        <p:nvPr/>
      </p:nvGrpSpPr>
      <p:grpSpPr>
        <a:xfrm>
          <a:off x="0" y="0"/>
          <a:ext cx="0" cy="0"/>
          <a:chOff x="0" y="0"/>
          <a:chExt cx="0" cy="0"/>
        </a:xfrm>
      </p:grpSpPr>
      <p:sp>
        <p:nvSpPr>
          <p:cNvPr id="144" name="Google Shape;144;p40"/>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40"/>
          <p:cNvSpPr txBox="1">
            <a:spLocks noGrp="1"/>
          </p:cNvSpPr>
          <p:nvPr>
            <p:ph type="subTitle" idx="1"/>
          </p:nvPr>
        </p:nvSpPr>
        <p:spPr>
          <a:xfrm>
            <a:off x="311760" y="1234080"/>
            <a:ext cx="8520120" cy="3334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40"/>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47"/>
        <p:cNvGrpSpPr/>
        <p:nvPr/>
      </p:nvGrpSpPr>
      <p:grpSpPr>
        <a:xfrm>
          <a:off x="0" y="0"/>
          <a:ext cx="0" cy="0"/>
          <a:chOff x="0" y="0"/>
          <a:chExt cx="0" cy="0"/>
        </a:xfrm>
      </p:grpSpPr>
      <p:sp>
        <p:nvSpPr>
          <p:cNvPr id="148" name="Google Shape;148;p41"/>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41"/>
          <p:cNvSpPr txBox="1">
            <a:spLocks noGrp="1"/>
          </p:cNvSpPr>
          <p:nvPr>
            <p:ph type="body" idx="1"/>
          </p:nvPr>
        </p:nvSpPr>
        <p:spPr>
          <a:xfrm>
            <a:off x="311760" y="1234080"/>
            <a:ext cx="8520120" cy="3334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0" name="Google Shape;150;p41"/>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51"/>
        <p:cNvGrpSpPr/>
        <p:nvPr/>
      </p:nvGrpSpPr>
      <p:grpSpPr>
        <a:xfrm>
          <a:off x="0" y="0"/>
          <a:ext cx="0" cy="0"/>
          <a:chOff x="0" y="0"/>
          <a:chExt cx="0" cy="0"/>
        </a:xfrm>
      </p:grpSpPr>
      <p:sp>
        <p:nvSpPr>
          <p:cNvPr id="152" name="Google Shape;152;p42"/>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42"/>
          <p:cNvSpPr txBox="1">
            <a:spLocks noGrp="1"/>
          </p:cNvSpPr>
          <p:nvPr>
            <p:ph type="body" idx="1"/>
          </p:nvPr>
        </p:nvSpPr>
        <p:spPr>
          <a:xfrm>
            <a:off x="311760" y="1234080"/>
            <a:ext cx="4157640" cy="3334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4" name="Google Shape;154;p42"/>
          <p:cNvSpPr txBox="1">
            <a:spLocks noGrp="1"/>
          </p:cNvSpPr>
          <p:nvPr>
            <p:ph type="body" idx="2"/>
          </p:nvPr>
        </p:nvSpPr>
        <p:spPr>
          <a:xfrm>
            <a:off x="4677840" y="1234080"/>
            <a:ext cx="4157640" cy="3334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5" name="Google Shape;155;p42"/>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6"/>
        <p:cNvGrpSpPr/>
        <p:nvPr/>
      </p:nvGrpSpPr>
      <p:grpSpPr>
        <a:xfrm>
          <a:off x="0" y="0"/>
          <a:ext cx="0" cy="0"/>
          <a:chOff x="0" y="0"/>
          <a:chExt cx="0" cy="0"/>
        </a:xfrm>
      </p:grpSpPr>
      <p:sp>
        <p:nvSpPr>
          <p:cNvPr id="157" name="Google Shape;157;p43"/>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43"/>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311760" y="1234080"/>
            <a:ext cx="8520120" cy="3334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59"/>
        <p:cNvGrpSpPr/>
        <p:nvPr/>
      </p:nvGrpSpPr>
      <p:grpSpPr>
        <a:xfrm>
          <a:off x="0" y="0"/>
          <a:ext cx="0" cy="0"/>
          <a:chOff x="0" y="0"/>
          <a:chExt cx="0" cy="0"/>
        </a:xfrm>
      </p:grpSpPr>
      <p:sp>
        <p:nvSpPr>
          <p:cNvPr id="160" name="Google Shape;160;p44"/>
          <p:cNvSpPr txBox="1">
            <a:spLocks noGrp="1"/>
          </p:cNvSpPr>
          <p:nvPr>
            <p:ph type="subTitle" idx="1"/>
          </p:nvPr>
        </p:nvSpPr>
        <p:spPr>
          <a:xfrm>
            <a:off x="311760" y="444960"/>
            <a:ext cx="8520120" cy="2654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44"/>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62"/>
        <p:cNvGrpSpPr/>
        <p:nvPr/>
      </p:nvGrpSpPr>
      <p:grpSpPr>
        <a:xfrm>
          <a:off x="0" y="0"/>
          <a:ext cx="0" cy="0"/>
          <a:chOff x="0" y="0"/>
          <a:chExt cx="0" cy="0"/>
        </a:xfrm>
      </p:grpSpPr>
      <p:sp>
        <p:nvSpPr>
          <p:cNvPr id="163" name="Google Shape;163;p45"/>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45"/>
          <p:cNvSpPr txBox="1">
            <a:spLocks noGrp="1"/>
          </p:cNvSpPr>
          <p:nvPr>
            <p:ph type="body" idx="1"/>
          </p:nvPr>
        </p:nvSpPr>
        <p:spPr>
          <a:xfrm>
            <a:off x="311760" y="123408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5" name="Google Shape;165;p45"/>
          <p:cNvSpPr txBox="1">
            <a:spLocks noGrp="1"/>
          </p:cNvSpPr>
          <p:nvPr>
            <p:ph type="body" idx="2"/>
          </p:nvPr>
        </p:nvSpPr>
        <p:spPr>
          <a:xfrm>
            <a:off x="4677840" y="1234080"/>
            <a:ext cx="4157640" cy="3334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6" name="Google Shape;166;p45"/>
          <p:cNvSpPr txBox="1">
            <a:spLocks noGrp="1"/>
          </p:cNvSpPr>
          <p:nvPr>
            <p:ph type="body" idx="3"/>
          </p:nvPr>
        </p:nvSpPr>
        <p:spPr>
          <a:xfrm>
            <a:off x="311760" y="297576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7" name="Google Shape;167;p45"/>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68"/>
        <p:cNvGrpSpPr/>
        <p:nvPr/>
      </p:nvGrpSpPr>
      <p:grpSpPr>
        <a:xfrm>
          <a:off x="0" y="0"/>
          <a:ext cx="0" cy="0"/>
          <a:chOff x="0" y="0"/>
          <a:chExt cx="0" cy="0"/>
        </a:xfrm>
      </p:grpSpPr>
      <p:sp>
        <p:nvSpPr>
          <p:cNvPr id="169" name="Google Shape;169;p46"/>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46"/>
          <p:cNvSpPr txBox="1">
            <a:spLocks noGrp="1"/>
          </p:cNvSpPr>
          <p:nvPr>
            <p:ph type="body" idx="1"/>
          </p:nvPr>
        </p:nvSpPr>
        <p:spPr>
          <a:xfrm>
            <a:off x="311760" y="1234080"/>
            <a:ext cx="4157640" cy="3334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1" name="Google Shape;171;p46"/>
          <p:cNvSpPr txBox="1">
            <a:spLocks noGrp="1"/>
          </p:cNvSpPr>
          <p:nvPr>
            <p:ph type="body" idx="2"/>
          </p:nvPr>
        </p:nvSpPr>
        <p:spPr>
          <a:xfrm>
            <a:off x="4677840" y="123408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2" name="Google Shape;172;p46"/>
          <p:cNvSpPr txBox="1">
            <a:spLocks noGrp="1"/>
          </p:cNvSpPr>
          <p:nvPr>
            <p:ph type="body" idx="3"/>
          </p:nvPr>
        </p:nvSpPr>
        <p:spPr>
          <a:xfrm>
            <a:off x="4677840" y="297576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3" name="Google Shape;173;p46"/>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74"/>
        <p:cNvGrpSpPr/>
        <p:nvPr/>
      </p:nvGrpSpPr>
      <p:grpSpPr>
        <a:xfrm>
          <a:off x="0" y="0"/>
          <a:ext cx="0" cy="0"/>
          <a:chOff x="0" y="0"/>
          <a:chExt cx="0" cy="0"/>
        </a:xfrm>
      </p:grpSpPr>
      <p:sp>
        <p:nvSpPr>
          <p:cNvPr id="175" name="Google Shape;175;p47"/>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47"/>
          <p:cNvSpPr txBox="1">
            <a:spLocks noGrp="1"/>
          </p:cNvSpPr>
          <p:nvPr>
            <p:ph type="body" idx="1"/>
          </p:nvPr>
        </p:nvSpPr>
        <p:spPr>
          <a:xfrm>
            <a:off x="311760" y="123408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7" name="Google Shape;177;p47"/>
          <p:cNvSpPr txBox="1">
            <a:spLocks noGrp="1"/>
          </p:cNvSpPr>
          <p:nvPr>
            <p:ph type="body" idx="2"/>
          </p:nvPr>
        </p:nvSpPr>
        <p:spPr>
          <a:xfrm>
            <a:off x="4677840" y="123408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8" name="Google Shape;178;p47"/>
          <p:cNvSpPr txBox="1">
            <a:spLocks noGrp="1"/>
          </p:cNvSpPr>
          <p:nvPr>
            <p:ph type="body" idx="3"/>
          </p:nvPr>
        </p:nvSpPr>
        <p:spPr>
          <a:xfrm>
            <a:off x="311760" y="2975760"/>
            <a:ext cx="852012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9" name="Google Shape;179;p47"/>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80"/>
        <p:cNvGrpSpPr/>
        <p:nvPr/>
      </p:nvGrpSpPr>
      <p:grpSpPr>
        <a:xfrm>
          <a:off x="0" y="0"/>
          <a:ext cx="0" cy="0"/>
          <a:chOff x="0" y="0"/>
          <a:chExt cx="0" cy="0"/>
        </a:xfrm>
      </p:grpSpPr>
      <p:sp>
        <p:nvSpPr>
          <p:cNvPr id="181" name="Google Shape;181;p48"/>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48"/>
          <p:cNvSpPr txBox="1">
            <a:spLocks noGrp="1"/>
          </p:cNvSpPr>
          <p:nvPr>
            <p:ph type="body" idx="1"/>
          </p:nvPr>
        </p:nvSpPr>
        <p:spPr>
          <a:xfrm>
            <a:off x="311760" y="1234080"/>
            <a:ext cx="852012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3" name="Google Shape;183;p48"/>
          <p:cNvSpPr txBox="1">
            <a:spLocks noGrp="1"/>
          </p:cNvSpPr>
          <p:nvPr>
            <p:ph type="body" idx="2"/>
          </p:nvPr>
        </p:nvSpPr>
        <p:spPr>
          <a:xfrm>
            <a:off x="311760" y="2975760"/>
            <a:ext cx="852012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4" name="Google Shape;184;p48"/>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85"/>
        <p:cNvGrpSpPr/>
        <p:nvPr/>
      </p:nvGrpSpPr>
      <p:grpSpPr>
        <a:xfrm>
          <a:off x="0" y="0"/>
          <a:ext cx="0" cy="0"/>
          <a:chOff x="0" y="0"/>
          <a:chExt cx="0" cy="0"/>
        </a:xfrm>
      </p:grpSpPr>
      <p:sp>
        <p:nvSpPr>
          <p:cNvPr id="186" name="Google Shape;186;p49"/>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49"/>
          <p:cNvSpPr txBox="1">
            <a:spLocks noGrp="1"/>
          </p:cNvSpPr>
          <p:nvPr>
            <p:ph type="body" idx="1"/>
          </p:nvPr>
        </p:nvSpPr>
        <p:spPr>
          <a:xfrm>
            <a:off x="311760" y="123408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8" name="Google Shape;188;p49"/>
          <p:cNvSpPr txBox="1">
            <a:spLocks noGrp="1"/>
          </p:cNvSpPr>
          <p:nvPr>
            <p:ph type="body" idx="2"/>
          </p:nvPr>
        </p:nvSpPr>
        <p:spPr>
          <a:xfrm>
            <a:off x="4677840" y="123408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9" name="Google Shape;189;p49"/>
          <p:cNvSpPr txBox="1">
            <a:spLocks noGrp="1"/>
          </p:cNvSpPr>
          <p:nvPr>
            <p:ph type="body" idx="3"/>
          </p:nvPr>
        </p:nvSpPr>
        <p:spPr>
          <a:xfrm>
            <a:off x="311760" y="297576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0" name="Google Shape;190;p49"/>
          <p:cNvSpPr txBox="1">
            <a:spLocks noGrp="1"/>
          </p:cNvSpPr>
          <p:nvPr>
            <p:ph type="body" idx="4"/>
          </p:nvPr>
        </p:nvSpPr>
        <p:spPr>
          <a:xfrm>
            <a:off x="4677840" y="297576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1" name="Google Shape;191;p49"/>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92"/>
        <p:cNvGrpSpPr/>
        <p:nvPr/>
      </p:nvGrpSpPr>
      <p:grpSpPr>
        <a:xfrm>
          <a:off x="0" y="0"/>
          <a:ext cx="0" cy="0"/>
          <a:chOff x="0" y="0"/>
          <a:chExt cx="0" cy="0"/>
        </a:xfrm>
      </p:grpSpPr>
      <p:sp>
        <p:nvSpPr>
          <p:cNvPr id="193" name="Google Shape;193;p50"/>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50"/>
          <p:cNvSpPr txBox="1">
            <a:spLocks noGrp="1"/>
          </p:cNvSpPr>
          <p:nvPr>
            <p:ph type="body" idx="1"/>
          </p:nvPr>
        </p:nvSpPr>
        <p:spPr>
          <a:xfrm>
            <a:off x="311760" y="1234080"/>
            <a:ext cx="274320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5" name="Google Shape;195;p50"/>
          <p:cNvSpPr txBox="1">
            <a:spLocks noGrp="1"/>
          </p:cNvSpPr>
          <p:nvPr>
            <p:ph type="body" idx="2"/>
          </p:nvPr>
        </p:nvSpPr>
        <p:spPr>
          <a:xfrm>
            <a:off x="3192480" y="1234080"/>
            <a:ext cx="274320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6" name="Google Shape;196;p50"/>
          <p:cNvSpPr txBox="1">
            <a:spLocks noGrp="1"/>
          </p:cNvSpPr>
          <p:nvPr>
            <p:ph type="body" idx="3"/>
          </p:nvPr>
        </p:nvSpPr>
        <p:spPr>
          <a:xfrm>
            <a:off x="6073200" y="1234080"/>
            <a:ext cx="274320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7" name="Google Shape;197;p50"/>
          <p:cNvSpPr txBox="1">
            <a:spLocks noGrp="1"/>
          </p:cNvSpPr>
          <p:nvPr>
            <p:ph type="body" idx="4"/>
          </p:nvPr>
        </p:nvSpPr>
        <p:spPr>
          <a:xfrm>
            <a:off x="311760" y="2975760"/>
            <a:ext cx="274320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8" name="Google Shape;198;p50"/>
          <p:cNvSpPr txBox="1">
            <a:spLocks noGrp="1"/>
          </p:cNvSpPr>
          <p:nvPr>
            <p:ph type="body" idx="5"/>
          </p:nvPr>
        </p:nvSpPr>
        <p:spPr>
          <a:xfrm>
            <a:off x="3192480" y="2975760"/>
            <a:ext cx="274320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9" name="Google Shape;199;p50"/>
          <p:cNvSpPr txBox="1">
            <a:spLocks noGrp="1"/>
          </p:cNvSpPr>
          <p:nvPr>
            <p:ph type="body" idx="6"/>
          </p:nvPr>
        </p:nvSpPr>
        <p:spPr>
          <a:xfrm>
            <a:off x="6073200" y="2975760"/>
            <a:ext cx="274320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0" name="Google Shape;200;p50"/>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311760" y="1234080"/>
            <a:ext cx="4157640" cy="3334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18"/>
          <p:cNvSpPr txBox="1">
            <a:spLocks noGrp="1"/>
          </p:cNvSpPr>
          <p:nvPr>
            <p:ph type="body" idx="2"/>
          </p:nvPr>
        </p:nvSpPr>
        <p:spPr>
          <a:xfrm>
            <a:off x="4677840" y="1234080"/>
            <a:ext cx="4157640" cy="3334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18"/>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19"/>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9"/>
        <p:cNvGrpSpPr/>
        <p:nvPr/>
      </p:nvGrpSpPr>
      <p:grpSpPr>
        <a:xfrm>
          <a:off x="0" y="0"/>
          <a:ext cx="0" cy="0"/>
          <a:chOff x="0" y="0"/>
          <a:chExt cx="0" cy="0"/>
        </a:xfrm>
      </p:grpSpPr>
      <p:sp>
        <p:nvSpPr>
          <p:cNvPr id="30" name="Google Shape;30;p20"/>
          <p:cNvSpPr txBox="1">
            <a:spLocks noGrp="1"/>
          </p:cNvSpPr>
          <p:nvPr>
            <p:ph type="subTitle" idx="1"/>
          </p:nvPr>
        </p:nvSpPr>
        <p:spPr>
          <a:xfrm>
            <a:off x="311760" y="444960"/>
            <a:ext cx="8520120" cy="2654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2"/>
        <p:cNvGrpSpPr/>
        <p:nvPr/>
      </p:nvGrpSpPr>
      <p:grpSpPr>
        <a:xfrm>
          <a:off x="0" y="0"/>
          <a:ext cx="0" cy="0"/>
          <a:chOff x="0" y="0"/>
          <a:chExt cx="0" cy="0"/>
        </a:xfrm>
      </p:grpSpPr>
      <p:sp>
        <p:nvSpPr>
          <p:cNvPr id="33" name="Google Shape;33;p21"/>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1"/>
          <p:cNvSpPr txBox="1">
            <a:spLocks noGrp="1"/>
          </p:cNvSpPr>
          <p:nvPr>
            <p:ph type="body" idx="1"/>
          </p:nvPr>
        </p:nvSpPr>
        <p:spPr>
          <a:xfrm>
            <a:off x="311760" y="123408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21"/>
          <p:cNvSpPr txBox="1">
            <a:spLocks noGrp="1"/>
          </p:cNvSpPr>
          <p:nvPr>
            <p:ph type="body" idx="2"/>
          </p:nvPr>
        </p:nvSpPr>
        <p:spPr>
          <a:xfrm>
            <a:off x="4677840" y="1234080"/>
            <a:ext cx="4157640" cy="3334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21"/>
          <p:cNvSpPr txBox="1">
            <a:spLocks noGrp="1"/>
          </p:cNvSpPr>
          <p:nvPr>
            <p:ph type="body" idx="3"/>
          </p:nvPr>
        </p:nvSpPr>
        <p:spPr>
          <a:xfrm>
            <a:off x="311760" y="297576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21"/>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8"/>
        <p:cNvGrpSpPr/>
        <p:nvPr/>
      </p:nvGrpSpPr>
      <p:grpSpPr>
        <a:xfrm>
          <a:off x="0" y="0"/>
          <a:ext cx="0" cy="0"/>
          <a:chOff x="0" y="0"/>
          <a:chExt cx="0" cy="0"/>
        </a:xfrm>
      </p:grpSpPr>
      <p:sp>
        <p:nvSpPr>
          <p:cNvPr id="39" name="Google Shape;39;p22"/>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2"/>
          <p:cNvSpPr txBox="1">
            <a:spLocks noGrp="1"/>
          </p:cNvSpPr>
          <p:nvPr>
            <p:ph type="body" idx="1"/>
          </p:nvPr>
        </p:nvSpPr>
        <p:spPr>
          <a:xfrm>
            <a:off x="311760" y="1234080"/>
            <a:ext cx="4157640" cy="33343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22"/>
          <p:cNvSpPr txBox="1">
            <a:spLocks noGrp="1"/>
          </p:cNvSpPr>
          <p:nvPr>
            <p:ph type="body" idx="2"/>
          </p:nvPr>
        </p:nvSpPr>
        <p:spPr>
          <a:xfrm>
            <a:off x="4677840" y="123408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22"/>
          <p:cNvSpPr txBox="1">
            <a:spLocks noGrp="1"/>
          </p:cNvSpPr>
          <p:nvPr>
            <p:ph type="body" idx="3"/>
          </p:nvPr>
        </p:nvSpPr>
        <p:spPr>
          <a:xfrm>
            <a:off x="4677840" y="297576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22"/>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4"/>
        <p:cNvGrpSpPr/>
        <p:nvPr/>
      </p:nvGrpSpPr>
      <p:grpSpPr>
        <a:xfrm>
          <a:off x="0" y="0"/>
          <a:ext cx="0" cy="0"/>
          <a:chOff x="0" y="0"/>
          <a:chExt cx="0" cy="0"/>
        </a:xfrm>
      </p:grpSpPr>
      <p:sp>
        <p:nvSpPr>
          <p:cNvPr id="45" name="Google Shape;45;p23"/>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3"/>
          <p:cNvSpPr txBox="1">
            <a:spLocks noGrp="1"/>
          </p:cNvSpPr>
          <p:nvPr>
            <p:ph type="body" idx="1"/>
          </p:nvPr>
        </p:nvSpPr>
        <p:spPr>
          <a:xfrm>
            <a:off x="311760" y="123408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23"/>
          <p:cNvSpPr txBox="1">
            <a:spLocks noGrp="1"/>
          </p:cNvSpPr>
          <p:nvPr>
            <p:ph type="body" idx="2"/>
          </p:nvPr>
        </p:nvSpPr>
        <p:spPr>
          <a:xfrm>
            <a:off x="4677840" y="1234080"/>
            <a:ext cx="415764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23"/>
          <p:cNvSpPr txBox="1">
            <a:spLocks noGrp="1"/>
          </p:cNvSpPr>
          <p:nvPr>
            <p:ph type="body" idx="3"/>
          </p:nvPr>
        </p:nvSpPr>
        <p:spPr>
          <a:xfrm>
            <a:off x="311760" y="2975760"/>
            <a:ext cx="8520120" cy="15901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1pPr>
            <a:lvl2pPr marL="0" lvl="1"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2pPr>
            <a:lvl3pPr marL="0" lvl="2"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3pPr>
            <a:lvl4pPr marL="0" lvl="3"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4pPr>
            <a:lvl5pPr marL="0" lvl="4"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5pPr>
            <a:lvl6pPr marL="0" lvl="5"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6pPr>
            <a:lvl7pPr marL="0" lvl="6"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7pPr>
            <a:lvl8pPr marL="0" lvl="7"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8pPr>
            <a:lvl9pPr marL="0" lvl="8" indent="0" algn="r">
              <a:lnSpc>
                <a:spcPct val="100000"/>
              </a:lnSpc>
              <a:spcBef>
                <a:spcPts val="0"/>
              </a:spcBef>
              <a:buClr>
                <a:srgbClr val="000000"/>
              </a:buClr>
              <a:buSzPts val="1000"/>
              <a:buFont typeface="Playfair Display"/>
              <a:buNone/>
              <a:defRPr sz="1000" b="0" strike="noStrik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E71C"/>
        </a:solidFill>
        <a:effectLst/>
      </p:bgPr>
    </p:bg>
    <p:spTree>
      <p:nvGrpSpPr>
        <p:cNvPr id="1" name="Shape 5"/>
        <p:cNvGrpSpPr/>
        <p:nvPr/>
      </p:nvGrpSpPr>
      <p:grpSpPr>
        <a:xfrm>
          <a:off x="0" y="0"/>
          <a:ext cx="0" cy="0"/>
          <a:chOff x="0" y="0"/>
          <a:chExt cx="0" cy="0"/>
        </a:xfrm>
      </p:grpSpPr>
      <p:sp>
        <p:nvSpPr>
          <p:cNvPr id="6" name="Google Shape;6;p12"/>
          <p:cNvSpPr/>
          <p:nvPr/>
        </p:nvSpPr>
        <p:spPr>
          <a:xfrm>
            <a:off x="4286160" y="0"/>
            <a:ext cx="72000" cy="514332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2"/>
          <p:cNvSpPr/>
          <p:nvPr/>
        </p:nvSpPr>
        <p:spPr>
          <a:xfrm>
            <a:off x="4358520" y="0"/>
            <a:ext cx="3852720" cy="514332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2"/>
          <p:cNvSpPr txBox="1">
            <a:spLocks noGrp="1"/>
          </p:cNvSpPr>
          <p:nvPr>
            <p:ph type="title"/>
          </p:nvPr>
        </p:nvSpPr>
        <p:spPr>
          <a:xfrm>
            <a:off x="344160" y="1404000"/>
            <a:ext cx="8455320" cy="2146320"/>
          </a:xfrm>
          <a:prstGeom prst="rect">
            <a:avLst/>
          </a:prstGeom>
          <a:solidFill>
            <a:srgbClr val="FFFFFF"/>
          </a:solidFill>
          <a:ln>
            <a:noFill/>
          </a:ln>
        </p:spPr>
        <p:txBody>
          <a:bodyPr spcFirstLastPara="1" wrap="square" lIns="91425" tIns="91425" rIns="91425" bIns="91425" anchor="ctr" anchorCtr="0">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2"/>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1pPr>
            <a:lvl2pPr marL="0" marR="0" lvl="1"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2pPr>
            <a:lvl3pPr marL="0" marR="0" lvl="2"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3pPr>
            <a:lvl4pPr marL="0" marR="0" lvl="3"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4pPr>
            <a:lvl5pPr marL="0" marR="0" lvl="4"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5pPr>
            <a:lvl6pPr marL="0" marR="0" lvl="5"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6pPr>
            <a:lvl7pPr marL="0" marR="0" lvl="6"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7pPr>
            <a:lvl8pPr marL="0" marR="0" lvl="7"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8pPr>
            <a:lvl9pPr marL="0" marR="0" lvl="8"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latin typeface="Times New Roman"/>
              <a:ea typeface="Times New Roman"/>
              <a:cs typeface="Times New Roman"/>
              <a:sym typeface="Times New Roman"/>
            </a:endParaRPr>
          </a:p>
        </p:txBody>
      </p:sp>
      <p:sp>
        <p:nvSpPr>
          <p:cNvPr id="10" name="Google Shape;10;p12"/>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60" y="444960"/>
            <a:ext cx="8520120" cy="572400"/>
          </a:xfrm>
          <a:prstGeom prst="rect">
            <a:avLst/>
          </a:prstGeom>
          <a:noFill/>
          <a:ln>
            <a:noFill/>
          </a:ln>
        </p:spPr>
        <p:txBody>
          <a:bodyPr spcFirstLastPara="1" wrap="square" lIns="91425" tIns="91425" rIns="91425" bIns="91425" anchor="t" anchorCtr="0">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3" name="Google Shape;73;p14"/>
          <p:cNvSpPr txBox="1">
            <a:spLocks noGrp="1"/>
          </p:cNvSpPr>
          <p:nvPr>
            <p:ph type="body" idx="1"/>
          </p:nvPr>
        </p:nvSpPr>
        <p:spPr>
          <a:xfrm>
            <a:off x="311760" y="1234080"/>
            <a:ext cx="8520120" cy="3334320"/>
          </a:xfrm>
          <a:prstGeom prst="rect">
            <a:avLst/>
          </a:prstGeom>
          <a:noFill/>
          <a:ln>
            <a:noFill/>
          </a:ln>
        </p:spPr>
        <p:txBody>
          <a:bodyPr spcFirstLastPara="1" wrap="square" lIns="91425" tIns="91425" rIns="91425" bIns="91425"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4" name="Google Shape;74;p14"/>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1pPr>
            <a:lvl2pPr marL="0" marR="0" lvl="1"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2pPr>
            <a:lvl3pPr marL="0" marR="0" lvl="2"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3pPr>
            <a:lvl4pPr marL="0" marR="0" lvl="3"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4pPr>
            <a:lvl5pPr marL="0" marR="0" lvl="4"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5pPr>
            <a:lvl6pPr marL="0" marR="0" lvl="5"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6pPr>
            <a:lvl7pPr marL="0" marR="0" lvl="6"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7pPr>
            <a:lvl8pPr marL="0" marR="0" lvl="7"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8pPr>
            <a:lvl9pPr marL="0" marR="0" lvl="8"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
        <p:cNvGrpSpPr/>
        <p:nvPr/>
      </p:nvGrpSpPr>
      <p:grpSpPr>
        <a:xfrm>
          <a:off x="0" y="0"/>
          <a:ext cx="0" cy="0"/>
          <a:chOff x="0" y="0"/>
          <a:chExt cx="0" cy="0"/>
        </a:xfrm>
      </p:grpSpPr>
      <p:sp>
        <p:nvSpPr>
          <p:cNvPr id="136" name="Google Shape;136;p38"/>
          <p:cNvSpPr/>
          <p:nvPr/>
        </p:nvSpPr>
        <p:spPr>
          <a:xfrm>
            <a:off x="4572000" y="0"/>
            <a:ext cx="4571640" cy="514332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8"/>
          <p:cNvSpPr/>
          <p:nvPr/>
        </p:nvSpPr>
        <p:spPr>
          <a:xfrm>
            <a:off x="5029560" y="4495680"/>
            <a:ext cx="468000" cy="360"/>
          </a:xfrm>
          <a:custGeom>
            <a:avLst/>
            <a:gdLst/>
            <a:ahLst/>
            <a:cxnLst/>
            <a:rect l="l" t="t" r="r" b="b"/>
            <a:pathLst>
              <a:path w="21600" h="21600" extrusionOk="0">
                <a:moveTo>
                  <a:pt x="0" y="0"/>
                </a:moveTo>
                <a:lnTo>
                  <a:pt x="21600" y="21600"/>
                </a:lnTo>
              </a:path>
            </a:pathLst>
          </a:custGeom>
          <a:noFill/>
          <a:ln w="19050" cap="flat" cmpd="sng">
            <a:solidFill>
              <a:srgbClr val="000000"/>
            </a:solidFill>
            <a:prstDash val="solid"/>
            <a:round/>
            <a:headEnd type="none" w="sm" len="sm"/>
            <a:tailEnd type="none" w="sm" len="sm"/>
          </a:ln>
        </p:spPr>
      </p:sp>
      <p:sp>
        <p:nvSpPr>
          <p:cNvPr id="138" name="Google Shape;138;p38"/>
          <p:cNvSpPr txBox="1">
            <a:spLocks noGrp="1"/>
          </p:cNvSpPr>
          <p:nvPr>
            <p:ph type="title"/>
          </p:nvPr>
        </p:nvSpPr>
        <p:spPr>
          <a:xfrm>
            <a:off x="265680" y="1081800"/>
            <a:ext cx="4044960" cy="1785960"/>
          </a:xfrm>
          <a:prstGeom prst="rect">
            <a:avLst/>
          </a:prstGeom>
          <a:noFill/>
          <a:ln>
            <a:noFill/>
          </a:ln>
        </p:spPr>
        <p:txBody>
          <a:bodyPr spcFirstLastPara="1" wrap="square" lIns="91425" tIns="91425" rIns="91425" bIns="91425" anchor="b" anchorCtr="0">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9" name="Google Shape;139;p38"/>
          <p:cNvSpPr txBox="1">
            <a:spLocks noGrp="1"/>
          </p:cNvSpPr>
          <p:nvPr>
            <p:ph type="body" idx="1"/>
          </p:nvPr>
        </p:nvSpPr>
        <p:spPr>
          <a:xfrm>
            <a:off x="4939560" y="724320"/>
            <a:ext cx="3836520" cy="3694680"/>
          </a:xfrm>
          <a:prstGeom prst="rect">
            <a:avLst/>
          </a:prstGeom>
          <a:noFill/>
          <a:ln>
            <a:noFill/>
          </a:ln>
        </p:spPr>
        <p:txBody>
          <a:bodyPr spcFirstLastPara="1" wrap="square" lIns="91425" tIns="91425" rIns="91425" bIns="91425" anchor="ctr"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40" name="Google Shape;140;p38"/>
          <p:cNvSpPr txBox="1">
            <a:spLocks noGrp="1"/>
          </p:cNvSpPr>
          <p:nvPr>
            <p:ph type="sldNum" idx="12"/>
          </p:nvPr>
        </p:nvSpPr>
        <p:spPr>
          <a:xfrm>
            <a:off x="8498160" y="4688640"/>
            <a:ext cx="548280" cy="39312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1pPr>
            <a:lvl2pPr marL="0" marR="0" lvl="1"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2pPr>
            <a:lvl3pPr marL="0" marR="0" lvl="2"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3pPr>
            <a:lvl4pPr marL="0" marR="0" lvl="3"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4pPr>
            <a:lvl5pPr marL="0" marR="0" lvl="4"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5pPr>
            <a:lvl6pPr marL="0" marR="0" lvl="5"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6pPr>
            <a:lvl7pPr marL="0" marR="0" lvl="6"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7pPr>
            <a:lvl8pPr marL="0" marR="0" lvl="7"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8pPr>
            <a:lvl9pPr marL="0" marR="0" lvl="8" indent="0" algn="r" rtl="0">
              <a:lnSpc>
                <a:spcPct val="100000"/>
              </a:lnSpc>
              <a:spcBef>
                <a:spcPts val="0"/>
              </a:spcBef>
              <a:buClr>
                <a:srgbClr val="000000"/>
              </a:buClr>
              <a:buSzPts val="1000"/>
              <a:buFont typeface="Playfair Display"/>
              <a:buNone/>
              <a:defRPr sz="1000" b="0" i="0" u="none" strike="noStrike" cap="none">
                <a:solidFill>
                  <a:srgbClr val="000000"/>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s"/>
              <a:t>‹Nº›</a:t>
            </a:fld>
            <a:endParaRPr>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
          <p:cNvSpPr txBox="1">
            <a:spLocks noGrp="1"/>
          </p:cNvSpPr>
          <p:nvPr>
            <p:ph type="title"/>
          </p:nvPr>
        </p:nvSpPr>
        <p:spPr>
          <a:xfrm>
            <a:off x="344160" y="1404000"/>
            <a:ext cx="8455320" cy="2146320"/>
          </a:xfrm>
          <a:prstGeom prst="rect">
            <a:avLst/>
          </a:prstGeom>
          <a:solidFill>
            <a:srgbClr val="FFFFFF"/>
          </a:solidFill>
          <a:ln>
            <a:noFill/>
          </a:ln>
        </p:spPr>
        <p:txBody>
          <a:bodyPr spcFirstLastPara="1" wrap="square" lIns="0" tIns="91425" rIns="0" bIns="91425" anchor="ctr" anchorCtr="0">
            <a:normAutofit/>
          </a:bodyPr>
          <a:lstStyle/>
          <a:p>
            <a:pPr marL="0" lvl="0" indent="0" algn="ctr" rtl="0">
              <a:lnSpc>
                <a:spcPct val="100000"/>
              </a:lnSpc>
              <a:spcBef>
                <a:spcPts val="0"/>
              </a:spcBef>
              <a:spcAft>
                <a:spcPts val="0"/>
              </a:spcAft>
              <a:buClr>
                <a:srgbClr val="000000"/>
              </a:buClr>
              <a:buSzPts val="6800"/>
              <a:buFont typeface="Playfair Display"/>
              <a:buNone/>
            </a:pPr>
            <a:r>
              <a:rPr lang="es" sz="6800" b="1" strike="noStrike">
                <a:solidFill>
                  <a:srgbClr val="000000"/>
                </a:solidFill>
                <a:highlight>
                  <a:srgbClr val="F8E71C"/>
                </a:highlight>
                <a:latin typeface="Playfair Display"/>
                <a:ea typeface="Playfair Display"/>
                <a:cs typeface="Playfair Display"/>
                <a:sym typeface="Playfair Display"/>
              </a:rPr>
              <a:t>Cuestionario</a:t>
            </a:r>
            <a:endParaRPr sz="6800" b="0" strike="noStrike">
              <a:solidFill>
                <a:srgbClr val="000000"/>
              </a:solidFill>
              <a:latin typeface="Arial"/>
              <a:ea typeface="Arial"/>
              <a:cs typeface="Arial"/>
              <a:sym typeface="Arial"/>
            </a:endParaRPr>
          </a:p>
        </p:txBody>
      </p:sp>
      <p:sp>
        <p:nvSpPr>
          <p:cNvPr id="206" name="Google Shape;206;p1"/>
          <p:cNvSpPr txBox="1">
            <a:spLocks noGrp="1"/>
          </p:cNvSpPr>
          <p:nvPr>
            <p:ph type="subTitle" idx="1"/>
          </p:nvPr>
        </p:nvSpPr>
        <p:spPr>
          <a:xfrm>
            <a:off x="344160" y="3550680"/>
            <a:ext cx="4909680" cy="577440"/>
          </a:xfrm>
          <a:prstGeom prst="rect">
            <a:avLst/>
          </a:prstGeom>
          <a:solidFill>
            <a:srgbClr val="000000"/>
          </a:solidFill>
          <a:ln>
            <a:noFill/>
          </a:ln>
        </p:spPr>
        <p:txBody>
          <a:bodyPr spcFirstLastPara="1" wrap="square" lIns="0" tIns="91425" rIns="0" bIns="91425" anchor="ctr" anchorCtr="0">
            <a:normAutofit fontScale="54000" lnSpcReduction="10000"/>
          </a:bodyPr>
          <a:lstStyle/>
          <a:p>
            <a:pPr marL="0" marR="0" lvl="0" indent="0" algn="l" rtl="0">
              <a:lnSpc>
                <a:spcPct val="100000"/>
              </a:lnSpc>
              <a:spcBef>
                <a:spcPts val="0"/>
              </a:spcBef>
              <a:spcAft>
                <a:spcPts val="0"/>
              </a:spcAft>
              <a:buClr>
                <a:srgbClr val="FFFFFF"/>
              </a:buClr>
              <a:buSzPct val="100000"/>
              <a:buFont typeface="Montserrat"/>
              <a:buNone/>
            </a:pPr>
            <a:r>
              <a:rPr lang="es" sz="2400" b="1" i="0" u="none" strike="noStrike" cap="none">
                <a:solidFill>
                  <a:srgbClr val="FFFFFF"/>
                </a:solidFill>
                <a:latin typeface="Montserrat"/>
                <a:ea typeface="Montserrat"/>
                <a:cs typeface="Montserrat"/>
                <a:sym typeface="Montserrat"/>
              </a:rPr>
              <a:t>Esp. Dulfran A. Montaño M.</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FFFFFF"/>
              </a:buClr>
              <a:buSzPct val="100000"/>
              <a:buFont typeface="Montserrat"/>
              <a:buNone/>
            </a:pPr>
            <a:r>
              <a:rPr lang="es" sz="2400" b="1" i="0" u="none" strike="noStrike" cap="none">
                <a:solidFill>
                  <a:srgbClr val="FFFFFF"/>
                </a:solidFill>
                <a:latin typeface="Montserrat"/>
                <a:ea typeface="Montserrat"/>
                <a:cs typeface="Montserrat"/>
                <a:sym typeface="Montserrat"/>
              </a:rPr>
              <a:t>Experto Temático</a:t>
            </a:r>
            <a:endParaRPr sz="2400" b="0" i="0" u="none" strike="noStrike" cap="non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1"/>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0000"/>
          </a:bodyPr>
          <a:lstStyle/>
          <a:p>
            <a:pPr marL="0" lvl="0" indent="0" algn="l" rtl="0">
              <a:lnSpc>
                <a:spcPct val="100000"/>
              </a:lnSpc>
              <a:spcBef>
                <a:spcPts val="0"/>
              </a:spcBef>
              <a:spcAft>
                <a:spcPts val="0"/>
              </a:spcAft>
              <a:buClr>
                <a:srgbClr val="000000"/>
              </a:buClr>
              <a:buSzPct val="100000"/>
              <a:buFont typeface="Oswald"/>
              <a:buNone/>
            </a:pPr>
            <a:r>
              <a:rPr lang="es" sz="3000" b="0" strike="noStrike" dirty="0">
                <a:solidFill>
                  <a:srgbClr val="000000"/>
                </a:solidFill>
                <a:highlight>
                  <a:srgbClr val="F8E71C"/>
                </a:highlight>
                <a:latin typeface="Oswald"/>
                <a:ea typeface="Oswald"/>
                <a:cs typeface="Oswald"/>
                <a:sym typeface="Oswald"/>
              </a:rPr>
              <a:t>PREGUNTA # </a:t>
            </a:r>
            <a:r>
              <a:rPr lang="es" sz="3000" dirty="0">
                <a:highlight>
                  <a:srgbClr val="F8E71C"/>
                </a:highlight>
                <a:latin typeface="Oswald"/>
                <a:ea typeface="Oswald"/>
                <a:cs typeface="Oswald"/>
                <a:sym typeface="Oswald"/>
              </a:rPr>
              <a:t>9</a:t>
            </a:r>
            <a:endParaRPr sz="3000" b="0" strike="noStrike" dirty="0">
              <a:solidFill>
                <a:srgbClr val="000000"/>
              </a:solidFill>
              <a:latin typeface="Arial"/>
              <a:ea typeface="Arial"/>
              <a:cs typeface="Arial"/>
              <a:sym typeface="Arial"/>
            </a:endParaRPr>
          </a:p>
        </p:txBody>
      </p:sp>
      <p:sp>
        <p:nvSpPr>
          <p:cNvPr id="266" name="Google Shape;266;p11"/>
          <p:cNvSpPr txBox="1">
            <a:spLocks noGrp="1"/>
          </p:cNvSpPr>
          <p:nvPr>
            <p:ph type="body" idx="1"/>
          </p:nvPr>
        </p:nvSpPr>
        <p:spPr>
          <a:xfrm>
            <a:off x="311760" y="1234080"/>
            <a:ext cx="8520120" cy="3334320"/>
          </a:xfrm>
          <a:prstGeom prst="rect">
            <a:avLst/>
          </a:prstGeom>
          <a:noFill/>
          <a:ln w="9525" cap="flat" cmpd="sng">
            <a:solidFill>
              <a:srgbClr val="F8E71C"/>
            </a:solidFill>
            <a:prstDash val="solid"/>
            <a:round/>
            <a:headEnd type="none" w="sm" len="sm"/>
            <a:tailEnd type="none" w="sm" len="sm"/>
          </a:ln>
        </p:spPr>
        <p:txBody>
          <a:bodyPr spcFirstLastPara="1" wrap="square" lIns="0" tIns="91425" rIns="0" bIns="91425" anchor="t" anchorCtr="0">
            <a:normAutofit fontScale="85000" lnSpcReduction="10000"/>
          </a:bodyPr>
          <a:lstStyle/>
          <a:p>
            <a:pPr marL="0" marR="0" lvl="0" indent="0" algn="just" rtl="0">
              <a:lnSpc>
                <a:spcPct val="115000"/>
              </a:lnSpc>
              <a:spcBef>
                <a:spcPts val="0"/>
              </a:spcBef>
              <a:spcAft>
                <a:spcPts val="0"/>
              </a:spcAft>
              <a:buClr>
                <a:srgbClr val="000000"/>
              </a:buClr>
              <a:buSzPct val="100000"/>
              <a:buFont typeface="Playfair Display"/>
              <a:buNone/>
            </a:pPr>
            <a:r>
              <a:rPr lang="es" sz="1800" b="0" i="0" u="none" strike="noStrike" cap="none" dirty="0">
                <a:solidFill>
                  <a:srgbClr val="000000"/>
                </a:solidFill>
                <a:latin typeface="Playfair Display"/>
                <a:ea typeface="Playfair Display"/>
                <a:cs typeface="Playfair Display"/>
                <a:sym typeface="Playfair Display"/>
              </a:rPr>
              <a:t>De acuerdo al siguiente párrafo indique si la afirmación es verdadera o falsa.</a:t>
            </a:r>
            <a:endParaRPr sz="1800" b="0" i="0" u="none" strike="noStrike" cap="none" dirty="0">
              <a:solidFill>
                <a:srgbClr val="000000"/>
              </a:solidFill>
              <a:latin typeface="Arial"/>
              <a:ea typeface="Arial"/>
              <a:cs typeface="Arial"/>
              <a:sym typeface="Arial"/>
            </a:endParaRPr>
          </a:p>
          <a:p>
            <a:pPr marL="0" marR="0" lvl="0" indent="0" algn="just" rtl="0">
              <a:lnSpc>
                <a:spcPct val="115000"/>
              </a:lnSpc>
              <a:spcBef>
                <a:spcPts val="0"/>
              </a:spcBef>
              <a:spcAft>
                <a:spcPts val="0"/>
              </a:spcAft>
              <a:buSzPct val="100000"/>
              <a:buFont typeface="Arial"/>
              <a:buNone/>
            </a:pPr>
            <a:endParaRPr dirty="0"/>
          </a:p>
          <a:p>
            <a:pPr marL="0" marR="0" lvl="0" indent="0" algn="just" rtl="0">
              <a:lnSpc>
                <a:spcPct val="115000"/>
              </a:lnSpc>
              <a:spcBef>
                <a:spcPts val="0"/>
              </a:spcBef>
              <a:spcAft>
                <a:spcPts val="0"/>
              </a:spcAft>
              <a:buSzPct val="100000"/>
              <a:buFont typeface="Arial"/>
              <a:buNone/>
            </a:pPr>
            <a:r>
              <a:rPr lang="es" dirty="0">
                <a:latin typeface="Playfair Display"/>
                <a:ea typeface="Playfair Display"/>
                <a:cs typeface="Playfair Display"/>
                <a:sym typeface="Playfair Display"/>
              </a:rPr>
              <a:t>Una auditoría interna se realiza por la necesidad que tienen las organizaciones de mantener el control para hacer más eficaz su funcionamiento.</a:t>
            </a:r>
            <a:endParaRPr dirty="0"/>
          </a:p>
          <a:p>
            <a:pPr marL="0" marR="0" lvl="0" indent="0" algn="l" rtl="0">
              <a:lnSpc>
                <a:spcPct val="115000"/>
              </a:lnSpc>
              <a:spcBef>
                <a:spcPts val="1199"/>
              </a:spcBef>
              <a:spcAft>
                <a:spcPts val="0"/>
              </a:spcAft>
              <a:buClr>
                <a:srgbClr val="000000"/>
              </a:buClr>
              <a:buSzPct val="100000"/>
              <a:buFont typeface="Playfair Display"/>
              <a:buNone/>
            </a:pPr>
            <a:r>
              <a:rPr lang="es" sz="1800" b="0" i="0" u="none" strike="noStrike" cap="none" dirty="0">
                <a:solidFill>
                  <a:srgbClr val="000000"/>
                </a:solidFill>
                <a:highlight>
                  <a:srgbClr val="F8E71C"/>
                </a:highlight>
                <a:latin typeface="Playfair Display"/>
                <a:ea typeface="Playfair Display"/>
                <a:cs typeface="Playfair Display"/>
                <a:sym typeface="Playfair Display"/>
              </a:rPr>
              <a:t>a. Verdadero</a:t>
            </a:r>
            <a:endParaRPr sz="1800" b="0" i="0" u="none" strike="noStrike" cap="none" dirty="0">
              <a:solidFill>
                <a:srgbClr val="000000"/>
              </a:solidFill>
              <a:latin typeface="Arial"/>
              <a:ea typeface="Arial"/>
              <a:cs typeface="Arial"/>
              <a:sym typeface="Arial"/>
            </a:endParaRPr>
          </a:p>
          <a:p>
            <a:pPr marL="0" marR="0" lvl="0" indent="0" algn="l" rtl="0">
              <a:lnSpc>
                <a:spcPct val="115000"/>
              </a:lnSpc>
              <a:spcBef>
                <a:spcPts val="1199"/>
              </a:spcBef>
              <a:spcAft>
                <a:spcPts val="0"/>
              </a:spcAft>
              <a:buClr>
                <a:srgbClr val="000000"/>
              </a:buClr>
              <a:buSzPct val="100000"/>
              <a:buFont typeface="Playfair Display"/>
              <a:buNone/>
            </a:pPr>
            <a:r>
              <a:rPr lang="es" sz="1800" b="0" i="0" u="none" strike="noStrike" cap="none" dirty="0">
                <a:solidFill>
                  <a:srgbClr val="000000"/>
                </a:solidFill>
                <a:latin typeface="Playfair Display"/>
                <a:ea typeface="Playfair Display"/>
                <a:cs typeface="Playfair Display"/>
                <a:sym typeface="Playfair Display"/>
              </a:rPr>
              <a:t>b. Falso</a:t>
            </a:r>
            <a:endParaRPr sz="1800" b="0" i="0" u="none" strike="noStrike" cap="none" dirty="0">
              <a:solidFill>
                <a:srgbClr val="000000"/>
              </a:solidFill>
              <a:latin typeface="Arial"/>
              <a:ea typeface="Arial"/>
              <a:cs typeface="Arial"/>
              <a:sym typeface="Arial"/>
            </a:endParaRPr>
          </a:p>
          <a:p>
            <a:pPr marL="0" marR="0" lvl="0" indent="0" algn="just" rtl="0">
              <a:lnSpc>
                <a:spcPct val="115000"/>
              </a:lnSpc>
              <a:spcBef>
                <a:spcPts val="1199"/>
              </a:spcBef>
              <a:spcAft>
                <a:spcPts val="0"/>
              </a:spcAft>
              <a:buClr>
                <a:srgbClr val="000000"/>
              </a:buClr>
              <a:buSzPct val="100000"/>
              <a:buFont typeface="Playfair Display"/>
              <a:buNone/>
            </a:pPr>
            <a:r>
              <a:rPr lang="es" sz="1800" b="1" i="0" u="none" strike="noStrike" cap="none" dirty="0">
                <a:solidFill>
                  <a:srgbClr val="000000"/>
                </a:solidFill>
                <a:latin typeface="Playfair Display"/>
                <a:ea typeface="Playfair Display"/>
                <a:cs typeface="Playfair Display"/>
                <a:sym typeface="Playfair Display"/>
              </a:rPr>
              <a:t>Retroalimentación pregunta acertada:</a:t>
            </a:r>
            <a:r>
              <a:rPr lang="es" sz="1800" b="0" i="0" u="none" strike="noStrike" cap="none" dirty="0">
                <a:solidFill>
                  <a:srgbClr val="000000"/>
                </a:solidFill>
                <a:latin typeface="Playfair Display"/>
                <a:ea typeface="Playfair Display"/>
                <a:cs typeface="Playfair Display"/>
                <a:sym typeface="Playfair Display"/>
              </a:rPr>
              <a:t> Has acertado la pregunta, </a:t>
            </a:r>
            <a:r>
              <a:rPr lang="es" dirty="0">
                <a:latin typeface="Playfair Display"/>
                <a:ea typeface="Playfair Display"/>
                <a:cs typeface="Playfair Display"/>
                <a:sym typeface="Playfair Display"/>
              </a:rPr>
              <a:t>recuerda que las auditorías internas permiten conocer el estado de los procesos y su correcto funcionamiento.</a:t>
            </a:r>
            <a:endParaRPr sz="1800" b="0" i="0" u="none" strike="noStrike" cap="none" dirty="0">
              <a:solidFill>
                <a:srgbClr val="000000"/>
              </a:solidFill>
              <a:latin typeface="Arial"/>
              <a:ea typeface="Arial"/>
              <a:cs typeface="Arial"/>
              <a:sym typeface="Arial"/>
            </a:endParaRPr>
          </a:p>
          <a:p>
            <a:pPr marL="0" marR="0" lvl="0" indent="0" algn="just" rtl="0">
              <a:lnSpc>
                <a:spcPct val="115000"/>
              </a:lnSpc>
              <a:spcBef>
                <a:spcPts val="1199"/>
              </a:spcBef>
              <a:spcAft>
                <a:spcPts val="0"/>
              </a:spcAft>
              <a:buClr>
                <a:srgbClr val="000000"/>
              </a:buClr>
              <a:buSzPct val="100000"/>
              <a:buFont typeface="Playfair Display"/>
              <a:buNone/>
            </a:pPr>
            <a:r>
              <a:rPr lang="es" sz="1800" b="1" i="0" u="none" strike="noStrike" cap="none" dirty="0">
                <a:solidFill>
                  <a:srgbClr val="000000"/>
                </a:solidFill>
                <a:latin typeface="Playfair Display"/>
                <a:ea typeface="Playfair Display"/>
                <a:cs typeface="Playfair Display"/>
                <a:sym typeface="Playfair Display"/>
              </a:rPr>
              <a:t>Retroalimentación pregunta no acertada: </a:t>
            </a:r>
            <a:r>
              <a:rPr lang="es" sz="1800" b="0" i="0" u="none" strike="noStrike" cap="none" dirty="0">
                <a:solidFill>
                  <a:srgbClr val="000000"/>
                </a:solidFill>
                <a:latin typeface="Playfair Display"/>
                <a:ea typeface="Playfair Display"/>
                <a:cs typeface="Playfair Display"/>
                <a:sym typeface="Playfair Display"/>
              </a:rPr>
              <a:t>No has acertado la pregunta, te invitamos a realizar un repaso al </a:t>
            </a:r>
            <a:r>
              <a:rPr lang="es" sz="1800" b="0" i="0" u="none" strike="noStrike" cap="none">
                <a:solidFill>
                  <a:srgbClr val="000000"/>
                </a:solidFill>
                <a:latin typeface="Playfair Display"/>
                <a:ea typeface="Playfair Display"/>
                <a:cs typeface="Playfair Display"/>
                <a:sym typeface="Playfair Display"/>
              </a:rPr>
              <a:t>componente formativo.</a:t>
            </a: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0000"/>
          </a:bodyPr>
          <a:lstStyle/>
          <a:p>
            <a:pPr marL="0" lvl="0" indent="0" algn="l" rtl="0">
              <a:lnSpc>
                <a:spcPct val="100000"/>
              </a:lnSpc>
              <a:spcBef>
                <a:spcPts val="0"/>
              </a:spcBef>
              <a:spcAft>
                <a:spcPts val="0"/>
              </a:spcAft>
              <a:buClr>
                <a:srgbClr val="000000"/>
              </a:buClr>
              <a:buSzPct val="100000"/>
              <a:buFont typeface="Oswald"/>
              <a:buNone/>
            </a:pPr>
            <a:r>
              <a:rPr lang="es" sz="3000" b="0" strike="noStrike">
                <a:solidFill>
                  <a:srgbClr val="000000"/>
                </a:solidFill>
                <a:highlight>
                  <a:srgbClr val="F8E71C"/>
                </a:highlight>
                <a:latin typeface="Oswald"/>
                <a:ea typeface="Oswald"/>
                <a:cs typeface="Oswald"/>
                <a:sym typeface="Oswald"/>
              </a:rPr>
              <a:t>PREGUNTA # 1</a:t>
            </a:r>
            <a:endParaRPr sz="3000" b="0" strike="noStrike">
              <a:solidFill>
                <a:srgbClr val="000000"/>
              </a:solidFill>
              <a:latin typeface="Arial"/>
              <a:ea typeface="Arial"/>
              <a:cs typeface="Arial"/>
              <a:sym typeface="Arial"/>
            </a:endParaRPr>
          </a:p>
        </p:txBody>
      </p:sp>
      <p:sp>
        <p:nvSpPr>
          <p:cNvPr id="212" name="Google Shape;212;p2"/>
          <p:cNvSpPr txBox="1">
            <a:spLocks noGrp="1"/>
          </p:cNvSpPr>
          <p:nvPr>
            <p:ph type="body" idx="1"/>
          </p:nvPr>
        </p:nvSpPr>
        <p:spPr>
          <a:xfrm>
            <a:off x="311760" y="1234080"/>
            <a:ext cx="8520120" cy="3334320"/>
          </a:xfrm>
          <a:prstGeom prst="rect">
            <a:avLst/>
          </a:prstGeom>
          <a:noFill/>
          <a:ln w="9525" cap="flat" cmpd="sng">
            <a:solidFill>
              <a:srgbClr val="F8E71C"/>
            </a:solidFill>
            <a:prstDash val="solid"/>
            <a:round/>
            <a:headEnd type="none" w="sm" len="sm"/>
            <a:tailEnd type="none" w="sm" len="sm"/>
          </a:ln>
        </p:spPr>
        <p:txBody>
          <a:bodyPr spcFirstLastPara="1" wrap="square" lIns="0" tIns="91425" rIns="0" bIns="91425" anchor="t" anchorCtr="0">
            <a:normAutofit fontScale="92500" lnSpcReduction="20000"/>
          </a:bodyPr>
          <a:lstStyle/>
          <a:p>
            <a:pPr marL="0" marR="0" lvl="0" indent="0" algn="l" rtl="0">
              <a:lnSpc>
                <a:spcPct val="115000"/>
              </a:lnSpc>
              <a:spcBef>
                <a:spcPts val="0"/>
              </a:spcBef>
              <a:spcAft>
                <a:spcPts val="0"/>
              </a:spcAft>
              <a:buClr>
                <a:srgbClr val="000000"/>
              </a:buClr>
              <a:buSzPct val="100000"/>
              <a:buFont typeface="Playfair Display"/>
              <a:buNone/>
            </a:pPr>
            <a:r>
              <a:rPr lang="es" sz="1800" b="0" i="0" u="none" strike="noStrike" cap="none" dirty="0">
                <a:solidFill>
                  <a:srgbClr val="000000"/>
                </a:solidFill>
                <a:latin typeface="Playfair Display"/>
                <a:ea typeface="Playfair Display"/>
                <a:cs typeface="Playfair Display"/>
                <a:sym typeface="Playfair Display"/>
              </a:rPr>
              <a:t>¿</a:t>
            </a:r>
            <a:r>
              <a:rPr lang="es" dirty="0">
                <a:latin typeface="Playfair Display"/>
                <a:ea typeface="Playfair Display"/>
                <a:cs typeface="Playfair Display"/>
                <a:sym typeface="Playfair Display"/>
              </a:rPr>
              <a:t>Cuál es el propósito de la planificación y control de operaciones</a:t>
            </a:r>
            <a:r>
              <a:rPr lang="es" sz="1800" b="0" i="0" u="none" strike="noStrike" cap="none" dirty="0">
                <a:solidFill>
                  <a:srgbClr val="000000"/>
                </a:solidFill>
                <a:latin typeface="Playfair Display"/>
                <a:ea typeface="Playfair Display"/>
                <a:cs typeface="Playfair Display"/>
                <a:sym typeface="Playfair Display"/>
              </a:rPr>
              <a:t>?</a:t>
            </a:r>
            <a:endParaRPr sz="1800" b="0" i="0" u="none" strike="noStrike" cap="none" dirty="0">
              <a:solidFill>
                <a:srgbClr val="000000"/>
              </a:solidFill>
              <a:latin typeface="Arial"/>
              <a:ea typeface="Arial"/>
              <a:cs typeface="Arial"/>
              <a:sym typeface="Arial"/>
            </a:endParaRPr>
          </a:p>
          <a:p>
            <a:pPr marL="0" marR="0" lvl="0" indent="0" algn="l" rtl="0">
              <a:lnSpc>
                <a:spcPct val="115000"/>
              </a:lnSpc>
              <a:spcBef>
                <a:spcPts val="1199"/>
              </a:spcBef>
              <a:spcAft>
                <a:spcPts val="0"/>
              </a:spcAft>
              <a:buSzPct val="100000"/>
              <a:buFont typeface="Arial"/>
              <a:buNone/>
            </a:pPr>
            <a:endParaRPr sz="1800" b="0" i="0" u="none" strike="noStrike" cap="none" dirty="0">
              <a:solidFill>
                <a:srgbClr val="000000"/>
              </a:solidFill>
              <a:latin typeface="Arial"/>
              <a:ea typeface="Arial"/>
              <a:cs typeface="Arial"/>
              <a:sym typeface="Arial"/>
            </a:endParaRPr>
          </a:p>
          <a:p>
            <a:pPr marL="457200" marR="0" lvl="0" indent="-330876" algn="l" rtl="0">
              <a:lnSpc>
                <a:spcPct val="115000"/>
              </a:lnSpc>
              <a:spcBef>
                <a:spcPts val="1199"/>
              </a:spcBef>
              <a:spcAft>
                <a:spcPts val="0"/>
              </a:spcAft>
              <a:buClr>
                <a:srgbClr val="000000"/>
              </a:buClr>
              <a:buSzPct val="100000"/>
              <a:buFont typeface="Playfair Display"/>
              <a:buAutoNum type="alphaLcPeriod"/>
            </a:pPr>
            <a:r>
              <a:rPr lang="es" dirty="0">
                <a:latin typeface="Playfair Display"/>
                <a:ea typeface="Playfair Display"/>
                <a:cs typeface="Playfair Display"/>
                <a:sym typeface="Playfair Display"/>
              </a:rPr>
              <a:t>Recaudar más recursos para la implementación del SGCN</a:t>
            </a:r>
            <a:r>
              <a:rPr lang="es" sz="1800" b="0" i="0" u="none" strike="noStrike" cap="none" dirty="0">
                <a:solidFill>
                  <a:srgbClr val="000000"/>
                </a:solidFill>
                <a:latin typeface="Playfair Display"/>
                <a:ea typeface="Playfair Display"/>
                <a:cs typeface="Playfair Display"/>
                <a:sym typeface="Playfair Display"/>
              </a:rPr>
              <a:t>.</a:t>
            </a:r>
            <a:endParaRPr sz="1800" b="0" i="0" u="none" strike="noStrike" cap="none" dirty="0">
              <a:solidFill>
                <a:srgbClr val="000000"/>
              </a:solidFill>
              <a:latin typeface="Arial"/>
              <a:ea typeface="Arial"/>
              <a:cs typeface="Arial"/>
              <a:sym typeface="Arial"/>
            </a:endParaRPr>
          </a:p>
          <a:p>
            <a:pPr marL="457200" marR="0" lvl="0" indent="-330876" algn="l" rtl="0">
              <a:lnSpc>
                <a:spcPct val="115000"/>
              </a:lnSpc>
              <a:spcBef>
                <a:spcPts val="0"/>
              </a:spcBef>
              <a:spcAft>
                <a:spcPts val="0"/>
              </a:spcAft>
              <a:buClr>
                <a:srgbClr val="000000"/>
              </a:buClr>
              <a:buSzPct val="100000"/>
              <a:buFont typeface="Playfair Display"/>
              <a:buAutoNum type="alphaLcPeriod"/>
            </a:pPr>
            <a:r>
              <a:rPr lang="es" dirty="0">
                <a:highlight>
                  <a:srgbClr val="F8E71C"/>
                </a:highlight>
                <a:latin typeface="Playfair Display"/>
                <a:ea typeface="Playfair Display"/>
                <a:cs typeface="Playfair Display"/>
                <a:sym typeface="Playfair Display"/>
              </a:rPr>
              <a:t>Establecr cuáles son las actividad que se deben priorizar en el SGCN</a:t>
            </a:r>
            <a:r>
              <a:rPr lang="es" sz="1800" b="0" i="0" u="none" strike="noStrike" cap="none" dirty="0">
                <a:solidFill>
                  <a:srgbClr val="000000"/>
                </a:solidFill>
                <a:highlight>
                  <a:srgbClr val="F8E71C"/>
                </a:highlight>
                <a:latin typeface="Playfair Display"/>
                <a:ea typeface="Playfair Display"/>
                <a:cs typeface="Playfair Display"/>
                <a:sym typeface="Playfair Display"/>
              </a:rPr>
              <a:t>.</a:t>
            </a:r>
            <a:endParaRPr sz="1800" b="0" i="0" u="none" strike="noStrike" cap="none" dirty="0">
              <a:solidFill>
                <a:srgbClr val="000000"/>
              </a:solidFill>
              <a:latin typeface="Arial"/>
              <a:ea typeface="Arial"/>
              <a:cs typeface="Arial"/>
              <a:sym typeface="Arial"/>
            </a:endParaRPr>
          </a:p>
          <a:p>
            <a:pPr marL="457200" marR="0" lvl="0" indent="-330876" algn="l" rtl="0">
              <a:lnSpc>
                <a:spcPct val="115000"/>
              </a:lnSpc>
              <a:spcBef>
                <a:spcPts val="0"/>
              </a:spcBef>
              <a:spcAft>
                <a:spcPts val="0"/>
              </a:spcAft>
              <a:buClr>
                <a:srgbClr val="000000"/>
              </a:buClr>
              <a:buSzPct val="100000"/>
              <a:buFont typeface="Playfair Display"/>
              <a:buAutoNum type="alphaLcPeriod"/>
            </a:pPr>
            <a:r>
              <a:rPr lang="es" dirty="0">
                <a:latin typeface="Playfair Display"/>
                <a:ea typeface="Playfair Display"/>
                <a:cs typeface="Playfair Display"/>
                <a:sym typeface="Playfair Display"/>
              </a:rPr>
              <a:t>Ajustar al nivel de riesgo establecido cada impacto</a:t>
            </a:r>
            <a:r>
              <a:rPr lang="es" sz="1800" b="0" i="0" u="none" strike="noStrike" cap="none" dirty="0">
                <a:solidFill>
                  <a:srgbClr val="000000"/>
                </a:solidFill>
                <a:latin typeface="Playfair Display"/>
                <a:ea typeface="Playfair Display"/>
                <a:cs typeface="Playfair Display"/>
                <a:sym typeface="Playfair Display"/>
              </a:rPr>
              <a:t>.</a:t>
            </a:r>
            <a:endParaRPr sz="1800" b="0" i="0" u="none" strike="noStrike" cap="none" dirty="0">
              <a:solidFill>
                <a:srgbClr val="000000"/>
              </a:solidFill>
              <a:latin typeface="Arial"/>
              <a:ea typeface="Arial"/>
              <a:cs typeface="Arial"/>
              <a:sym typeface="Arial"/>
            </a:endParaRPr>
          </a:p>
          <a:p>
            <a:pPr marL="457200" marR="0" lvl="0" indent="-330876" algn="l" rtl="0">
              <a:lnSpc>
                <a:spcPct val="115000"/>
              </a:lnSpc>
              <a:spcBef>
                <a:spcPts val="0"/>
              </a:spcBef>
              <a:spcAft>
                <a:spcPts val="0"/>
              </a:spcAft>
              <a:buClr>
                <a:srgbClr val="000000"/>
              </a:buClr>
              <a:buSzPct val="100000"/>
              <a:buFont typeface="Playfair Display"/>
              <a:buAutoNum type="alphaLcPeriod"/>
            </a:pPr>
            <a:r>
              <a:rPr lang="es" dirty="0">
                <a:latin typeface="Playfair Display"/>
                <a:ea typeface="Playfair Display"/>
                <a:cs typeface="Playfair Display"/>
                <a:sym typeface="Playfair Display"/>
              </a:rPr>
              <a:t>Ajustar el presupuesto del plan de continuidad del negocio</a:t>
            </a:r>
            <a:r>
              <a:rPr lang="es" sz="1800" b="0" i="0" u="none" strike="noStrike" cap="none" dirty="0">
                <a:solidFill>
                  <a:srgbClr val="000000"/>
                </a:solidFill>
                <a:latin typeface="Playfair Display"/>
                <a:ea typeface="Playfair Display"/>
                <a:cs typeface="Playfair Display"/>
                <a:sym typeface="Playfair Display"/>
              </a:rPr>
              <a:t>.</a:t>
            </a:r>
            <a:endParaRPr sz="1800" b="0" i="0" u="none" strike="noStrike" cap="none" dirty="0">
              <a:solidFill>
                <a:srgbClr val="000000"/>
              </a:solidFill>
              <a:latin typeface="Arial"/>
              <a:ea typeface="Arial"/>
              <a:cs typeface="Arial"/>
              <a:sym typeface="Arial"/>
            </a:endParaRPr>
          </a:p>
          <a:p>
            <a:pPr marL="0" marR="0" lvl="0" indent="0" algn="just" rtl="0">
              <a:lnSpc>
                <a:spcPct val="115000"/>
              </a:lnSpc>
              <a:spcBef>
                <a:spcPts val="1199"/>
              </a:spcBef>
              <a:spcAft>
                <a:spcPts val="0"/>
              </a:spcAft>
              <a:buClr>
                <a:srgbClr val="000000"/>
              </a:buClr>
              <a:buSzPct val="100000"/>
              <a:buFont typeface="Playfair Display"/>
              <a:buNone/>
            </a:pPr>
            <a:r>
              <a:rPr lang="es" sz="1800" b="1" i="0" u="none" strike="noStrike" cap="none" dirty="0">
                <a:solidFill>
                  <a:srgbClr val="000000"/>
                </a:solidFill>
                <a:latin typeface="Playfair Display"/>
                <a:ea typeface="Playfair Display"/>
                <a:cs typeface="Playfair Display"/>
                <a:sym typeface="Playfair Display"/>
              </a:rPr>
              <a:t>Retroalimentación pregunta acertada:</a:t>
            </a:r>
            <a:r>
              <a:rPr lang="es" sz="1800" b="0" i="0" u="none" strike="noStrike" cap="none" dirty="0">
                <a:solidFill>
                  <a:srgbClr val="000000"/>
                </a:solidFill>
                <a:latin typeface="Playfair Display"/>
                <a:ea typeface="Playfair Display"/>
                <a:cs typeface="Playfair Display"/>
                <a:sym typeface="Playfair Display"/>
              </a:rPr>
              <a:t> Buen trabajo has acertado la pregunta, </a:t>
            </a:r>
            <a:r>
              <a:rPr lang="es" dirty="0">
                <a:latin typeface="Playfair Display"/>
                <a:ea typeface="Playfair Display"/>
                <a:cs typeface="Playfair Display"/>
                <a:sym typeface="Playfair Display"/>
              </a:rPr>
              <a:t>la planificación permite realizar una priorización sobre lo que se desea controlar.</a:t>
            </a:r>
            <a:endParaRPr sz="1800" b="0" i="0" u="none" strike="noStrike" cap="none" dirty="0">
              <a:solidFill>
                <a:srgbClr val="000000"/>
              </a:solidFill>
              <a:latin typeface="Arial"/>
              <a:ea typeface="Arial"/>
              <a:cs typeface="Arial"/>
              <a:sym typeface="Arial"/>
            </a:endParaRPr>
          </a:p>
          <a:p>
            <a:pPr marL="0" marR="0" lvl="0" indent="0" algn="just" rtl="0">
              <a:lnSpc>
                <a:spcPct val="115000"/>
              </a:lnSpc>
              <a:spcBef>
                <a:spcPts val="1199"/>
              </a:spcBef>
              <a:spcAft>
                <a:spcPts val="0"/>
              </a:spcAft>
              <a:buClr>
                <a:srgbClr val="000000"/>
              </a:buClr>
              <a:buSzPct val="100000"/>
              <a:buFont typeface="Playfair Display"/>
              <a:buNone/>
            </a:pPr>
            <a:r>
              <a:rPr lang="es" sz="1800" b="1" i="0" u="none" strike="noStrike" cap="none" dirty="0">
                <a:solidFill>
                  <a:srgbClr val="000000"/>
                </a:solidFill>
                <a:latin typeface="Playfair Display"/>
                <a:ea typeface="Playfair Display"/>
                <a:cs typeface="Playfair Display"/>
                <a:sym typeface="Playfair Display"/>
              </a:rPr>
              <a:t>Retroalimentación pregunta no acertada: </a:t>
            </a:r>
            <a:r>
              <a:rPr lang="es" sz="1800" b="0" i="0" u="none" strike="noStrike" cap="none" dirty="0">
                <a:solidFill>
                  <a:srgbClr val="000000"/>
                </a:solidFill>
                <a:latin typeface="Playfair Display"/>
                <a:ea typeface="Playfair Display"/>
                <a:cs typeface="Playfair Display"/>
                <a:sym typeface="Playfair Display"/>
              </a:rPr>
              <a:t>No has contestado de manera correcta, te invitamos a realizar un repaso al componente formativo.</a:t>
            </a: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0000"/>
          </a:bodyPr>
          <a:lstStyle/>
          <a:p>
            <a:pPr marL="0" lvl="0" indent="0" algn="l" rtl="0">
              <a:lnSpc>
                <a:spcPct val="100000"/>
              </a:lnSpc>
              <a:spcBef>
                <a:spcPts val="0"/>
              </a:spcBef>
              <a:spcAft>
                <a:spcPts val="0"/>
              </a:spcAft>
              <a:buClr>
                <a:srgbClr val="000000"/>
              </a:buClr>
              <a:buSzPct val="100000"/>
              <a:buFont typeface="Oswald"/>
              <a:buNone/>
            </a:pPr>
            <a:r>
              <a:rPr lang="es" sz="3000" b="0" strike="noStrike">
                <a:solidFill>
                  <a:srgbClr val="000000"/>
                </a:solidFill>
                <a:highlight>
                  <a:srgbClr val="F8E71C"/>
                </a:highlight>
                <a:latin typeface="Oswald"/>
                <a:ea typeface="Oswald"/>
                <a:cs typeface="Oswald"/>
                <a:sym typeface="Oswald"/>
              </a:rPr>
              <a:t>PREGUNTA # 2</a:t>
            </a:r>
            <a:endParaRPr sz="3000" b="0" strike="noStrike">
              <a:solidFill>
                <a:srgbClr val="000000"/>
              </a:solidFill>
              <a:latin typeface="Arial"/>
              <a:ea typeface="Arial"/>
              <a:cs typeface="Arial"/>
              <a:sym typeface="Arial"/>
            </a:endParaRPr>
          </a:p>
        </p:txBody>
      </p:sp>
      <p:sp>
        <p:nvSpPr>
          <p:cNvPr id="218" name="Google Shape;218;p3"/>
          <p:cNvSpPr txBox="1">
            <a:spLocks noGrp="1"/>
          </p:cNvSpPr>
          <p:nvPr>
            <p:ph type="body" idx="1"/>
          </p:nvPr>
        </p:nvSpPr>
        <p:spPr>
          <a:xfrm>
            <a:off x="311760" y="1234080"/>
            <a:ext cx="8520120" cy="3334320"/>
          </a:xfrm>
          <a:prstGeom prst="rect">
            <a:avLst/>
          </a:prstGeom>
          <a:noFill/>
          <a:ln w="9525" cap="flat" cmpd="sng">
            <a:solidFill>
              <a:srgbClr val="FFFF00"/>
            </a:solidFill>
            <a:prstDash val="solid"/>
            <a:round/>
            <a:headEnd type="none" w="sm" len="sm"/>
            <a:tailEnd type="none" w="sm" len="sm"/>
          </a:ln>
        </p:spPr>
        <p:txBody>
          <a:bodyPr spcFirstLastPara="1" wrap="square" lIns="0" tIns="91425" rIns="0" bIns="91425" anchor="t" anchorCtr="0">
            <a:normAutofit fontScale="85000" lnSpcReduction="20000"/>
          </a:bodyPr>
          <a:lstStyle/>
          <a:p>
            <a:pPr marL="0" marR="0" lvl="0" indent="0" algn="l" rtl="0">
              <a:lnSpc>
                <a:spcPct val="115000"/>
              </a:lnSpc>
              <a:spcBef>
                <a:spcPts val="0"/>
              </a:spcBef>
              <a:spcAft>
                <a:spcPts val="0"/>
              </a:spcAft>
              <a:buClr>
                <a:srgbClr val="000000"/>
              </a:buClr>
              <a:buSzPct val="100000"/>
              <a:buFont typeface="Playfair Display"/>
              <a:buNone/>
            </a:pPr>
            <a:r>
              <a:rPr lang="es" dirty="0">
                <a:latin typeface="Playfair Display"/>
                <a:ea typeface="Playfair Display"/>
                <a:cs typeface="Playfair Display"/>
                <a:sym typeface="Playfair Display"/>
              </a:rPr>
              <a:t>Los riesgos disruptivos son situaciones que colocan en riesgo el correcto funcionamiento de los procesos que desarrolla una organización, estos pueden ser naturales tales como inundaciones, terremotos, caídas eléctricas, entre otro,s pero algunos de ellos se pueden generar por factores humanos.</a:t>
            </a:r>
            <a:endParaRPr sz="1800" b="0" i="0" u="none" strike="noStrike" cap="none" dirty="0">
              <a:solidFill>
                <a:srgbClr val="000000"/>
              </a:solidFill>
              <a:latin typeface="Arial"/>
              <a:ea typeface="Arial"/>
              <a:cs typeface="Arial"/>
              <a:sym typeface="Arial"/>
            </a:endParaRPr>
          </a:p>
          <a:p>
            <a:pPr marL="0" marR="0" lvl="0" indent="0" algn="l" rtl="0">
              <a:lnSpc>
                <a:spcPct val="115000"/>
              </a:lnSpc>
              <a:spcBef>
                <a:spcPts val="1199"/>
              </a:spcBef>
              <a:spcAft>
                <a:spcPts val="0"/>
              </a:spcAft>
              <a:buSzPct val="100000"/>
              <a:buFont typeface="Arial"/>
              <a:buNone/>
            </a:pPr>
            <a:endParaRPr sz="1800" b="0" i="0" u="none" strike="noStrike" cap="none" dirty="0">
              <a:solidFill>
                <a:srgbClr val="000000"/>
              </a:solidFill>
              <a:latin typeface="Arial"/>
              <a:ea typeface="Arial"/>
              <a:cs typeface="Arial"/>
              <a:sym typeface="Arial"/>
            </a:endParaRPr>
          </a:p>
          <a:p>
            <a:pPr marL="457200" marR="0" lvl="0" indent="-307444" algn="l" rtl="0">
              <a:lnSpc>
                <a:spcPct val="115000"/>
              </a:lnSpc>
              <a:spcBef>
                <a:spcPts val="1199"/>
              </a:spcBef>
              <a:spcAft>
                <a:spcPts val="0"/>
              </a:spcAft>
              <a:buClr>
                <a:srgbClr val="000000"/>
              </a:buClr>
              <a:buSzPct val="100000"/>
              <a:buFont typeface="Playfair Display"/>
              <a:buAutoNum type="alphaLcPeriod"/>
            </a:pPr>
            <a:r>
              <a:rPr lang="es" sz="1800" b="0" i="0" u="none" strike="noStrike" cap="none" dirty="0">
                <a:solidFill>
                  <a:srgbClr val="000000"/>
                </a:solidFill>
                <a:highlight>
                  <a:srgbClr val="FFFF00"/>
                </a:highlight>
                <a:latin typeface="Playfair Display"/>
                <a:ea typeface="Playfair Display"/>
                <a:cs typeface="Playfair Display"/>
                <a:sym typeface="Playfair Display"/>
              </a:rPr>
              <a:t>Verdadero.</a:t>
            </a:r>
            <a:endParaRPr sz="1800" b="0" i="0" u="none" strike="noStrike" cap="none" dirty="0">
              <a:solidFill>
                <a:srgbClr val="000000"/>
              </a:solidFill>
              <a:latin typeface="Arial"/>
              <a:ea typeface="Arial"/>
              <a:cs typeface="Arial"/>
              <a:sym typeface="Arial"/>
            </a:endParaRPr>
          </a:p>
          <a:p>
            <a:pPr marL="457200" marR="0" lvl="0" indent="-307444" algn="l" rtl="0">
              <a:lnSpc>
                <a:spcPct val="115000"/>
              </a:lnSpc>
              <a:spcBef>
                <a:spcPts val="1199"/>
              </a:spcBef>
              <a:spcAft>
                <a:spcPts val="0"/>
              </a:spcAft>
              <a:buClr>
                <a:srgbClr val="000000"/>
              </a:buClr>
              <a:buSzPct val="100000"/>
              <a:buFont typeface="Playfair Display"/>
              <a:buAutoNum type="alphaLcPeriod"/>
            </a:pPr>
            <a:r>
              <a:rPr lang="es" sz="1800" b="0" i="0" u="none" strike="noStrike" cap="none" dirty="0">
                <a:solidFill>
                  <a:srgbClr val="000000"/>
                </a:solidFill>
                <a:latin typeface="Playfair Display"/>
                <a:ea typeface="Playfair Display"/>
                <a:cs typeface="Playfair Display"/>
                <a:sym typeface="Playfair Display"/>
              </a:rPr>
              <a:t>Falso.</a:t>
            </a:r>
            <a:endParaRPr sz="1800" b="0" i="0" u="none" strike="noStrike" cap="none" dirty="0">
              <a:solidFill>
                <a:srgbClr val="000000"/>
              </a:solidFill>
              <a:latin typeface="Arial"/>
              <a:ea typeface="Arial"/>
              <a:cs typeface="Arial"/>
              <a:sym typeface="Arial"/>
            </a:endParaRPr>
          </a:p>
          <a:p>
            <a:pPr marL="0" marR="0" lvl="0" indent="0" algn="just" rtl="0">
              <a:lnSpc>
                <a:spcPct val="115000"/>
              </a:lnSpc>
              <a:spcBef>
                <a:spcPts val="1199"/>
              </a:spcBef>
              <a:spcAft>
                <a:spcPts val="0"/>
              </a:spcAft>
              <a:buClr>
                <a:srgbClr val="000000"/>
              </a:buClr>
              <a:buSzPct val="100000"/>
              <a:buFont typeface="Playfair Display"/>
              <a:buNone/>
            </a:pPr>
            <a:r>
              <a:rPr lang="es" sz="1800" b="1" i="0" u="none" strike="noStrike" cap="none" dirty="0">
                <a:solidFill>
                  <a:srgbClr val="000000"/>
                </a:solidFill>
                <a:latin typeface="Playfair Display"/>
                <a:ea typeface="Playfair Display"/>
                <a:cs typeface="Playfair Display"/>
                <a:sym typeface="Playfair Display"/>
              </a:rPr>
              <a:t>Retroalimentación pregunta acertada:</a:t>
            </a:r>
            <a:r>
              <a:rPr lang="es" sz="1800" b="0" i="0" u="none" strike="noStrike" cap="none" dirty="0">
                <a:solidFill>
                  <a:srgbClr val="000000"/>
                </a:solidFill>
                <a:latin typeface="Playfair Display"/>
                <a:ea typeface="Playfair Display"/>
                <a:cs typeface="Playfair Display"/>
                <a:sym typeface="Playfair Display"/>
              </a:rPr>
              <a:t> Buen trabajo has acertado a la pregunta planteada, los riesgos disruptivos colocan en riesgo el correcto funciona</a:t>
            </a:r>
            <a:r>
              <a:rPr lang="es" dirty="0">
                <a:latin typeface="Playfair Display"/>
                <a:ea typeface="Playfair Display"/>
                <a:cs typeface="Playfair Display"/>
                <a:sym typeface="Playfair Display"/>
              </a:rPr>
              <a:t>miento de las operaciones del negocio.</a:t>
            </a:r>
            <a:endParaRPr dirty="0">
              <a:latin typeface="Playfair Display"/>
              <a:ea typeface="Playfair Display"/>
              <a:cs typeface="Playfair Display"/>
              <a:sym typeface="Playfair Display"/>
            </a:endParaRPr>
          </a:p>
          <a:p>
            <a:pPr marL="0" marR="0" lvl="0" indent="0" algn="just" rtl="0">
              <a:lnSpc>
                <a:spcPct val="115000"/>
              </a:lnSpc>
              <a:spcBef>
                <a:spcPts val="1199"/>
              </a:spcBef>
              <a:spcAft>
                <a:spcPts val="0"/>
              </a:spcAft>
              <a:buClr>
                <a:srgbClr val="000000"/>
              </a:buClr>
              <a:buSzPct val="100000"/>
              <a:buFont typeface="Playfair Display"/>
              <a:buNone/>
            </a:pPr>
            <a:r>
              <a:rPr lang="es" sz="1800" b="1" i="0" u="none" strike="noStrike" cap="none" dirty="0">
                <a:solidFill>
                  <a:srgbClr val="000000"/>
                </a:solidFill>
                <a:latin typeface="Playfair Display"/>
                <a:ea typeface="Playfair Display"/>
                <a:cs typeface="Playfair Display"/>
                <a:sym typeface="Playfair Display"/>
              </a:rPr>
              <a:t>Retroalimentación pregunta no acertada: </a:t>
            </a:r>
            <a:r>
              <a:rPr lang="es" sz="1800" b="0" i="0" u="none" strike="noStrike" cap="none" dirty="0">
                <a:solidFill>
                  <a:srgbClr val="000000"/>
                </a:solidFill>
                <a:latin typeface="Playfair Display"/>
                <a:ea typeface="Playfair Display"/>
                <a:cs typeface="Playfair Display"/>
                <a:sym typeface="Playfair Display"/>
              </a:rPr>
              <a:t>No has acertado a la pregunta, te invitamos a realizar un repaso sobre el componente formativo en lo referente a </a:t>
            </a:r>
            <a:r>
              <a:rPr lang="es" dirty="0">
                <a:latin typeface="Playfair Display"/>
                <a:ea typeface="Playfair Display"/>
                <a:cs typeface="Playfair Display"/>
                <a:sym typeface="Playfair Display"/>
              </a:rPr>
              <a:t>los riesgos disruptivos.</a:t>
            </a:r>
            <a:endParaRPr sz="1800" b="0" i="0" u="none" strike="noStrike" cap="none" dirty="0">
              <a:solidFill>
                <a:srgbClr val="000000"/>
              </a:solidFill>
              <a:latin typeface="Arial"/>
              <a:ea typeface="Arial"/>
              <a:cs typeface="Arial"/>
              <a:sym typeface="Arial"/>
            </a:endParaRPr>
          </a:p>
          <a:p>
            <a:pPr marL="0" marR="0" lvl="0" indent="0" algn="l" rtl="0">
              <a:lnSpc>
                <a:spcPct val="115000"/>
              </a:lnSpc>
              <a:spcBef>
                <a:spcPts val="1199"/>
              </a:spcBef>
              <a:spcAft>
                <a:spcPts val="0"/>
              </a:spcAft>
              <a:buSzPct val="100000"/>
              <a:buFont typeface="Arial"/>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0000"/>
          </a:bodyPr>
          <a:lstStyle/>
          <a:p>
            <a:pPr marL="0" lvl="0" indent="0" algn="l" rtl="0">
              <a:lnSpc>
                <a:spcPct val="100000"/>
              </a:lnSpc>
              <a:spcBef>
                <a:spcPts val="0"/>
              </a:spcBef>
              <a:spcAft>
                <a:spcPts val="0"/>
              </a:spcAft>
              <a:buClr>
                <a:srgbClr val="000000"/>
              </a:buClr>
              <a:buSzPct val="100000"/>
              <a:buFont typeface="Oswald"/>
              <a:buNone/>
            </a:pPr>
            <a:r>
              <a:rPr lang="es" sz="3000" b="0" strike="noStrike">
                <a:solidFill>
                  <a:srgbClr val="000000"/>
                </a:solidFill>
                <a:highlight>
                  <a:srgbClr val="F8E71C"/>
                </a:highlight>
                <a:latin typeface="Oswald"/>
                <a:ea typeface="Oswald"/>
                <a:cs typeface="Oswald"/>
                <a:sym typeface="Oswald"/>
              </a:rPr>
              <a:t>PREGUNTA # 3</a:t>
            </a:r>
            <a:endParaRPr sz="3000" b="0" strike="noStrike">
              <a:solidFill>
                <a:srgbClr val="000000"/>
              </a:solidFill>
              <a:latin typeface="Arial"/>
              <a:ea typeface="Arial"/>
              <a:cs typeface="Arial"/>
              <a:sym typeface="Arial"/>
            </a:endParaRPr>
          </a:p>
        </p:txBody>
      </p:sp>
      <p:sp>
        <p:nvSpPr>
          <p:cNvPr id="224" name="Google Shape;224;p4"/>
          <p:cNvSpPr txBox="1">
            <a:spLocks noGrp="1"/>
          </p:cNvSpPr>
          <p:nvPr>
            <p:ph type="body" idx="1"/>
          </p:nvPr>
        </p:nvSpPr>
        <p:spPr>
          <a:xfrm>
            <a:off x="311760" y="1234080"/>
            <a:ext cx="8520120" cy="3334320"/>
          </a:xfrm>
          <a:prstGeom prst="rect">
            <a:avLst/>
          </a:prstGeom>
          <a:noFill/>
          <a:ln w="9525" cap="flat" cmpd="sng">
            <a:solidFill>
              <a:srgbClr val="F8E71C"/>
            </a:solidFill>
            <a:prstDash val="solid"/>
            <a:round/>
            <a:headEnd type="none" w="sm" len="sm"/>
            <a:tailEnd type="none" w="sm" len="sm"/>
          </a:ln>
        </p:spPr>
        <p:txBody>
          <a:bodyPr spcFirstLastPara="1" wrap="square" lIns="0" tIns="91425" rIns="0" bIns="91425" anchor="t" anchorCtr="0">
            <a:normAutofit fontScale="62500" lnSpcReduction="20000"/>
          </a:bodyPr>
          <a:lstStyle/>
          <a:p>
            <a:pPr marL="0" marR="0" lvl="0" indent="0" algn="l" rtl="0">
              <a:lnSpc>
                <a:spcPct val="115000"/>
              </a:lnSpc>
              <a:spcBef>
                <a:spcPts val="0"/>
              </a:spcBef>
              <a:spcAft>
                <a:spcPts val="0"/>
              </a:spcAft>
              <a:buClr>
                <a:srgbClr val="000000"/>
              </a:buClr>
              <a:buSzPct val="100000"/>
              <a:buFont typeface="Playfair Display"/>
              <a:buNone/>
            </a:pPr>
            <a:r>
              <a:rPr lang="es" dirty="0">
                <a:latin typeface="Playfair Display"/>
                <a:ea typeface="Playfair Display"/>
                <a:cs typeface="Playfair Display"/>
                <a:sym typeface="Playfair Display"/>
              </a:rPr>
              <a:t>Los procesos de evaluación de los riesgos estipulan los diferentes niveles y exposición que tiene el negocio. Cuando se llega a presentar un incidente es importante establecer que la evaluación del riesgo debe realizar un proceso de análisis no solo del impacto sino también de la frecuencia en la que el negocio se encuentra expuesta.</a:t>
            </a:r>
            <a:endParaRPr dirty="0">
              <a:latin typeface="Playfair Display"/>
              <a:ea typeface="Playfair Display"/>
              <a:cs typeface="Playfair Display"/>
              <a:sym typeface="Playfair Display"/>
            </a:endParaRPr>
          </a:p>
          <a:p>
            <a:pPr marL="0" marR="0" lvl="0" indent="0" algn="l" rtl="0">
              <a:lnSpc>
                <a:spcPct val="115000"/>
              </a:lnSpc>
              <a:spcBef>
                <a:spcPts val="0"/>
              </a:spcBef>
              <a:spcAft>
                <a:spcPts val="0"/>
              </a:spcAft>
              <a:buClr>
                <a:srgbClr val="000000"/>
              </a:buClr>
              <a:buSzPct val="100000"/>
              <a:buFont typeface="Playfair Display"/>
              <a:buNone/>
            </a:pPr>
            <a:endParaRPr dirty="0">
              <a:latin typeface="Playfair Display"/>
              <a:ea typeface="Playfair Display"/>
              <a:cs typeface="Playfair Display"/>
              <a:sym typeface="Playfair Display"/>
            </a:endParaRPr>
          </a:p>
          <a:p>
            <a:pPr marL="0" marR="0" lvl="0" indent="0" algn="l" rtl="0">
              <a:lnSpc>
                <a:spcPct val="115000"/>
              </a:lnSpc>
              <a:spcBef>
                <a:spcPts val="0"/>
              </a:spcBef>
              <a:spcAft>
                <a:spcPts val="0"/>
              </a:spcAft>
              <a:buClr>
                <a:srgbClr val="000000"/>
              </a:buClr>
              <a:buSzPct val="100000"/>
              <a:buFont typeface="Playfair Display"/>
              <a:buNone/>
            </a:pPr>
            <a:r>
              <a:rPr lang="es" dirty="0">
                <a:latin typeface="Playfair Display"/>
                <a:ea typeface="Playfair Display"/>
                <a:cs typeface="Playfair Display"/>
                <a:sym typeface="Playfair Display"/>
              </a:rPr>
              <a:t>De acuerdo a lo planteado podemos deducir que:</a:t>
            </a:r>
            <a:endParaRPr dirty="0">
              <a:latin typeface="Playfair Display"/>
              <a:ea typeface="Playfair Display"/>
              <a:cs typeface="Playfair Display"/>
              <a:sym typeface="Playfair Display"/>
            </a:endParaRPr>
          </a:p>
          <a:p>
            <a:pPr marL="0" marR="0" lvl="0" indent="0" algn="l" rtl="0">
              <a:lnSpc>
                <a:spcPct val="115000"/>
              </a:lnSpc>
              <a:spcBef>
                <a:spcPts val="1199"/>
              </a:spcBef>
              <a:spcAft>
                <a:spcPts val="0"/>
              </a:spcAft>
              <a:buSzPct val="100000"/>
              <a:buFont typeface="Arial"/>
              <a:buNone/>
            </a:pPr>
            <a:endParaRPr sz="1800" b="0" i="0" u="none" strike="noStrike" cap="none" dirty="0">
              <a:solidFill>
                <a:srgbClr val="000000"/>
              </a:solidFill>
              <a:latin typeface="Arial"/>
              <a:ea typeface="Arial"/>
              <a:cs typeface="Arial"/>
              <a:sym typeface="Arial"/>
            </a:endParaRPr>
          </a:p>
          <a:p>
            <a:pPr marL="457200" marR="0" lvl="0" indent="-290232" algn="l" rtl="0">
              <a:lnSpc>
                <a:spcPct val="115000"/>
              </a:lnSpc>
              <a:spcBef>
                <a:spcPts val="1199"/>
              </a:spcBef>
              <a:spcAft>
                <a:spcPts val="0"/>
              </a:spcAft>
              <a:buClr>
                <a:srgbClr val="000000"/>
              </a:buClr>
              <a:buSzPct val="100000"/>
              <a:buFont typeface="Playfair Display"/>
              <a:buAutoNum type="alphaLcPeriod"/>
            </a:pPr>
            <a:r>
              <a:rPr lang="es" dirty="0">
                <a:highlight>
                  <a:srgbClr val="F8E71C"/>
                </a:highlight>
                <a:latin typeface="Playfair Display"/>
                <a:ea typeface="Playfair Display"/>
                <a:cs typeface="Playfair Display"/>
                <a:sym typeface="Playfair Display"/>
              </a:rPr>
              <a:t>Los riesgos tienen diferentes niveles de exposición y frecuencia en que estos ocurren.</a:t>
            </a:r>
            <a:endParaRPr sz="1800" b="0" i="0" u="none" strike="noStrike" cap="none" dirty="0">
              <a:solidFill>
                <a:srgbClr val="000000"/>
              </a:solidFill>
              <a:latin typeface="Arial"/>
              <a:ea typeface="Arial"/>
              <a:cs typeface="Arial"/>
              <a:sym typeface="Arial"/>
            </a:endParaRPr>
          </a:p>
          <a:p>
            <a:pPr marL="457200" marR="0" lvl="0" indent="-290232" algn="l" rtl="0">
              <a:lnSpc>
                <a:spcPct val="115000"/>
              </a:lnSpc>
              <a:spcBef>
                <a:spcPts val="0"/>
              </a:spcBef>
              <a:spcAft>
                <a:spcPts val="0"/>
              </a:spcAft>
              <a:buClr>
                <a:srgbClr val="000000"/>
              </a:buClr>
              <a:buSzPct val="100000"/>
              <a:buFont typeface="Playfair Display"/>
              <a:buAutoNum type="alphaLcPeriod"/>
            </a:pPr>
            <a:r>
              <a:rPr lang="es" dirty="0">
                <a:latin typeface="Playfair Display"/>
                <a:ea typeface="Playfair Display"/>
                <a:cs typeface="Playfair Display"/>
                <a:sym typeface="Playfair Display"/>
              </a:rPr>
              <a:t>Todos los riesgos se deben asumir bajo el mismo nivel.</a:t>
            </a:r>
            <a:endParaRPr sz="1800" b="0" i="0" u="none" strike="noStrike" cap="none" dirty="0">
              <a:solidFill>
                <a:srgbClr val="000000"/>
              </a:solidFill>
              <a:latin typeface="Arial"/>
              <a:ea typeface="Arial"/>
              <a:cs typeface="Arial"/>
              <a:sym typeface="Arial"/>
            </a:endParaRPr>
          </a:p>
          <a:p>
            <a:pPr marL="457200" marR="0" lvl="0" indent="-290232" algn="l" rtl="0">
              <a:lnSpc>
                <a:spcPct val="115000"/>
              </a:lnSpc>
              <a:spcBef>
                <a:spcPts val="0"/>
              </a:spcBef>
              <a:spcAft>
                <a:spcPts val="0"/>
              </a:spcAft>
              <a:buClr>
                <a:srgbClr val="000000"/>
              </a:buClr>
              <a:buSzPct val="100000"/>
              <a:buFont typeface="Playfair Display"/>
              <a:buAutoNum type="alphaLcPeriod"/>
            </a:pPr>
            <a:r>
              <a:rPr lang="es" dirty="0">
                <a:latin typeface="Playfair Display"/>
                <a:ea typeface="Playfair Display"/>
                <a:cs typeface="Playfair Display"/>
                <a:sym typeface="Playfair Display"/>
              </a:rPr>
              <a:t>No existen niveles de riesgos asociados</a:t>
            </a:r>
            <a:r>
              <a:rPr lang="es" sz="1800" b="0" i="0" u="none" strike="noStrike" cap="none" dirty="0">
                <a:solidFill>
                  <a:srgbClr val="000000"/>
                </a:solidFill>
                <a:latin typeface="Playfair Display"/>
                <a:ea typeface="Playfair Display"/>
                <a:cs typeface="Playfair Display"/>
                <a:sym typeface="Playfair Display"/>
              </a:rPr>
              <a:t>.</a:t>
            </a:r>
            <a:endParaRPr sz="1800" b="0" i="0" u="none" strike="noStrike" cap="none" dirty="0">
              <a:solidFill>
                <a:srgbClr val="000000"/>
              </a:solidFill>
              <a:latin typeface="Arial"/>
              <a:ea typeface="Arial"/>
              <a:cs typeface="Arial"/>
              <a:sym typeface="Arial"/>
            </a:endParaRPr>
          </a:p>
          <a:p>
            <a:pPr marL="457200" marR="0" lvl="0" indent="-290232" algn="l" rtl="0">
              <a:lnSpc>
                <a:spcPct val="115000"/>
              </a:lnSpc>
              <a:spcBef>
                <a:spcPts val="0"/>
              </a:spcBef>
              <a:spcAft>
                <a:spcPts val="0"/>
              </a:spcAft>
              <a:buClr>
                <a:srgbClr val="000000"/>
              </a:buClr>
              <a:buSzPct val="100000"/>
              <a:buFont typeface="Playfair Display"/>
              <a:buAutoNum type="alphaLcPeriod"/>
            </a:pPr>
            <a:r>
              <a:rPr lang="es" dirty="0">
                <a:latin typeface="Playfair Display"/>
                <a:ea typeface="Playfair Display"/>
                <a:cs typeface="Playfair Display"/>
                <a:sym typeface="Playfair Display"/>
              </a:rPr>
              <a:t>No se deben considerar los riesgos que no tienen importancia en el negocio.</a:t>
            </a:r>
            <a:endParaRPr sz="1800" b="0" i="0" u="none" strike="noStrike" cap="none" dirty="0">
              <a:solidFill>
                <a:srgbClr val="000000"/>
              </a:solidFill>
              <a:latin typeface="Arial"/>
              <a:ea typeface="Arial"/>
              <a:cs typeface="Arial"/>
              <a:sym typeface="Arial"/>
            </a:endParaRPr>
          </a:p>
          <a:p>
            <a:pPr marL="0" marR="0" lvl="0" indent="0" algn="just" rtl="0">
              <a:lnSpc>
                <a:spcPct val="115000"/>
              </a:lnSpc>
              <a:spcBef>
                <a:spcPts val="1199"/>
              </a:spcBef>
              <a:spcAft>
                <a:spcPts val="0"/>
              </a:spcAft>
              <a:buClr>
                <a:srgbClr val="000000"/>
              </a:buClr>
              <a:buSzPct val="100000"/>
              <a:buFont typeface="Playfair Display"/>
              <a:buNone/>
            </a:pPr>
            <a:r>
              <a:rPr lang="es" sz="1800" b="1" i="0" u="none" strike="noStrike" cap="none" dirty="0">
                <a:solidFill>
                  <a:srgbClr val="000000"/>
                </a:solidFill>
                <a:latin typeface="Playfair Display"/>
                <a:ea typeface="Playfair Display"/>
                <a:cs typeface="Playfair Display"/>
                <a:sym typeface="Playfair Display"/>
              </a:rPr>
              <a:t>Retroalimentación pregunta acertada:</a:t>
            </a:r>
            <a:r>
              <a:rPr lang="es" sz="1800" b="0" i="0" u="none" strike="noStrike" cap="none" dirty="0">
                <a:solidFill>
                  <a:srgbClr val="000000"/>
                </a:solidFill>
                <a:latin typeface="Playfair Display"/>
                <a:ea typeface="Playfair Display"/>
                <a:cs typeface="Playfair Display"/>
                <a:sym typeface="Playfair Display"/>
              </a:rPr>
              <a:t> Has acertado a la pregunta, es importante recordar </a:t>
            </a:r>
            <a:r>
              <a:rPr lang="es" dirty="0">
                <a:latin typeface="Playfair Display"/>
                <a:ea typeface="Playfair Display"/>
                <a:cs typeface="Playfair Display"/>
                <a:sym typeface="Playfair Display"/>
              </a:rPr>
              <a:t>que la evaluación del riesgo muestra tanto su nivel de exposición con respecto al negocio como la frecuencia en el que este se presenta.</a:t>
            </a:r>
            <a:endParaRPr sz="1800" b="0" i="0" u="none" strike="noStrike" cap="none" dirty="0">
              <a:solidFill>
                <a:srgbClr val="000000"/>
              </a:solidFill>
              <a:latin typeface="Arial"/>
              <a:ea typeface="Arial"/>
              <a:cs typeface="Arial"/>
              <a:sym typeface="Arial"/>
            </a:endParaRPr>
          </a:p>
          <a:p>
            <a:pPr marL="0" marR="0" lvl="0" indent="0" algn="just" rtl="0">
              <a:lnSpc>
                <a:spcPct val="115000"/>
              </a:lnSpc>
              <a:spcBef>
                <a:spcPts val="1199"/>
              </a:spcBef>
              <a:spcAft>
                <a:spcPts val="0"/>
              </a:spcAft>
              <a:buClr>
                <a:srgbClr val="000000"/>
              </a:buClr>
              <a:buSzPct val="100000"/>
              <a:buFont typeface="Playfair Display"/>
              <a:buNone/>
            </a:pPr>
            <a:r>
              <a:rPr lang="es" sz="1800" b="1" i="0" u="none" strike="noStrike" cap="none" dirty="0">
                <a:solidFill>
                  <a:srgbClr val="000000"/>
                </a:solidFill>
                <a:latin typeface="Playfair Display"/>
                <a:ea typeface="Playfair Display"/>
                <a:cs typeface="Playfair Display"/>
                <a:sym typeface="Playfair Display"/>
              </a:rPr>
              <a:t>Retroalimentación pregunta no acertada: </a:t>
            </a:r>
            <a:r>
              <a:rPr lang="es" sz="1800" b="0" i="0" u="none" strike="noStrike" cap="none" dirty="0">
                <a:solidFill>
                  <a:srgbClr val="000000"/>
                </a:solidFill>
                <a:latin typeface="Playfair Display"/>
                <a:ea typeface="Playfair Display"/>
                <a:cs typeface="Playfair Display"/>
                <a:sym typeface="Playfair Display"/>
              </a:rPr>
              <a:t>No has acertado a la pregunta, te invitamos a realizar un repaso al componente formativo en los temas relacionados con </a:t>
            </a:r>
            <a:r>
              <a:rPr lang="es" dirty="0">
                <a:latin typeface="Playfair Display"/>
                <a:ea typeface="Playfair Display"/>
                <a:cs typeface="Playfair Display"/>
                <a:sym typeface="Playfair Display"/>
              </a:rPr>
              <a:t>los niveles de riesgo y su impacto en el negocio.</a:t>
            </a:r>
            <a:endParaRPr sz="1800" b="0" i="0" u="none" strike="noStrike" cap="none" dirty="0">
              <a:solidFill>
                <a:srgbClr val="000000"/>
              </a:solidFill>
              <a:latin typeface="Arial"/>
              <a:ea typeface="Arial"/>
              <a:cs typeface="Arial"/>
              <a:sym typeface="Arial"/>
            </a:endParaRPr>
          </a:p>
          <a:p>
            <a:pPr marL="0" marR="0" lvl="0" indent="0" algn="l" rtl="0">
              <a:lnSpc>
                <a:spcPct val="115000"/>
              </a:lnSpc>
              <a:spcBef>
                <a:spcPts val="1199"/>
              </a:spcBef>
              <a:spcAft>
                <a:spcPts val="0"/>
              </a:spcAft>
              <a:buSzPct val="100000"/>
              <a:buFont typeface="Arial"/>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0000"/>
          </a:bodyPr>
          <a:lstStyle/>
          <a:p>
            <a:pPr marL="0" lvl="0" indent="0" algn="l" rtl="0">
              <a:lnSpc>
                <a:spcPct val="100000"/>
              </a:lnSpc>
              <a:spcBef>
                <a:spcPts val="0"/>
              </a:spcBef>
              <a:spcAft>
                <a:spcPts val="0"/>
              </a:spcAft>
              <a:buClr>
                <a:srgbClr val="000000"/>
              </a:buClr>
              <a:buSzPct val="100000"/>
              <a:buFont typeface="Oswald"/>
              <a:buNone/>
            </a:pPr>
            <a:r>
              <a:rPr lang="es" sz="3000" b="0" strike="noStrike">
                <a:solidFill>
                  <a:srgbClr val="000000"/>
                </a:solidFill>
                <a:highlight>
                  <a:srgbClr val="F8E71C"/>
                </a:highlight>
                <a:latin typeface="Oswald"/>
                <a:ea typeface="Oswald"/>
                <a:cs typeface="Oswald"/>
                <a:sym typeface="Oswald"/>
              </a:rPr>
              <a:t>PREGUNTA # 4</a:t>
            </a:r>
            <a:endParaRPr sz="3000" b="0" strike="noStrike">
              <a:solidFill>
                <a:srgbClr val="000000"/>
              </a:solidFill>
              <a:latin typeface="Arial"/>
              <a:ea typeface="Arial"/>
              <a:cs typeface="Arial"/>
              <a:sym typeface="Arial"/>
            </a:endParaRPr>
          </a:p>
        </p:txBody>
      </p:sp>
      <p:sp>
        <p:nvSpPr>
          <p:cNvPr id="230" name="Google Shape;230;p5"/>
          <p:cNvSpPr txBox="1">
            <a:spLocks noGrp="1"/>
          </p:cNvSpPr>
          <p:nvPr>
            <p:ph type="body" idx="1"/>
          </p:nvPr>
        </p:nvSpPr>
        <p:spPr>
          <a:xfrm>
            <a:off x="311760" y="1234080"/>
            <a:ext cx="8520120" cy="3334320"/>
          </a:xfrm>
          <a:prstGeom prst="rect">
            <a:avLst/>
          </a:prstGeom>
          <a:noFill/>
          <a:ln w="9525" cap="flat" cmpd="sng">
            <a:solidFill>
              <a:srgbClr val="F8E71C"/>
            </a:solidFill>
            <a:prstDash val="solid"/>
            <a:round/>
            <a:headEnd type="none" w="sm" len="sm"/>
            <a:tailEnd type="none" w="sm" len="sm"/>
          </a:ln>
        </p:spPr>
        <p:txBody>
          <a:bodyPr spcFirstLastPara="1" wrap="square" lIns="0" tIns="91425" rIns="0" bIns="91425" anchor="t" anchorCtr="0">
            <a:normAutofit fontScale="77500" lnSpcReduction="20000"/>
          </a:bodyPr>
          <a:lstStyle/>
          <a:p>
            <a:pPr marL="0" marR="0" lvl="0" indent="0" algn="l" rtl="0">
              <a:lnSpc>
                <a:spcPct val="115000"/>
              </a:lnSpc>
              <a:spcBef>
                <a:spcPts val="0"/>
              </a:spcBef>
              <a:spcAft>
                <a:spcPts val="0"/>
              </a:spcAft>
              <a:buClr>
                <a:srgbClr val="000000"/>
              </a:buClr>
              <a:buSzPct val="100000"/>
              <a:buFont typeface="Playfair Display"/>
              <a:buNone/>
            </a:pPr>
            <a:r>
              <a:rPr lang="es" dirty="0">
                <a:latin typeface="Playfair Display"/>
                <a:ea typeface="Playfair Display"/>
                <a:cs typeface="Playfair Display"/>
                <a:sym typeface="Playfair Display"/>
              </a:rPr>
              <a:t>¿Qué es el BIA?</a:t>
            </a:r>
            <a:endParaRPr sz="1800" b="0" i="0" u="none" strike="noStrike" cap="none" dirty="0">
              <a:solidFill>
                <a:srgbClr val="000000"/>
              </a:solidFill>
              <a:latin typeface="Arial"/>
              <a:ea typeface="Arial"/>
              <a:cs typeface="Arial"/>
              <a:sym typeface="Arial"/>
            </a:endParaRPr>
          </a:p>
          <a:p>
            <a:pPr marL="0" marR="0" lvl="0" indent="0" algn="l" rtl="0">
              <a:lnSpc>
                <a:spcPct val="115000"/>
              </a:lnSpc>
              <a:spcBef>
                <a:spcPts val="1199"/>
              </a:spcBef>
              <a:spcAft>
                <a:spcPts val="0"/>
              </a:spcAft>
              <a:buSzPct val="100000"/>
              <a:buFont typeface="Arial"/>
              <a:buNone/>
            </a:pPr>
            <a:endParaRPr sz="1800" b="0" i="0" u="none" strike="noStrike" cap="none" dirty="0">
              <a:solidFill>
                <a:srgbClr val="000000"/>
              </a:solidFill>
              <a:latin typeface="Arial"/>
              <a:ea typeface="Arial"/>
              <a:cs typeface="Arial"/>
              <a:sym typeface="Arial"/>
            </a:endParaRPr>
          </a:p>
          <a:p>
            <a:pPr marL="457200" marR="0" lvl="0" indent="-306234" algn="l" rtl="0">
              <a:lnSpc>
                <a:spcPct val="115000"/>
              </a:lnSpc>
              <a:spcBef>
                <a:spcPts val="1199"/>
              </a:spcBef>
              <a:spcAft>
                <a:spcPts val="0"/>
              </a:spcAft>
              <a:buClr>
                <a:srgbClr val="000000"/>
              </a:buClr>
              <a:buSzPct val="100000"/>
              <a:buFont typeface="Playfair Display"/>
              <a:buAutoNum type="alphaLcPeriod"/>
            </a:pPr>
            <a:r>
              <a:rPr lang="es" dirty="0">
                <a:highlight>
                  <a:srgbClr val="F8E71C"/>
                </a:highlight>
                <a:latin typeface="Playfair Display"/>
                <a:ea typeface="Playfair Display"/>
                <a:cs typeface="Playfair Display"/>
                <a:sym typeface="Playfair Display"/>
              </a:rPr>
              <a:t>Análisis de impacto en el negocio, es un componente del SGCN que mide el tiempo en el cual un proceso de negocio deja de estar disponible u operable.</a:t>
            </a:r>
            <a:endParaRPr sz="1800" b="0" i="0" u="none" strike="noStrike" cap="none" dirty="0">
              <a:solidFill>
                <a:srgbClr val="000000"/>
              </a:solidFill>
              <a:latin typeface="Arial"/>
              <a:ea typeface="Arial"/>
              <a:cs typeface="Arial"/>
              <a:sym typeface="Arial"/>
            </a:endParaRPr>
          </a:p>
          <a:p>
            <a:pPr marL="457200" marR="0" lvl="0" indent="-306234" algn="l" rtl="0">
              <a:lnSpc>
                <a:spcPct val="115000"/>
              </a:lnSpc>
              <a:spcBef>
                <a:spcPts val="0"/>
              </a:spcBef>
              <a:spcAft>
                <a:spcPts val="0"/>
              </a:spcAft>
              <a:buClr>
                <a:srgbClr val="000000"/>
              </a:buClr>
              <a:buSzPct val="100000"/>
              <a:buFont typeface="Playfair Display"/>
              <a:buAutoNum type="alphaLcPeriod"/>
            </a:pPr>
            <a:r>
              <a:rPr lang="es" dirty="0">
                <a:latin typeface="Playfair Display"/>
                <a:ea typeface="Playfair Display"/>
                <a:cs typeface="Playfair Display"/>
                <a:sym typeface="Playfair Display"/>
              </a:rPr>
              <a:t>Verificación de todos los riesgos del negocio</a:t>
            </a:r>
            <a:r>
              <a:rPr lang="es" sz="1800" b="0" i="0" u="none" strike="noStrike" cap="none" dirty="0">
                <a:solidFill>
                  <a:srgbClr val="000000"/>
                </a:solidFill>
                <a:latin typeface="Playfair Display"/>
                <a:ea typeface="Playfair Display"/>
                <a:cs typeface="Playfair Display"/>
                <a:sym typeface="Playfair Display"/>
              </a:rPr>
              <a:t>.</a:t>
            </a:r>
            <a:endParaRPr sz="1800" b="0" i="0" u="none" strike="noStrike" cap="none" dirty="0">
              <a:solidFill>
                <a:srgbClr val="000000"/>
              </a:solidFill>
              <a:latin typeface="Arial"/>
              <a:ea typeface="Arial"/>
              <a:cs typeface="Arial"/>
              <a:sym typeface="Arial"/>
            </a:endParaRPr>
          </a:p>
          <a:p>
            <a:pPr marL="457200" marR="0" lvl="0" indent="-306234" algn="l" rtl="0">
              <a:lnSpc>
                <a:spcPct val="115000"/>
              </a:lnSpc>
              <a:spcBef>
                <a:spcPts val="0"/>
              </a:spcBef>
              <a:spcAft>
                <a:spcPts val="0"/>
              </a:spcAft>
              <a:buClr>
                <a:srgbClr val="000000"/>
              </a:buClr>
              <a:buSzPct val="100000"/>
              <a:buFont typeface="Playfair Display"/>
              <a:buAutoNum type="alphaLcPeriod"/>
            </a:pPr>
            <a:r>
              <a:rPr lang="es" dirty="0">
                <a:latin typeface="Playfair Display"/>
                <a:ea typeface="Playfair Display"/>
                <a:cs typeface="Playfair Display"/>
                <a:sym typeface="Playfair Display"/>
              </a:rPr>
              <a:t>Asumir los riesgos del negocio de acuerdo a su frecuencia de aparición.</a:t>
            </a:r>
            <a:endParaRPr sz="1800" b="0" i="0" u="none" strike="noStrike" cap="none" dirty="0">
              <a:solidFill>
                <a:srgbClr val="000000"/>
              </a:solidFill>
              <a:latin typeface="Arial"/>
              <a:ea typeface="Arial"/>
              <a:cs typeface="Arial"/>
              <a:sym typeface="Arial"/>
            </a:endParaRPr>
          </a:p>
          <a:p>
            <a:pPr marL="457200" marR="0" lvl="0" indent="-306234" algn="l" rtl="0">
              <a:lnSpc>
                <a:spcPct val="115000"/>
              </a:lnSpc>
              <a:spcBef>
                <a:spcPts val="0"/>
              </a:spcBef>
              <a:spcAft>
                <a:spcPts val="0"/>
              </a:spcAft>
              <a:buClr>
                <a:srgbClr val="000000"/>
              </a:buClr>
              <a:buSzPct val="100000"/>
              <a:buFont typeface="Playfair Display"/>
              <a:buAutoNum type="alphaLcPeriod"/>
            </a:pPr>
            <a:r>
              <a:rPr lang="es" dirty="0">
                <a:latin typeface="Playfair Display"/>
                <a:ea typeface="Playfair Display"/>
                <a:cs typeface="Playfair Display"/>
                <a:sym typeface="Playfair Display"/>
              </a:rPr>
              <a:t>Establecimiento de los procesos para minimizar el impacto de los riesgos del negocio</a:t>
            </a:r>
            <a:r>
              <a:rPr lang="es" sz="1800" b="0" i="0" u="none" strike="noStrike" cap="none" dirty="0">
                <a:solidFill>
                  <a:srgbClr val="000000"/>
                </a:solidFill>
                <a:latin typeface="Playfair Display"/>
                <a:ea typeface="Playfair Display"/>
                <a:cs typeface="Playfair Display"/>
                <a:sym typeface="Playfair Display"/>
              </a:rPr>
              <a:t>.</a:t>
            </a:r>
            <a:endParaRPr sz="1800" b="0" i="0" u="none" strike="noStrike" cap="none" dirty="0">
              <a:solidFill>
                <a:srgbClr val="000000"/>
              </a:solidFill>
              <a:latin typeface="Arial"/>
              <a:ea typeface="Arial"/>
              <a:cs typeface="Arial"/>
              <a:sym typeface="Arial"/>
            </a:endParaRPr>
          </a:p>
          <a:p>
            <a:pPr marL="0" marR="0" lvl="0" indent="0" algn="just" rtl="0">
              <a:lnSpc>
                <a:spcPct val="115000"/>
              </a:lnSpc>
              <a:spcBef>
                <a:spcPts val="1199"/>
              </a:spcBef>
              <a:spcAft>
                <a:spcPts val="0"/>
              </a:spcAft>
              <a:buClr>
                <a:srgbClr val="000000"/>
              </a:buClr>
              <a:buSzPct val="100000"/>
              <a:buFont typeface="Playfair Display"/>
              <a:buNone/>
            </a:pPr>
            <a:r>
              <a:rPr lang="es" sz="1800" b="1" i="0" u="none" strike="noStrike" cap="none" dirty="0">
                <a:solidFill>
                  <a:srgbClr val="000000"/>
                </a:solidFill>
                <a:latin typeface="Playfair Display"/>
                <a:ea typeface="Playfair Display"/>
                <a:cs typeface="Playfair Display"/>
                <a:sym typeface="Playfair Display"/>
              </a:rPr>
              <a:t>Retroalimentación pregunta acertada:</a:t>
            </a:r>
            <a:r>
              <a:rPr lang="es" sz="1800" b="0" i="0" u="none" strike="noStrike" cap="none" dirty="0">
                <a:solidFill>
                  <a:srgbClr val="000000"/>
                </a:solidFill>
                <a:latin typeface="Playfair Display"/>
                <a:ea typeface="Playfair Display"/>
                <a:cs typeface="Playfair Display"/>
                <a:sym typeface="Playfair Display"/>
              </a:rPr>
              <a:t> Has acertado a la pregunta, es importante que recordemos </a:t>
            </a:r>
            <a:r>
              <a:rPr lang="es" dirty="0">
                <a:latin typeface="Playfair Display"/>
                <a:ea typeface="Playfair Display"/>
                <a:cs typeface="Playfair Display"/>
                <a:sym typeface="Playfair Display"/>
              </a:rPr>
              <a:t>el BIA es un proceso que se realiza en el SGCN para establecer un análisis del tiempo que se tarda en recuperar un proceso de negocio.</a:t>
            </a:r>
            <a:r>
              <a:rPr lang="es" sz="1800" b="0" i="0" u="none" strike="noStrike" cap="none" dirty="0">
                <a:solidFill>
                  <a:srgbClr val="000000"/>
                </a:solidFill>
                <a:latin typeface="Playfair Display"/>
                <a:ea typeface="Playfair Display"/>
                <a:cs typeface="Playfair Display"/>
                <a:sym typeface="Playfair Display"/>
              </a:rPr>
              <a:t>.</a:t>
            </a:r>
            <a:endParaRPr sz="1800" b="0" i="0" u="none" strike="noStrike" cap="none" dirty="0">
              <a:solidFill>
                <a:srgbClr val="000000"/>
              </a:solidFill>
              <a:latin typeface="Arial"/>
              <a:ea typeface="Arial"/>
              <a:cs typeface="Arial"/>
              <a:sym typeface="Arial"/>
            </a:endParaRPr>
          </a:p>
          <a:p>
            <a:pPr marL="0" marR="0" lvl="0" indent="0" algn="just" rtl="0">
              <a:lnSpc>
                <a:spcPct val="115000"/>
              </a:lnSpc>
              <a:spcBef>
                <a:spcPts val="1199"/>
              </a:spcBef>
              <a:spcAft>
                <a:spcPts val="0"/>
              </a:spcAft>
              <a:buClr>
                <a:srgbClr val="000000"/>
              </a:buClr>
              <a:buSzPct val="100000"/>
              <a:buFont typeface="Playfair Display"/>
              <a:buNone/>
            </a:pPr>
            <a:r>
              <a:rPr lang="es" sz="1800" b="1" i="0" u="none" strike="noStrike" cap="none" dirty="0">
                <a:solidFill>
                  <a:srgbClr val="000000"/>
                </a:solidFill>
                <a:latin typeface="Playfair Display"/>
                <a:ea typeface="Playfair Display"/>
                <a:cs typeface="Playfair Display"/>
                <a:sym typeface="Playfair Display"/>
              </a:rPr>
              <a:t>Retroalimentación pregunta no acertada: </a:t>
            </a:r>
            <a:r>
              <a:rPr lang="es" sz="1800" b="0" i="0" u="none" strike="noStrike" cap="none" dirty="0">
                <a:solidFill>
                  <a:srgbClr val="000000"/>
                </a:solidFill>
                <a:latin typeface="Playfair Display"/>
                <a:ea typeface="Playfair Display"/>
                <a:cs typeface="Playfair Display"/>
                <a:sym typeface="Playfair Display"/>
              </a:rPr>
              <a:t>No has acertado a la pregunta, te invitamos a realizar un repaso al componente formativo </a:t>
            </a:r>
            <a:r>
              <a:rPr lang="es" dirty="0">
                <a:latin typeface="Playfair Display"/>
                <a:ea typeface="Playfair Display"/>
                <a:cs typeface="Playfair Display"/>
                <a:sym typeface="Playfair Display"/>
              </a:rPr>
              <a:t>en la sesión BIA.</a:t>
            </a:r>
            <a:endParaRPr sz="1800" b="0" i="0" u="none" strike="noStrike" cap="none" dirty="0">
              <a:solidFill>
                <a:srgbClr val="000000"/>
              </a:solidFill>
              <a:latin typeface="Arial"/>
              <a:ea typeface="Arial"/>
              <a:cs typeface="Arial"/>
              <a:sym typeface="Arial"/>
            </a:endParaRPr>
          </a:p>
          <a:p>
            <a:pPr marL="0" marR="0" lvl="0" indent="0" algn="l" rtl="0">
              <a:lnSpc>
                <a:spcPct val="115000"/>
              </a:lnSpc>
              <a:spcBef>
                <a:spcPts val="1199"/>
              </a:spcBef>
              <a:spcAft>
                <a:spcPts val="0"/>
              </a:spcAft>
              <a:buSzPct val="100000"/>
              <a:buFont typeface="Arial"/>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0000"/>
          </a:bodyPr>
          <a:lstStyle/>
          <a:p>
            <a:pPr marL="0" lvl="0" indent="0" algn="l" rtl="0">
              <a:lnSpc>
                <a:spcPct val="100000"/>
              </a:lnSpc>
              <a:spcBef>
                <a:spcPts val="0"/>
              </a:spcBef>
              <a:spcAft>
                <a:spcPts val="0"/>
              </a:spcAft>
              <a:buClr>
                <a:srgbClr val="000000"/>
              </a:buClr>
              <a:buSzPct val="100000"/>
              <a:buFont typeface="Oswald"/>
              <a:buNone/>
            </a:pPr>
            <a:r>
              <a:rPr lang="es" sz="3000" b="0" strike="noStrike">
                <a:solidFill>
                  <a:srgbClr val="000000"/>
                </a:solidFill>
                <a:highlight>
                  <a:srgbClr val="F8E71C"/>
                </a:highlight>
                <a:latin typeface="Oswald"/>
                <a:ea typeface="Oswald"/>
                <a:cs typeface="Oswald"/>
                <a:sym typeface="Oswald"/>
              </a:rPr>
              <a:t>PREGUNTA # 5</a:t>
            </a:r>
            <a:endParaRPr sz="3000" b="0" strike="noStrike">
              <a:solidFill>
                <a:srgbClr val="000000"/>
              </a:solidFill>
              <a:latin typeface="Arial"/>
              <a:ea typeface="Arial"/>
              <a:cs typeface="Arial"/>
              <a:sym typeface="Arial"/>
            </a:endParaRPr>
          </a:p>
        </p:txBody>
      </p:sp>
      <p:sp>
        <p:nvSpPr>
          <p:cNvPr id="236" name="Google Shape;236;p6"/>
          <p:cNvSpPr txBox="1">
            <a:spLocks noGrp="1"/>
          </p:cNvSpPr>
          <p:nvPr>
            <p:ph type="body" idx="1"/>
          </p:nvPr>
        </p:nvSpPr>
        <p:spPr>
          <a:xfrm>
            <a:off x="311760" y="1234080"/>
            <a:ext cx="8520120" cy="3334320"/>
          </a:xfrm>
          <a:prstGeom prst="rect">
            <a:avLst/>
          </a:prstGeom>
          <a:noFill/>
          <a:ln w="9525" cap="flat" cmpd="sng">
            <a:solidFill>
              <a:srgbClr val="F8E71C"/>
            </a:solidFill>
            <a:prstDash val="solid"/>
            <a:round/>
            <a:headEnd type="none" w="sm" len="sm"/>
            <a:tailEnd type="none" w="sm" len="sm"/>
          </a:ln>
        </p:spPr>
        <p:txBody>
          <a:bodyPr spcFirstLastPara="1" wrap="square" lIns="0" tIns="91425" rIns="0" bIns="91425" anchor="t" anchorCtr="0">
            <a:normAutofit fontScale="85000" lnSpcReduction="20000"/>
          </a:bodyPr>
          <a:lstStyle/>
          <a:p>
            <a:pPr marL="0" marR="0" lvl="0" indent="0" algn="just" rtl="0">
              <a:lnSpc>
                <a:spcPct val="115000"/>
              </a:lnSpc>
              <a:spcBef>
                <a:spcPts val="0"/>
              </a:spcBef>
              <a:spcAft>
                <a:spcPts val="0"/>
              </a:spcAft>
              <a:buClr>
                <a:srgbClr val="000000"/>
              </a:buClr>
              <a:buSzPct val="100000"/>
              <a:buFont typeface="Playfair Display"/>
              <a:buNone/>
            </a:pPr>
            <a:r>
              <a:rPr lang="es" dirty="0">
                <a:latin typeface="Playfair Display"/>
                <a:ea typeface="Playfair Display"/>
                <a:cs typeface="Playfair Display"/>
                <a:sym typeface="Playfair Display"/>
              </a:rPr>
              <a:t>Un plan de continuidad del negocio es la integración de diferentes estrategias para mantener la operatividad de los procesos de negocio de la organización funcionando de manera efectiva y eficiente dentro de la organización, la continuidad del negocio es una parte fundamental de cualquier organización</a:t>
            </a:r>
            <a:r>
              <a:rPr lang="es" sz="1800" b="0" i="0" u="none" strike="noStrike" cap="none" dirty="0">
                <a:solidFill>
                  <a:srgbClr val="000000"/>
                </a:solidFill>
                <a:latin typeface="Playfair Display"/>
                <a:ea typeface="Playfair Display"/>
                <a:cs typeface="Playfair Display"/>
                <a:sym typeface="Playfair Display"/>
              </a:rPr>
              <a:t>.</a:t>
            </a:r>
            <a:endParaRPr sz="1800" b="0" i="0" u="none" strike="noStrike" cap="none" dirty="0">
              <a:solidFill>
                <a:srgbClr val="000000"/>
              </a:solidFill>
              <a:latin typeface="Arial"/>
              <a:ea typeface="Arial"/>
              <a:cs typeface="Arial"/>
              <a:sym typeface="Arial"/>
            </a:endParaRPr>
          </a:p>
          <a:p>
            <a:pPr marL="0" marR="0" lvl="0" indent="0" algn="l" rtl="0">
              <a:lnSpc>
                <a:spcPct val="115000"/>
              </a:lnSpc>
              <a:spcBef>
                <a:spcPts val="1199"/>
              </a:spcBef>
              <a:spcAft>
                <a:spcPts val="0"/>
              </a:spcAft>
              <a:buSzPct val="100000"/>
              <a:buFont typeface="Arial"/>
              <a:buNone/>
            </a:pPr>
            <a:endParaRPr sz="1800" b="0" i="0" u="none" strike="noStrike" cap="none" dirty="0">
              <a:solidFill>
                <a:srgbClr val="000000"/>
              </a:solidFill>
              <a:latin typeface="Arial"/>
              <a:ea typeface="Arial"/>
              <a:cs typeface="Arial"/>
              <a:sym typeface="Arial"/>
            </a:endParaRPr>
          </a:p>
          <a:p>
            <a:pPr marL="457200" marR="0" lvl="0" indent="-312520" algn="l" rtl="0">
              <a:lnSpc>
                <a:spcPct val="115000"/>
              </a:lnSpc>
              <a:spcBef>
                <a:spcPts val="1199"/>
              </a:spcBef>
              <a:spcAft>
                <a:spcPts val="0"/>
              </a:spcAft>
              <a:buClr>
                <a:srgbClr val="000000"/>
              </a:buClr>
              <a:buSzPct val="100000"/>
              <a:buFont typeface="Playfair Display"/>
              <a:buAutoNum type="alphaLcPeriod"/>
            </a:pPr>
            <a:r>
              <a:rPr lang="es" sz="1800" b="0" i="0" u="none" strike="noStrike" cap="none" dirty="0">
                <a:solidFill>
                  <a:srgbClr val="000000"/>
                </a:solidFill>
                <a:highlight>
                  <a:srgbClr val="F8E71C"/>
                </a:highlight>
                <a:latin typeface="Playfair Display"/>
                <a:ea typeface="Playfair Display"/>
                <a:cs typeface="Playfair Display"/>
                <a:sym typeface="Playfair Display"/>
              </a:rPr>
              <a:t>Verdadero</a:t>
            </a:r>
            <a:endParaRPr sz="1800" b="0" i="0" u="none" strike="noStrike" cap="none" dirty="0">
              <a:solidFill>
                <a:srgbClr val="000000"/>
              </a:solidFill>
              <a:latin typeface="Arial"/>
              <a:ea typeface="Arial"/>
              <a:cs typeface="Arial"/>
              <a:sym typeface="Arial"/>
            </a:endParaRPr>
          </a:p>
          <a:p>
            <a:pPr marL="457200" marR="0" lvl="0" indent="-312520" algn="l" rtl="0">
              <a:lnSpc>
                <a:spcPct val="115000"/>
              </a:lnSpc>
              <a:spcBef>
                <a:spcPts val="1199"/>
              </a:spcBef>
              <a:spcAft>
                <a:spcPts val="0"/>
              </a:spcAft>
              <a:buClr>
                <a:srgbClr val="000000"/>
              </a:buClr>
              <a:buSzPct val="100000"/>
              <a:buFont typeface="Playfair Display"/>
              <a:buAutoNum type="alphaLcPeriod"/>
            </a:pPr>
            <a:r>
              <a:rPr lang="es" sz="1800" b="0" i="0" u="none" strike="noStrike" cap="none" dirty="0">
                <a:solidFill>
                  <a:srgbClr val="000000"/>
                </a:solidFill>
                <a:latin typeface="Playfair Display"/>
                <a:ea typeface="Playfair Display"/>
                <a:cs typeface="Playfair Display"/>
                <a:sym typeface="Playfair Display"/>
              </a:rPr>
              <a:t>Falso</a:t>
            </a:r>
            <a:endParaRPr sz="1800" b="0" i="0" u="none" strike="noStrike" cap="none" dirty="0">
              <a:solidFill>
                <a:srgbClr val="000000"/>
              </a:solidFill>
              <a:latin typeface="Arial"/>
              <a:ea typeface="Arial"/>
              <a:cs typeface="Arial"/>
              <a:sym typeface="Arial"/>
            </a:endParaRPr>
          </a:p>
          <a:p>
            <a:pPr marL="0" marR="0" lvl="0" indent="0" algn="just" rtl="0">
              <a:lnSpc>
                <a:spcPct val="115000"/>
              </a:lnSpc>
              <a:spcBef>
                <a:spcPts val="1199"/>
              </a:spcBef>
              <a:spcAft>
                <a:spcPts val="0"/>
              </a:spcAft>
              <a:buClr>
                <a:srgbClr val="000000"/>
              </a:buClr>
              <a:buSzPct val="100000"/>
              <a:buFont typeface="Playfair Display"/>
              <a:buNone/>
            </a:pPr>
            <a:r>
              <a:rPr lang="es" sz="1800" b="1" i="0" u="none" strike="noStrike" cap="none" dirty="0">
                <a:solidFill>
                  <a:srgbClr val="000000"/>
                </a:solidFill>
                <a:latin typeface="Playfair Display"/>
                <a:ea typeface="Playfair Display"/>
                <a:cs typeface="Playfair Display"/>
                <a:sym typeface="Playfair Display"/>
              </a:rPr>
              <a:t>Retroalimentación pregunta acertada:</a:t>
            </a:r>
            <a:r>
              <a:rPr lang="es" sz="1800" b="0" i="0" u="none" strike="noStrike" cap="none" dirty="0">
                <a:solidFill>
                  <a:srgbClr val="000000"/>
                </a:solidFill>
                <a:latin typeface="Playfair Display"/>
                <a:ea typeface="Playfair Display"/>
                <a:cs typeface="Playfair Display"/>
                <a:sym typeface="Playfair Display"/>
              </a:rPr>
              <a:t> Has acertado la pregunta, los planes de continuidad permiten mantener la operatividad del sistema depués de que un suce</a:t>
            </a:r>
            <a:r>
              <a:rPr lang="es" dirty="0">
                <a:latin typeface="Playfair Display"/>
                <a:ea typeface="Playfair Display"/>
                <a:cs typeface="Playfair Display"/>
                <a:sym typeface="Playfair Display"/>
              </a:rPr>
              <a:t>so negativo ocurra.</a:t>
            </a:r>
            <a:endParaRPr dirty="0">
              <a:latin typeface="Playfair Display"/>
              <a:ea typeface="Playfair Display"/>
              <a:cs typeface="Playfair Display"/>
              <a:sym typeface="Playfair Display"/>
            </a:endParaRPr>
          </a:p>
          <a:p>
            <a:pPr marL="0" marR="0" lvl="0" indent="0" algn="just" rtl="0">
              <a:lnSpc>
                <a:spcPct val="115000"/>
              </a:lnSpc>
              <a:spcBef>
                <a:spcPts val="1199"/>
              </a:spcBef>
              <a:spcAft>
                <a:spcPts val="0"/>
              </a:spcAft>
              <a:buClr>
                <a:srgbClr val="000000"/>
              </a:buClr>
              <a:buSzPct val="100000"/>
              <a:buFont typeface="Playfair Display"/>
              <a:buNone/>
            </a:pPr>
            <a:r>
              <a:rPr lang="es" sz="1800" b="1" i="0" u="none" strike="noStrike" cap="none" dirty="0">
                <a:solidFill>
                  <a:srgbClr val="000000"/>
                </a:solidFill>
                <a:latin typeface="Playfair Display"/>
                <a:ea typeface="Playfair Display"/>
                <a:cs typeface="Playfair Display"/>
                <a:sym typeface="Playfair Display"/>
              </a:rPr>
              <a:t>Retroalimentación pregunta no acertada: </a:t>
            </a:r>
            <a:r>
              <a:rPr lang="es" sz="1800" b="0" i="0" u="none" strike="noStrike" cap="none" dirty="0">
                <a:solidFill>
                  <a:srgbClr val="000000"/>
                </a:solidFill>
                <a:latin typeface="Playfair Display"/>
                <a:ea typeface="Playfair Display"/>
                <a:cs typeface="Playfair Display"/>
                <a:sym typeface="Playfair Display"/>
              </a:rPr>
              <a:t>No has acertado la pregunta, te invitamos a realizar un repaso al en los </a:t>
            </a:r>
            <a:r>
              <a:rPr lang="es" dirty="0">
                <a:latin typeface="Playfair Display"/>
                <a:ea typeface="Playfair Display"/>
                <a:cs typeface="Playfair Display"/>
                <a:sym typeface="Playfair Display"/>
              </a:rPr>
              <a:t>planes de continuidad del negocio.</a:t>
            </a:r>
            <a:endParaRPr sz="1800" b="0" i="0" u="none" strike="noStrike" cap="none" dirty="0">
              <a:solidFill>
                <a:srgbClr val="000000"/>
              </a:solidFill>
              <a:latin typeface="Arial"/>
              <a:ea typeface="Arial"/>
              <a:cs typeface="Arial"/>
              <a:sym typeface="Arial"/>
            </a:endParaRPr>
          </a:p>
          <a:p>
            <a:pPr marL="0" marR="0" lvl="0" indent="0" algn="l" rtl="0">
              <a:lnSpc>
                <a:spcPct val="115000"/>
              </a:lnSpc>
              <a:spcBef>
                <a:spcPts val="1199"/>
              </a:spcBef>
              <a:spcAft>
                <a:spcPts val="0"/>
              </a:spcAft>
              <a:buSzPct val="100000"/>
              <a:buFont typeface="Arial"/>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7"/>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0000"/>
          </a:bodyPr>
          <a:lstStyle/>
          <a:p>
            <a:pPr marL="0" lvl="0" indent="0" algn="l" rtl="0">
              <a:lnSpc>
                <a:spcPct val="100000"/>
              </a:lnSpc>
              <a:spcBef>
                <a:spcPts val="0"/>
              </a:spcBef>
              <a:spcAft>
                <a:spcPts val="0"/>
              </a:spcAft>
              <a:buClr>
                <a:srgbClr val="000000"/>
              </a:buClr>
              <a:buSzPct val="100000"/>
              <a:buFont typeface="Oswald"/>
              <a:buNone/>
            </a:pPr>
            <a:r>
              <a:rPr lang="es" sz="3000" b="0" strike="noStrike">
                <a:solidFill>
                  <a:srgbClr val="000000"/>
                </a:solidFill>
                <a:highlight>
                  <a:srgbClr val="F8E71C"/>
                </a:highlight>
                <a:latin typeface="Oswald"/>
                <a:ea typeface="Oswald"/>
                <a:cs typeface="Oswald"/>
                <a:sym typeface="Oswald"/>
              </a:rPr>
              <a:t>PREGUNTA # 6</a:t>
            </a:r>
            <a:endParaRPr sz="3000" b="0" strike="noStrike">
              <a:solidFill>
                <a:srgbClr val="000000"/>
              </a:solidFill>
              <a:latin typeface="Arial"/>
              <a:ea typeface="Arial"/>
              <a:cs typeface="Arial"/>
              <a:sym typeface="Arial"/>
            </a:endParaRPr>
          </a:p>
        </p:txBody>
      </p:sp>
      <p:sp>
        <p:nvSpPr>
          <p:cNvPr id="242" name="Google Shape;242;p7"/>
          <p:cNvSpPr txBox="1">
            <a:spLocks noGrp="1"/>
          </p:cNvSpPr>
          <p:nvPr>
            <p:ph type="body" idx="1"/>
          </p:nvPr>
        </p:nvSpPr>
        <p:spPr>
          <a:xfrm>
            <a:off x="311760" y="1234080"/>
            <a:ext cx="8520120" cy="3334320"/>
          </a:xfrm>
          <a:prstGeom prst="rect">
            <a:avLst/>
          </a:prstGeom>
          <a:noFill/>
          <a:ln w="9525" cap="flat" cmpd="sng">
            <a:solidFill>
              <a:srgbClr val="F8E71C"/>
            </a:solidFill>
            <a:prstDash val="solid"/>
            <a:round/>
            <a:headEnd type="none" w="sm" len="sm"/>
            <a:tailEnd type="none" w="sm" len="sm"/>
          </a:ln>
        </p:spPr>
        <p:txBody>
          <a:bodyPr spcFirstLastPara="1" wrap="square" lIns="0" tIns="91425" rIns="0" bIns="91425" anchor="t" anchorCtr="0">
            <a:normAutofit fontScale="92500" lnSpcReduction="10000"/>
          </a:bodyPr>
          <a:lstStyle/>
          <a:p>
            <a:pPr marL="0" marR="0" lvl="0" indent="0" algn="just" rtl="0">
              <a:lnSpc>
                <a:spcPct val="115000"/>
              </a:lnSpc>
              <a:spcBef>
                <a:spcPts val="0"/>
              </a:spcBef>
              <a:spcAft>
                <a:spcPts val="0"/>
              </a:spcAft>
              <a:buClr>
                <a:srgbClr val="000000"/>
              </a:buClr>
              <a:buSzPct val="100000"/>
              <a:buFont typeface="Playfair Display"/>
              <a:buNone/>
            </a:pPr>
            <a:r>
              <a:rPr lang="es" dirty="0">
                <a:latin typeface="Playfair Display"/>
                <a:ea typeface="Playfair Display"/>
                <a:cs typeface="Playfair Display"/>
                <a:sym typeface="Playfair Display"/>
              </a:rPr>
              <a:t>Los centros de datos son espacios dedicados donde reposan los dispositivos que se encargan del procesamiento y almacenamiento de la información.</a:t>
            </a:r>
          </a:p>
          <a:p>
            <a:pPr marL="0" marR="0" lvl="0" indent="0" algn="just" rtl="0">
              <a:lnSpc>
                <a:spcPct val="115000"/>
              </a:lnSpc>
              <a:spcBef>
                <a:spcPts val="0"/>
              </a:spcBef>
              <a:spcAft>
                <a:spcPts val="0"/>
              </a:spcAft>
              <a:buClr>
                <a:srgbClr val="000000"/>
              </a:buClr>
              <a:buSzPct val="100000"/>
              <a:buFont typeface="Playfair Display"/>
              <a:buNone/>
            </a:pPr>
            <a:endParaRPr lang="es" sz="1800" b="1" i="0" u="none" strike="noStrike" cap="none" dirty="0">
              <a:solidFill>
                <a:srgbClr val="000000"/>
              </a:solidFill>
              <a:latin typeface="Playfair Display"/>
              <a:ea typeface="Playfair Display"/>
              <a:cs typeface="Playfair Display"/>
              <a:sym typeface="Playfair Display"/>
            </a:endParaRPr>
          </a:p>
          <a:p>
            <a:pPr marL="342900" marR="0" lvl="0" indent="-342900" algn="just" rtl="0">
              <a:lnSpc>
                <a:spcPct val="115000"/>
              </a:lnSpc>
              <a:spcBef>
                <a:spcPts val="0"/>
              </a:spcBef>
              <a:spcAft>
                <a:spcPts val="0"/>
              </a:spcAft>
              <a:buClr>
                <a:srgbClr val="000000"/>
              </a:buClr>
              <a:buSzPct val="100000"/>
              <a:buFont typeface="Playfair Display"/>
              <a:buAutoNum type="alphaLcPeriod"/>
            </a:pPr>
            <a:r>
              <a:rPr lang="es" sz="1800" b="1" i="0" u="none" strike="noStrike" cap="none" dirty="0">
                <a:solidFill>
                  <a:srgbClr val="000000"/>
                </a:solidFill>
                <a:highlight>
                  <a:srgbClr val="FFFF00"/>
                </a:highlight>
                <a:latin typeface="Playfair Display"/>
                <a:ea typeface="Playfair Display"/>
                <a:cs typeface="Playfair Display"/>
                <a:sym typeface="Playfair Display"/>
              </a:rPr>
              <a:t>Verdadero</a:t>
            </a:r>
          </a:p>
          <a:p>
            <a:pPr marL="342900" marR="0" lvl="0" indent="-342900" algn="just" rtl="0">
              <a:lnSpc>
                <a:spcPct val="115000"/>
              </a:lnSpc>
              <a:spcBef>
                <a:spcPts val="0"/>
              </a:spcBef>
              <a:spcAft>
                <a:spcPts val="0"/>
              </a:spcAft>
              <a:buClr>
                <a:srgbClr val="000000"/>
              </a:buClr>
              <a:buSzPct val="100000"/>
              <a:buFont typeface="Playfair Display"/>
              <a:buAutoNum type="alphaLcPeriod"/>
            </a:pPr>
            <a:r>
              <a:rPr lang="es" b="1" dirty="0">
                <a:latin typeface="Playfair Display"/>
                <a:ea typeface="Playfair Display"/>
                <a:cs typeface="Playfair Display"/>
                <a:sym typeface="Playfair Display"/>
              </a:rPr>
              <a:t>Falso</a:t>
            </a:r>
          </a:p>
          <a:p>
            <a:pPr marL="342900" marR="0" lvl="0" indent="-342900" algn="just" rtl="0">
              <a:lnSpc>
                <a:spcPct val="115000"/>
              </a:lnSpc>
              <a:spcBef>
                <a:spcPts val="0"/>
              </a:spcBef>
              <a:spcAft>
                <a:spcPts val="0"/>
              </a:spcAft>
              <a:buClr>
                <a:srgbClr val="000000"/>
              </a:buClr>
              <a:buSzPct val="100000"/>
              <a:buFont typeface="Playfair Display"/>
              <a:buAutoNum type="alphaLcPeriod"/>
            </a:pPr>
            <a:endParaRPr lang="es" sz="1800" b="1" i="0" u="none" strike="noStrike" cap="none" dirty="0">
              <a:solidFill>
                <a:srgbClr val="000000"/>
              </a:solidFill>
              <a:latin typeface="Playfair Display"/>
              <a:ea typeface="Playfair Display"/>
              <a:cs typeface="Playfair Display"/>
              <a:sym typeface="Playfair Display"/>
            </a:endParaRPr>
          </a:p>
          <a:p>
            <a:pPr marL="0" marR="0" lvl="0" indent="0" algn="just" rtl="0">
              <a:lnSpc>
                <a:spcPct val="115000"/>
              </a:lnSpc>
              <a:spcBef>
                <a:spcPts val="0"/>
              </a:spcBef>
              <a:spcAft>
                <a:spcPts val="0"/>
              </a:spcAft>
              <a:buClr>
                <a:srgbClr val="000000"/>
              </a:buClr>
              <a:buSzPct val="100000"/>
              <a:buFont typeface="Playfair Display"/>
              <a:buNone/>
            </a:pPr>
            <a:r>
              <a:rPr lang="es" sz="1800" b="1" i="0" u="none" strike="noStrike" cap="none" dirty="0">
                <a:solidFill>
                  <a:srgbClr val="000000"/>
                </a:solidFill>
                <a:latin typeface="Playfair Display"/>
                <a:ea typeface="Playfair Display"/>
                <a:cs typeface="Playfair Display"/>
                <a:sym typeface="Playfair Display"/>
              </a:rPr>
              <a:t>Retroalimentación pregunta acertada:</a:t>
            </a:r>
            <a:r>
              <a:rPr lang="es" sz="1800" b="0" i="0" u="none" strike="noStrike" cap="none" dirty="0">
                <a:solidFill>
                  <a:srgbClr val="000000"/>
                </a:solidFill>
                <a:latin typeface="Playfair Display"/>
                <a:ea typeface="Playfair Display"/>
                <a:cs typeface="Playfair Display"/>
                <a:sym typeface="Playfair Display"/>
              </a:rPr>
              <a:t> Has acertado la pregunta, </a:t>
            </a:r>
            <a:r>
              <a:rPr lang="es" dirty="0">
                <a:latin typeface="Playfair Display"/>
                <a:ea typeface="Playfair Display"/>
                <a:cs typeface="Playfair Display"/>
                <a:sym typeface="Playfair Display"/>
              </a:rPr>
              <a:t>los centros de datos son espacios donde reposan los dispositivos que hacen posible el almacenamiento, procesamiento y uso de los datos producidos por los procesos de negocio.</a:t>
            </a:r>
            <a:endParaRPr sz="1800" b="0" i="0" u="none" strike="noStrike" cap="none" dirty="0">
              <a:solidFill>
                <a:srgbClr val="000000"/>
              </a:solidFill>
              <a:latin typeface="Arial"/>
              <a:ea typeface="Arial"/>
              <a:cs typeface="Arial"/>
              <a:sym typeface="Arial"/>
            </a:endParaRPr>
          </a:p>
          <a:p>
            <a:pPr marL="0" marR="0" lvl="0" indent="0" algn="just" rtl="0">
              <a:lnSpc>
                <a:spcPct val="115000"/>
              </a:lnSpc>
              <a:spcBef>
                <a:spcPts val="1199"/>
              </a:spcBef>
              <a:spcAft>
                <a:spcPts val="0"/>
              </a:spcAft>
              <a:buClr>
                <a:srgbClr val="000000"/>
              </a:buClr>
              <a:buSzPct val="100000"/>
              <a:buFont typeface="Playfair Display"/>
              <a:buNone/>
            </a:pPr>
            <a:r>
              <a:rPr lang="es" sz="1800" b="1" i="0" u="none" strike="noStrike" cap="none" dirty="0">
                <a:solidFill>
                  <a:srgbClr val="000000"/>
                </a:solidFill>
                <a:latin typeface="Playfair Display"/>
                <a:ea typeface="Playfair Display"/>
                <a:cs typeface="Playfair Display"/>
                <a:sym typeface="Playfair Display"/>
              </a:rPr>
              <a:t>Retroalimentación pregunta no acertada: </a:t>
            </a:r>
            <a:r>
              <a:rPr lang="es" sz="1800" b="0" i="0" u="none" strike="noStrike" cap="none" dirty="0">
                <a:solidFill>
                  <a:srgbClr val="000000"/>
                </a:solidFill>
                <a:latin typeface="Playfair Display"/>
                <a:ea typeface="Playfair Display"/>
                <a:cs typeface="Playfair Display"/>
                <a:sym typeface="Playfair Display"/>
              </a:rPr>
              <a:t>No has acertado la pregunta, te invitamos a realizar un repaso al componente formativo</a:t>
            </a:r>
            <a:r>
              <a:rPr lang="es" dirty="0">
                <a:latin typeface="Playfair Display"/>
                <a:ea typeface="Playfair Display"/>
                <a:cs typeface="Playfair Display"/>
                <a:sym typeface="Playfair Display"/>
              </a:rPr>
              <a:t>.</a:t>
            </a:r>
            <a:endParaRPr sz="1800" b="0" i="0" u="none" strike="noStrike" cap="none" dirty="0">
              <a:solidFill>
                <a:srgbClr val="000000"/>
              </a:solidFill>
              <a:latin typeface="Arial"/>
              <a:ea typeface="Arial"/>
              <a:cs typeface="Arial"/>
              <a:sym typeface="Arial"/>
            </a:endParaRPr>
          </a:p>
          <a:p>
            <a:pPr marL="0" marR="0" lvl="0" indent="0" algn="l" rtl="0">
              <a:lnSpc>
                <a:spcPct val="115000"/>
              </a:lnSpc>
              <a:spcBef>
                <a:spcPts val="1199"/>
              </a:spcBef>
              <a:spcAft>
                <a:spcPts val="0"/>
              </a:spcAft>
              <a:buSzPct val="100000"/>
              <a:buFont typeface="Arial"/>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8"/>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0000"/>
          </a:bodyPr>
          <a:lstStyle/>
          <a:p>
            <a:pPr marL="0" lvl="0" indent="0" algn="l" rtl="0">
              <a:lnSpc>
                <a:spcPct val="100000"/>
              </a:lnSpc>
              <a:spcBef>
                <a:spcPts val="0"/>
              </a:spcBef>
              <a:spcAft>
                <a:spcPts val="0"/>
              </a:spcAft>
              <a:buClr>
                <a:srgbClr val="000000"/>
              </a:buClr>
              <a:buSzPct val="100000"/>
              <a:buFont typeface="Oswald"/>
              <a:buNone/>
            </a:pPr>
            <a:r>
              <a:rPr lang="es" sz="3000" b="0" strike="noStrike">
                <a:solidFill>
                  <a:srgbClr val="000000"/>
                </a:solidFill>
                <a:highlight>
                  <a:srgbClr val="F8E71C"/>
                </a:highlight>
                <a:latin typeface="Oswald"/>
                <a:ea typeface="Oswald"/>
                <a:cs typeface="Oswald"/>
                <a:sym typeface="Oswald"/>
              </a:rPr>
              <a:t>PREGUNTA # 7</a:t>
            </a:r>
            <a:endParaRPr sz="3000" b="0" strike="noStrike">
              <a:solidFill>
                <a:srgbClr val="000000"/>
              </a:solidFill>
              <a:latin typeface="Arial"/>
              <a:ea typeface="Arial"/>
              <a:cs typeface="Arial"/>
              <a:sym typeface="Arial"/>
            </a:endParaRPr>
          </a:p>
        </p:txBody>
      </p:sp>
      <p:sp>
        <p:nvSpPr>
          <p:cNvPr id="248" name="Google Shape;248;p8"/>
          <p:cNvSpPr txBox="1">
            <a:spLocks noGrp="1"/>
          </p:cNvSpPr>
          <p:nvPr>
            <p:ph type="body" idx="1"/>
          </p:nvPr>
        </p:nvSpPr>
        <p:spPr>
          <a:xfrm>
            <a:off x="311760" y="1234080"/>
            <a:ext cx="8520120" cy="3334320"/>
          </a:xfrm>
          <a:prstGeom prst="rect">
            <a:avLst/>
          </a:prstGeom>
          <a:noFill/>
          <a:ln w="9525" cap="flat" cmpd="sng">
            <a:solidFill>
              <a:srgbClr val="F8E71C"/>
            </a:solidFill>
            <a:prstDash val="solid"/>
            <a:round/>
            <a:headEnd type="none" w="sm" len="sm"/>
            <a:tailEnd type="none" w="sm" len="sm"/>
          </a:ln>
        </p:spPr>
        <p:txBody>
          <a:bodyPr spcFirstLastPara="1" wrap="square" lIns="0" tIns="91425" rIns="0" bIns="91425" anchor="t" anchorCtr="0">
            <a:normAutofit fontScale="85000" lnSpcReduction="10000"/>
          </a:bodyPr>
          <a:lstStyle/>
          <a:p>
            <a:pPr marL="0" marR="0" lvl="0" indent="0" algn="just" rtl="0">
              <a:lnSpc>
                <a:spcPct val="115000"/>
              </a:lnSpc>
              <a:spcBef>
                <a:spcPts val="0"/>
              </a:spcBef>
              <a:spcAft>
                <a:spcPts val="0"/>
              </a:spcAft>
              <a:buClr>
                <a:srgbClr val="000000"/>
              </a:buClr>
              <a:buSzPct val="100000"/>
              <a:buFont typeface="Playfair Display"/>
              <a:buNone/>
            </a:pPr>
            <a:r>
              <a:rPr lang="es" sz="1800" b="0" i="0" u="none" strike="noStrike" cap="none" dirty="0">
                <a:solidFill>
                  <a:srgbClr val="000000"/>
                </a:solidFill>
                <a:latin typeface="Playfair Display"/>
                <a:ea typeface="Playfair Display"/>
                <a:cs typeface="Playfair Display"/>
                <a:sym typeface="Playfair Display"/>
              </a:rPr>
              <a:t>Auditoría interna es una actividad independiente y objetiva de aseguramiento y consulta concebida para agregar valor y mejorar las operaciones de una organización.</a:t>
            </a:r>
          </a:p>
          <a:p>
            <a:pPr marL="0" marR="0" lvl="0" indent="0" algn="just" rtl="0">
              <a:lnSpc>
                <a:spcPct val="115000"/>
              </a:lnSpc>
              <a:spcBef>
                <a:spcPts val="0"/>
              </a:spcBef>
              <a:spcAft>
                <a:spcPts val="0"/>
              </a:spcAft>
              <a:buClr>
                <a:srgbClr val="000000"/>
              </a:buClr>
              <a:buSzPct val="100000"/>
              <a:buFont typeface="Playfair Display"/>
              <a:buNone/>
            </a:pPr>
            <a:endParaRPr sz="1800" b="0" i="0" u="none" strike="noStrike" cap="none" dirty="0">
              <a:solidFill>
                <a:srgbClr val="000000"/>
              </a:solidFill>
              <a:latin typeface="Arial"/>
              <a:ea typeface="Arial"/>
              <a:cs typeface="Arial"/>
              <a:sym typeface="Arial"/>
            </a:endParaRPr>
          </a:p>
          <a:p>
            <a:pPr marL="342900" lvl="0" indent="-342900" algn="just">
              <a:lnSpc>
                <a:spcPct val="115000"/>
              </a:lnSpc>
              <a:buSzPct val="100000"/>
              <a:buFont typeface="Playfair Display"/>
              <a:buAutoNum type="alphaLcPeriod"/>
            </a:pPr>
            <a:r>
              <a:rPr lang="es" b="1" dirty="0">
                <a:highlight>
                  <a:srgbClr val="FFFF00"/>
                </a:highlight>
                <a:latin typeface="Playfair Display"/>
                <a:ea typeface="Playfair Display"/>
                <a:cs typeface="Playfair Display"/>
                <a:sym typeface="Playfair Display"/>
              </a:rPr>
              <a:t>Verdadero</a:t>
            </a:r>
          </a:p>
          <a:p>
            <a:pPr marL="342900" lvl="0" indent="-342900" algn="just">
              <a:lnSpc>
                <a:spcPct val="115000"/>
              </a:lnSpc>
              <a:buSzPct val="100000"/>
              <a:buFont typeface="Playfair Display"/>
              <a:buAutoNum type="alphaLcPeriod"/>
            </a:pPr>
            <a:r>
              <a:rPr lang="es" b="1" dirty="0">
                <a:latin typeface="Playfair Display"/>
                <a:ea typeface="Playfair Display"/>
                <a:cs typeface="Playfair Display"/>
                <a:sym typeface="Playfair Display"/>
              </a:rPr>
              <a:t>Falso</a:t>
            </a:r>
          </a:p>
          <a:p>
            <a:pPr marL="0" marR="0" lvl="0" indent="0" algn="just" rtl="0">
              <a:lnSpc>
                <a:spcPct val="115000"/>
              </a:lnSpc>
              <a:spcBef>
                <a:spcPts val="1199"/>
              </a:spcBef>
              <a:spcAft>
                <a:spcPts val="0"/>
              </a:spcAft>
              <a:buClr>
                <a:srgbClr val="000000"/>
              </a:buClr>
              <a:buSzPct val="100000"/>
              <a:buFont typeface="Playfair Display"/>
              <a:buNone/>
            </a:pPr>
            <a:endParaRPr sz="1800" b="0" i="0" u="none" strike="noStrike" cap="none" dirty="0">
              <a:solidFill>
                <a:srgbClr val="000000"/>
              </a:solidFill>
              <a:latin typeface="Arial"/>
              <a:ea typeface="Arial"/>
              <a:cs typeface="Arial"/>
              <a:sym typeface="Arial"/>
            </a:endParaRPr>
          </a:p>
          <a:p>
            <a:pPr marL="0" marR="0" lvl="0" indent="0" algn="just" rtl="0">
              <a:lnSpc>
                <a:spcPct val="115000"/>
              </a:lnSpc>
              <a:spcBef>
                <a:spcPts val="1199"/>
              </a:spcBef>
              <a:spcAft>
                <a:spcPts val="0"/>
              </a:spcAft>
              <a:buClr>
                <a:srgbClr val="000000"/>
              </a:buClr>
              <a:buSzPct val="100000"/>
              <a:buFont typeface="Playfair Display"/>
              <a:buNone/>
            </a:pPr>
            <a:r>
              <a:rPr lang="es" sz="1800" b="1" i="0" u="none" strike="noStrike" cap="none" dirty="0">
                <a:solidFill>
                  <a:srgbClr val="000000"/>
                </a:solidFill>
                <a:latin typeface="Playfair Display"/>
                <a:ea typeface="Playfair Display"/>
                <a:cs typeface="Playfair Display"/>
                <a:sym typeface="Playfair Display"/>
              </a:rPr>
              <a:t>Retroalimentación pregunta acertada:</a:t>
            </a:r>
            <a:r>
              <a:rPr lang="es" sz="1800" b="0" i="0" u="none" strike="noStrike" cap="none" dirty="0">
                <a:solidFill>
                  <a:srgbClr val="000000"/>
                </a:solidFill>
                <a:latin typeface="Playfair Display"/>
                <a:ea typeface="Playfair Display"/>
                <a:cs typeface="Playfair Display"/>
                <a:sym typeface="Playfair Display"/>
              </a:rPr>
              <a:t> Has acertado la pregunta, es importante tener en cuenta que el </a:t>
            </a:r>
            <a:r>
              <a:rPr lang="es" dirty="0">
                <a:latin typeface="Playfair Display"/>
                <a:ea typeface="Playfair Display"/>
                <a:cs typeface="Playfair Display"/>
                <a:sym typeface="Playfair Display"/>
              </a:rPr>
              <a:t>propósito</a:t>
            </a:r>
            <a:r>
              <a:rPr lang="es" sz="1800" b="0" i="0" u="none" strike="noStrike" cap="none" dirty="0">
                <a:solidFill>
                  <a:srgbClr val="000000"/>
                </a:solidFill>
                <a:latin typeface="Playfair Display"/>
                <a:ea typeface="Playfair Display"/>
                <a:cs typeface="Playfair Display"/>
                <a:sym typeface="Playfair Display"/>
              </a:rPr>
              <a:t> de la </a:t>
            </a:r>
            <a:r>
              <a:rPr lang="es" dirty="0">
                <a:latin typeface="Playfair Display"/>
                <a:ea typeface="Playfair Display"/>
                <a:cs typeface="Playfair Display"/>
                <a:sym typeface="Playfair Display"/>
              </a:rPr>
              <a:t>auditoría interna es verificar que los procesos se están realizando de manera correcta.</a:t>
            </a:r>
            <a:endParaRPr dirty="0">
              <a:latin typeface="Playfair Display"/>
              <a:ea typeface="Playfair Display"/>
              <a:cs typeface="Playfair Display"/>
              <a:sym typeface="Playfair Display"/>
            </a:endParaRPr>
          </a:p>
          <a:p>
            <a:pPr marL="0" marR="0" lvl="0" indent="0" algn="just" rtl="0">
              <a:lnSpc>
                <a:spcPct val="115000"/>
              </a:lnSpc>
              <a:spcBef>
                <a:spcPts val="1199"/>
              </a:spcBef>
              <a:spcAft>
                <a:spcPts val="0"/>
              </a:spcAft>
              <a:buClr>
                <a:srgbClr val="000000"/>
              </a:buClr>
              <a:buSzPct val="100000"/>
              <a:buFont typeface="Playfair Display"/>
              <a:buNone/>
            </a:pPr>
            <a:r>
              <a:rPr lang="es" sz="1800" b="1" i="0" u="none" strike="noStrike" cap="none" dirty="0">
                <a:solidFill>
                  <a:srgbClr val="000000"/>
                </a:solidFill>
                <a:latin typeface="Playfair Display"/>
                <a:ea typeface="Playfair Display"/>
                <a:cs typeface="Playfair Display"/>
                <a:sym typeface="Playfair Display"/>
              </a:rPr>
              <a:t>Retroalimentación pregunta no acertada: </a:t>
            </a:r>
            <a:r>
              <a:rPr lang="es" sz="1800" b="0" i="0" u="none" strike="noStrike" cap="none" dirty="0">
                <a:solidFill>
                  <a:srgbClr val="000000"/>
                </a:solidFill>
                <a:latin typeface="Playfair Display"/>
                <a:ea typeface="Playfair Display"/>
                <a:cs typeface="Playfair Display"/>
                <a:sym typeface="Playfair Display"/>
              </a:rPr>
              <a:t>No has acertado la pregunta, te invitamos a realizar un repaso al componente formativo sonre la temática de </a:t>
            </a:r>
            <a:r>
              <a:rPr lang="es" dirty="0">
                <a:latin typeface="Playfair Display"/>
                <a:ea typeface="Playfair Display"/>
                <a:cs typeface="Playfair Display"/>
                <a:sym typeface="Playfair Display"/>
              </a:rPr>
              <a:t>auditoría interna</a:t>
            </a:r>
            <a:r>
              <a:rPr lang="es" sz="1800" b="0" i="0" u="none" strike="noStrike" cap="none" dirty="0">
                <a:solidFill>
                  <a:srgbClr val="000000"/>
                </a:solidFill>
                <a:latin typeface="Playfair Display"/>
                <a:ea typeface="Playfair Display"/>
                <a:cs typeface="Playfair Display"/>
                <a:sym typeface="Playfair Display"/>
              </a:rPr>
              <a:t>.</a:t>
            </a:r>
            <a:endParaRPr sz="1800" b="0" i="0" u="none" strike="noStrike" cap="none" dirty="0">
              <a:solidFill>
                <a:srgbClr val="000000"/>
              </a:solidFill>
              <a:latin typeface="Arial"/>
              <a:ea typeface="Arial"/>
              <a:cs typeface="Arial"/>
              <a:sym typeface="Arial"/>
            </a:endParaRPr>
          </a:p>
          <a:p>
            <a:pPr marL="0" marR="0" lvl="0" indent="0" algn="l" rtl="0">
              <a:lnSpc>
                <a:spcPct val="115000"/>
              </a:lnSpc>
              <a:spcBef>
                <a:spcPts val="1199"/>
              </a:spcBef>
              <a:spcAft>
                <a:spcPts val="0"/>
              </a:spcAft>
              <a:buSzPct val="100000"/>
              <a:buFont typeface="Arial"/>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0"/>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0000"/>
          </a:bodyPr>
          <a:lstStyle/>
          <a:p>
            <a:pPr marL="0" lvl="0" indent="0" algn="l" rtl="0">
              <a:lnSpc>
                <a:spcPct val="100000"/>
              </a:lnSpc>
              <a:spcBef>
                <a:spcPts val="0"/>
              </a:spcBef>
              <a:spcAft>
                <a:spcPts val="0"/>
              </a:spcAft>
              <a:buClr>
                <a:srgbClr val="000000"/>
              </a:buClr>
              <a:buSzPct val="100000"/>
              <a:buFont typeface="Oswald"/>
              <a:buNone/>
            </a:pPr>
            <a:r>
              <a:rPr lang="es" sz="3000" b="0" strike="noStrike" dirty="0">
                <a:solidFill>
                  <a:srgbClr val="000000"/>
                </a:solidFill>
                <a:highlight>
                  <a:srgbClr val="F8E71C"/>
                </a:highlight>
                <a:latin typeface="Oswald"/>
                <a:ea typeface="Oswald"/>
                <a:cs typeface="Oswald"/>
                <a:sym typeface="Oswald"/>
              </a:rPr>
              <a:t>PREGUNTA # 8</a:t>
            </a:r>
            <a:endParaRPr sz="3000" b="0" strike="noStrike" dirty="0">
              <a:solidFill>
                <a:srgbClr val="000000"/>
              </a:solidFill>
              <a:latin typeface="Arial"/>
              <a:ea typeface="Arial"/>
              <a:cs typeface="Arial"/>
              <a:sym typeface="Arial"/>
            </a:endParaRPr>
          </a:p>
        </p:txBody>
      </p:sp>
      <p:sp>
        <p:nvSpPr>
          <p:cNvPr id="260" name="Google Shape;260;p10"/>
          <p:cNvSpPr txBox="1">
            <a:spLocks noGrp="1"/>
          </p:cNvSpPr>
          <p:nvPr>
            <p:ph type="body" idx="1"/>
          </p:nvPr>
        </p:nvSpPr>
        <p:spPr>
          <a:xfrm>
            <a:off x="311760" y="1234080"/>
            <a:ext cx="8520120" cy="3334320"/>
          </a:xfrm>
          <a:prstGeom prst="rect">
            <a:avLst/>
          </a:prstGeom>
          <a:noFill/>
          <a:ln w="9525" cap="flat" cmpd="sng">
            <a:solidFill>
              <a:srgbClr val="F8E71C"/>
            </a:solidFill>
            <a:prstDash val="solid"/>
            <a:round/>
            <a:headEnd type="none" w="sm" len="sm"/>
            <a:tailEnd type="none" w="sm" len="sm"/>
          </a:ln>
        </p:spPr>
        <p:txBody>
          <a:bodyPr spcFirstLastPara="1" wrap="square" lIns="0" tIns="91425" rIns="0" bIns="91425" anchor="t" anchorCtr="0">
            <a:normAutofit fontScale="92500" lnSpcReduction="20000"/>
          </a:bodyPr>
          <a:lstStyle/>
          <a:p>
            <a:pPr marL="0" marR="0" lvl="0" indent="0" algn="just" rtl="0">
              <a:lnSpc>
                <a:spcPct val="115000"/>
              </a:lnSpc>
              <a:spcBef>
                <a:spcPts val="0"/>
              </a:spcBef>
              <a:spcAft>
                <a:spcPts val="0"/>
              </a:spcAft>
              <a:buClr>
                <a:srgbClr val="000000"/>
              </a:buClr>
              <a:buSzPct val="100000"/>
              <a:buFont typeface="Playfair Display"/>
              <a:buNone/>
            </a:pPr>
            <a:r>
              <a:rPr lang="es" dirty="0">
                <a:latin typeface="Playfair Display"/>
                <a:ea typeface="Playfair Display"/>
                <a:cs typeface="Playfair Display"/>
                <a:sym typeface="Playfair Display"/>
              </a:rPr>
              <a:t>Se pueden considerar problemas frecuentes al implementar un SGCN tales como: interrupciones no planificadas, ciberataques, interrupciones del fluido eléctrico, interrupciones del suministro de conectividad como aspectos negativos.</a:t>
            </a:r>
            <a:endParaRPr sz="1800" b="0" i="0" u="none" strike="noStrike" cap="none" dirty="0">
              <a:solidFill>
                <a:srgbClr val="000000"/>
              </a:solidFill>
              <a:latin typeface="Arial"/>
              <a:ea typeface="Arial"/>
              <a:cs typeface="Arial"/>
              <a:sym typeface="Arial"/>
            </a:endParaRPr>
          </a:p>
          <a:p>
            <a:pPr marL="0" marR="0" lvl="0" indent="0" algn="l" rtl="0">
              <a:lnSpc>
                <a:spcPct val="115000"/>
              </a:lnSpc>
              <a:spcBef>
                <a:spcPts val="1199"/>
              </a:spcBef>
              <a:spcAft>
                <a:spcPts val="0"/>
              </a:spcAft>
              <a:buClr>
                <a:srgbClr val="000000"/>
              </a:buClr>
              <a:buSzPct val="100000"/>
              <a:buFont typeface="Playfair Display"/>
              <a:buNone/>
            </a:pPr>
            <a:r>
              <a:rPr lang="es" sz="1800" b="0" i="0" u="none" strike="noStrike" cap="none" dirty="0">
                <a:solidFill>
                  <a:srgbClr val="000000"/>
                </a:solidFill>
                <a:highlight>
                  <a:srgbClr val="F8E71C"/>
                </a:highlight>
                <a:latin typeface="Playfair Display"/>
                <a:ea typeface="Playfair Display"/>
                <a:cs typeface="Playfair Display"/>
                <a:sym typeface="Playfair Display"/>
              </a:rPr>
              <a:t>a. Verdadero</a:t>
            </a:r>
            <a:endParaRPr sz="1800" b="0" i="0" u="none" strike="noStrike" cap="none" dirty="0">
              <a:solidFill>
                <a:srgbClr val="000000"/>
              </a:solidFill>
              <a:latin typeface="Arial"/>
              <a:ea typeface="Arial"/>
              <a:cs typeface="Arial"/>
              <a:sym typeface="Arial"/>
            </a:endParaRPr>
          </a:p>
          <a:p>
            <a:pPr marL="0" marR="0" lvl="0" indent="0" algn="l" rtl="0">
              <a:lnSpc>
                <a:spcPct val="115000"/>
              </a:lnSpc>
              <a:spcBef>
                <a:spcPts val="1199"/>
              </a:spcBef>
              <a:spcAft>
                <a:spcPts val="0"/>
              </a:spcAft>
              <a:buClr>
                <a:srgbClr val="000000"/>
              </a:buClr>
              <a:buSzPct val="100000"/>
              <a:buFont typeface="Playfair Display"/>
              <a:buNone/>
            </a:pPr>
            <a:r>
              <a:rPr lang="es" sz="1800" b="0" i="0" u="none" strike="noStrike" cap="none" dirty="0">
                <a:solidFill>
                  <a:srgbClr val="000000"/>
                </a:solidFill>
                <a:latin typeface="Playfair Display"/>
                <a:ea typeface="Playfair Display"/>
                <a:cs typeface="Playfair Display"/>
                <a:sym typeface="Playfair Display"/>
              </a:rPr>
              <a:t>b. Falso</a:t>
            </a:r>
            <a:endParaRPr sz="1800" b="0" i="0" u="none" strike="noStrike" cap="none" dirty="0">
              <a:solidFill>
                <a:srgbClr val="000000"/>
              </a:solidFill>
              <a:latin typeface="Arial"/>
              <a:ea typeface="Arial"/>
              <a:cs typeface="Arial"/>
              <a:sym typeface="Arial"/>
            </a:endParaRPr>
          </a:p>
          <a:p>
            <a:pPr marL="0" marR="0" lvl="0" indent="0" algn="just" rtl="0">
              <a:lnSpc>
                <a:spcPct val="115000"/>
              </a:lnSpc>
              <a:spcBef>
                <a:spcPts val="1199"/>
              </a:spcBef>
              <a:spcAft>
                <a:spcPts val="0"/>
              </a:spcAft>
              <a:buClr>
                <a:srgbClr val="000000"/>
              </a:buClr>
              <a:buSzPct val="100000"/>
              <a:buFont typeface="Playfair Display"/>
              <a:buNone/>
            </a:pPr>
            <a:r>
              <a:rPr lang="es" sz="1800" b="1" i="0" u="none" strike="noStrike" cap="none" dirty="0">
                <a:solidFill>
                  <a:srgbClr val="000000"/>
                </a:solidFill>
                <a:latin typeface="Playfair Display"/>
                <a:ea typeface="Playfair Display"/>
                <a:cs typeface="Playfair Display"/>
                <a:sym typeface="Playfair Display"/>
              </a:rPr>
              <a:t>Retroalimentación pregunta acertada:</a:t>
            </a:r>
            <a:r>
              <a:rPr lang="es" sz="1800" b="0" i="0" u="none" strike="noStrike" cap="none" dirty="0">
                <a:solidFill>
                  <a:srgbClr val="000000"/>
                </a:solidFill>
                <a:latin typeface="Playfair Display"/>
                <a:ea typeface="Playfair Display"/>
                <a:cs typeface="Playfair Display"/>
                <a:sym typeface="Playfair Display"/>
              </a:rPr>
              <a:t> Has acertado la pregunta, debemos recorda</a:t>
            </a:r>
            <a:r>
              <a:rPr lang="es" dirty="0">
                <a:latin typeface="Playfair Display"/>
                <a:ea typeface="Playfair Display"/>
                <a:cs typeface="Playfair Display"/>
                <a:sym typeface="Playfair Display"/>
              </a:rPr>
              <a:t>r que la interrupción eléctrica, ataques informáticos y falla en el suministro de conectividad son problemas frecuentes en los SGCN.</a:t>
            </a:r>
            <a:endParaRPr sz="1800" b="0" i="0" u="none" strike="noStrike" cap="none" dirty="0">
              <a:solidFill>
                <a:srgbClr val="000000"/>
              </a:solidFill>
              <a:latin typeface="Arial"/>
              <a:ea typeface="Arial"/>
              <a:cs typeface="Arial"/>
              <a:sym typeface="Arial"/>
            </a:endParaRPr>
          </a:p>
          <a:p>
            <a:pPr marL="0" marR="0" lvl="0" indent="0" algn="just" rtl="0">
              <a:lnSpc>
                <a:spcPct val="115000"/>
              </a:lnSpc>
              <a:spcBef>
                <a:spcPts val="1199"/>
              </a:spcBef>
              <a:spcAft>
                <a:spcPts val="0"/>
              </a:spcAft>
              <a:buClr>
                <a:srgbClr val="000000"/>
              </a:buClr>
              <a:buSzPct val="100000"/>
              <a:buFont typeface="Playfair Display"/>
              <a:buNone/>
            </a:pPr>
            <a:r>
              <a:rPr lang="es" sz="1800" b="1" i="0" u="none" strike="noStrike" cap="none" dirty="0">
                <a:solidFill>
                  <a:srgbClr val="000000"/>
                </a:solidFill>
                <a:latin typeface="Playfair Display"/>
                <a:ea typeface="Playfair Display"/>
                <a:cs typeface="Playfair Display"/>
                <a:sym typeface="Playfair Display"/>
              </a:rPr>
              <a:t>Retroalimentación pregunta no acertada: </a:t>
            </a:r>
            <a:r>
              <a:rPr lang="es" sz="1800" b="0" i="0" u="none" strike="noStrike" cap="none" dirty="0">
                <a:solidFill>
                  <a:srgbClr val="000000"/>
                </a:solidFill>
                <a:latin typeface="Playfair Display"/>
                <a:ea typeface="Playfair Display"/>
                <a:cs typeface="Playfair Display"/>
                <a:sym typeface="Playfair Display"/>
              </a:rPr>
              <a:t>No has acertado la pregunta, te invitamos a realizar un repaso al componente formativo en </a:t>
            </a:r>
            <a:r>
              <a:rPr lang="es" dirty="0">
                <a:latin typeface="Playfair Display"/>
                <a:ea typeface="Playfair Display"/>
                <a:cs typeface="Playfair Display"/>
                <a:sym typeface="Playfair Display"/>
              </a:rPr>
              <a:t>problemas frecuentes en los SGCN.</a:t>
            </a:r>
            <a:endParaRPr sz="1800" b="0" i="0" u="none" strike="noStrike" cap="none" dirty="0">
              <a:solidFill>
                <a:srgbClr val="000000"/>
              </a:solidFill>
              <a:latin typeface="Arial"/>
              <a:ea typeface="Arial"/>
              <a:cs typeface="Arial"/>
              <a:sym typeface="Arial"/>
            </a:endParaRPr>
          </a:p>
          <a:p>
            <a:pPr marL="0" marR="0" lvl="0" indent="0" algn="l" rtl="0">
              <a:lnSpc>
                <a:spcPct val="115000"/>
              </a:lnSpc>
              <a:spcBef>
                <a:spcPts val="1199"/>
              </a:spcBef>
              <a:spcAft>
                <a:spcPts val="0"/>
              </a:spcAft>
              <a:buSzPct val="100000"/>
              <a:buFont typeface="Arial"/>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1029</Words>
  <Application>Microsoft Office PowerPoint</Application>
  <PresentationFormat>Presentación en pantalla (16:9)</PresentationFormat>
  <Paragraphs>76</Paragraphs>
  <Slides>10</Slides>
  <Notes>10</Notes>
  <HiddenSlides>0</HiddenSlides>
  <MMClips>0</MMClips>
  <ScaleCrop>false</ScaleCrop>
  <HeadingPairs>
    <vt:vector size="6" baseType="variant">
      <vt:variant>
        <vt:lpstr>Fuentes usadas</vt:lpstr>
      </vt:variant>
      <vt:variant>
        <vt:i4>5</vt:i4>
      </vt:variant>
      <vt:variant>
        <vt:lpstr>Tema</vt:lpstr>
      </vt:variant>
      <vt:variant>
        <vt:i4>3</vt:i4>
      </vt:variant>
      <vt:variant>
        <vt:lpstr>Títulos de diapositiva</vt:lpstr>
      </vt:variant>
      <vt:variant>
        <vt:i4>10</vt:i4>
      </vt:variant>
    </vt:vector>
  </HeadingPairs>
  <TitlesOfParts>
    <vt:vector size="18" baseType="lpstr">
      <vt:lpstr>Playfair Display</vt:lpstr>
      <vt:lpstr>Arial</vt:lpstr>
      <vt:lpstr>Times New Roman</vt:lpstr>
      <vt:lpstr>Montserrat</vt:lpstr>
      <vt:lpstr>Oswald</vt:lpstr>
      <vt:lpstr>Office Theme</vt:lpstr>
      <vt:lpstr>Office Theme</vt:lpstr>
      <vt:lpstr>Office Theme</vt:lpstr>
      <vt:lpstr>Cuestionario</vt:lpstr>
      <vt:lpstr>PREGUNTA # 1</vt:lpstr>
      <vt:lpstr>PREGUNTA # 2</vt:lpstr>
      <vt:lpstr>PREGUNTA # 3</vt:lpstr>
      <vt:lpstr>PREGUNTA # 4</vt:lpstr>
      <vt:lpstr>PREGUNTA # 5</vt:lpstr>
      <vt:lpstr>PREGUNTA # 6</vt:lpstr>
      <vt:lpstr>PREGUNTA # 7</vt:lpstr>
      <vt:lpstr>PREGUNTA # 8</vt:lpstr>
      <vt:lpstr>PREGUNTA # 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Cuestionario</dc:title>
  <cp:lastModifiedBy>Usuario</cp:lastModifiedBy>
  <cp:revision>1</cp:revision>
  <dcterms:modified xsi:type="dcterms:W3CDTF">2022-05-11T23:59:02Z</dcterms:modified>
</cp:coreProperties>
</file>