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12A2A-4F33-4786-83E6-9FCD1BE45C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67D8481-5F27-4FD4-9725-D2B6D157AA6B}">
      <dgm:prSet custT="1"/>
      <dgm:spPr/>
      <dgm:t>
        <a:bodyPr/>
        <a:lstStyle/>
        <a:p>
          <a:pPr rtl="0"/>
          <a:r>
            <a:rPr lang="es-CO" sz="800" b="0" i="0" u="none" dirty="0"/>
            <a:t>Implementación y mejora continua de un SGCN</a:t>
          </a:r>
          <a:endParaRPr lang="es-CO" sz="800" dirty="0"/>
        </a:p>
      </dgm:t>
    </dgm:pt>
    <dgm:pt modelId="{233BC4BF-23D6-4D15-A85F-97BF604FB6F1}" type="parTrans" cxnId="{1DD4C0E6-F735-4C4E-B9F8-B5D2DF74CCC7}">
      <dgm:prSet/>
      <dgm:spPr/>
      <dgm:t>
        <a:bodyPr/>
        <a:lstStyle/>
        <a:p>
          <a:endParaRPr lang="es-CO" sz="800"/>
        </a:p>
      </dgm:t>
    </dgm:pt>
    <dgm:pt modelId="{351E4274-46F8-45F6-9515-1F6ACF54EC6C}" type="sibTrans" cxnId="{1DD4C0E6-F735-4C4E-B9F8-B5D2DF74CCC7}">
      <dgm:prSet/>
      <dgm:spPr/>
      <dgm:t>
        <a:bodyPr/>
        <a:lstStyle/>
        <a:p>
          <a:endParaRPr lang="es-CO" sz="800"/>
        </a:p>
      </dgm:t>
    </dgm:pt>
    <dgm:pt modelId="{83AC2C26-93D0-4303-ADC0-8C633531959B}">
      <dgm:prSet custT="1"/>
      <dgm:spPr/>
      <dgm:t>
        <a:bodyPr/>
        <a:lstStyle/>
        <a:p>
          <a:pPr rtl="0"/>
          <a:r>
            <a:rPr lang="es-CO" sz="800" b="0" i="0" u="none" dirty="0" smtClean="0"/>
            <a:t>Planificación </a:t>
          </a:r>
          <a:r>
            <a:rPr lang="es-CO" sz="800" b="0" i="0" u="none" dirty="0"/>
            <a:t>y control de operaciones</a:t>
          </a:r>
          <a:endParaRPr lang="es-CO" sz="800" dirty="0"/>
        </a:p>
      </dgm:t>
    </dgm:pt>
    <dgm:pt modelId="{8797F5DA-6962-4A0C-A46D-8190A4C79543}" type="parTrans" cxnId="{810FFDE1-967C-4F1B-B159-250A70E3C943}">
      <dgm:prSet/>
      <dgm:spPr/>
      <dgm:t>
        <a:bodyPr/>
        <a:lstStyle/>
        <a:p>
          <a:endParaRPr lang="es-CO" sz="800"/>
        </a:p>
      </dgm:t>
    </dgm:pt>
    <dgm:pt modelId="{C2637648-6F11-42D8-8F19-2540FA06466D}" type="sibTrans" cxnId="{810FFDE1-967C-4F1B-B159-250A70E3C943}">
      <dgm:prSet/>
      <dgm:spPr/>
      <dgm:t>
        <a:bodyPr/>
        <a:lstStyle/>
        <a:p>
          <a:endParaRPr lang="es-CO" sz="800"/>
        </a:p>
      </dgm:t>
    </dgm:pt>
    <dgm:pt modelId="{1AF7A6A7-CCE2-4EAD-966D-FD305C53E021}">
      <dgm:prSet custT="1"/>
      <dgm:spPr/>
      <dgm:t>
        <a:bodyPr/>
        <a:lstStyle/>
        <a:p>
          <a:pPr rtl="0"/>
          <a:r>
            <a:rPr lang="es-CO" sz="800" b="0" i="0" u="none" dirty="0" smtClean="0"/>
            <a:t>Riesgos </a:t>
          </a:r>
          <a:r>
            <a:rPr lang="es-CO" sz="800" b="0" i="0" u="none" dirty="0"/>
            <a:t>disruptivos </a:t>
          </a:r>
          <a:endParaRPr lang="es-CO" sz="800" dirty="0"/>
        </a:p>
      </dgm:t>
    </dgm:pt>
    <dgm:pt modelId="{68D79482-A97D-44D9-AF11-389AC705EA6D}" type="parTrans" cxnId="{6D0F9251-3A76-4926-9F83-41051D29AEAE}">
      <dgm:prSet/>
      <dgm:spPr/>
      <dgm:t>
        <a:bodyPr/>
        <a:lstStyle/>
        <a:p>
          <a:endParaRPr lang="es-CO" sz="800"/>
        </a:p>
      </dgm:t>
    </dgm:pt>
    <dgm:pt modelId="{0A265F76-14BF-4022-A7F4-1C9F343693EA}" type="sibTrans" cxnId="{6D0F9251-3A76-4926-9F83-41051D29AEAE}">
      <dgm:prSet/>
      <dgm:spPr/>
      <dgm:t>
        <a:bodyPr/>
        <a:lstStyle/>
        <a:p>
          <a:endParaRPr lang="es-CO" sz="800"/>
        </a:p>
      </dgm:t>
    </dgm:pt>
    <dgm:pt modelId="{82EDED48-AD54-4A69-AF66-0BFC8DD9937D}">
      <dgm:prSet custT="1"/>
      <dgm:spPr/>
      <dgm:t>
        <a:bodyPr/>
        <a:lstStyle/>
        <a:p>
          <a:pPr rtl="0"/>
          <a:r>
            <a:rPr lang="es-CO" sz="800" b="0" i="0" u="none" dirty="0" smtClean="0"/>
            <a:t>Evaluación </a:t>
          </a:r>
          <a:r>
            <a:rPr lang="es-CO" sz="800" b="0" i="0" u="none" dirty="0"/>
            <a:t>de riesgos</a:t>
          </a:r>
          <a:endParaRPr lang="es-CO" sz="800" dirty="0"/>
        </a:p>
      </dgm:t>
    </dgm:pt>
    <dgm:pt modelId="{B34088EE-6E88-4658-AB4D-EE01FCB42FF4}" type="parTrans" cxnId="{216DDAD3-98E6-4181-A5F3-C7ECF277C56C}">
      <dgm:prSet/>
      <dgm:spPr/>
      <dgm:t>
        <a:bodyPr/>
        <a:lstStyle/>
        <a:p>
          <a:endParaRPr lang="es-CO" sz="800"/>
        </a:p>
      </dgm:t>
    </dgm:pt>
    <dgm:pt modelId="{075F9352-BBEE-4D05-B022-C6CF1F35BCBB}" type="sibTrans" cxnId="{216DDAD3-98E6-4181-A5F3-C7ECF277C56C}">
      <dgm:prSet/>
      <dgm:spPr/>
      <dgm:t>
        <a:bodyPr/>
        <a:lstStyle/>
        <a:p>
          <a:endParaRPr lang="es-CO" sz="800"/>
        </a:p>
      </dgm:t>
    </dgm:pt>
    <dgm:pt modelId="{4DDED293-77BB-4B24-AC9A-3C64113AEC55}">
      <dgm:prSet custT="1"/>
      <dgm:spPr/>
      <dgm:t>
        <a:bodyPr/>
        <a:lstStyle/>
        <a:p>
          <a:pPr rtl="0"/>
          <a:r>
            <a:rPr lang="es-CO" sz="800" b="0" i="0" u="none" dirty="0"/>
            <a:t>El BIA</a:t>
          </a:r>
          <a:endParaRPr lang="es-CO" sz="800" dirty="0"/>
        </a:p>
      </dgm:t>
    </dgm:pt>
    <dgm:pt modelId="{4D05C63F-23AE-4201-88C1-C998C6F9ED4C}" type="parTrans" cxnId="{5A567512-1BDD-4520-95EC-A7323106996B}">
      <dgm:prSet/>
      <dgm:spPr/>
      <dgm:t>
        <a:bodyPr/>
        <a:lstStyle/>
        <a:p>
          <a:endParaRPr lang="es-CO" sz="800"/>
        </a:p>
      </dgm:t>
    </dgm:pt>
    <dgm:pt modelId="{B2E940B1-7B2E-4CA1-8CE7-BF1007D52C5B}" type="sibTrans" cxnId="{5A567512-1BDD-4520-95EC-A7323106996B}">
      <dgm:prSet/>
      <dgm:spPr/>
      <dgm:t>
        <a:bodyPr/>
        <a:lstStyle/>
        <a:p>
          <a:endParaRPr lang="es-CO" sz="800"/>
        </a:p>
      </dgm:t>
    </dgm:pt>
    <dgm:pt modelId="{78F17361-DCD9-4E88-B648-7FA6714092F3}">
      <dgm:prSet custT="1"/>
      <dgm:spPr/>
      <dgm:t>
        <a:bodyPr/>
        <a:lstStyle/>
        <a:p>
          <a:pPr rtl="0"/>
          <a:r>
            <a:rPr lang="es-CO" sz="800" b="0" i="0" u="none" dirty="0" smtClean="0"/>
            <a:t>Medición </a:t>
          </a:r>
          <a:r>
            <a:rPr lang="es-CO" sz="800" b="0" i="0" u="none" dirty="0"/>
            <a:t>del impacto de un BIA</a:t>
          </a:r>
          <a:endParaRPr lang="es-CO" sz="800" dirty="0"/>
        </a:p>
      </dgm:t>
    </dgm:pt>
    <dgm:pt modelId="{C6A6A723-FB8E-41AE-A491-E7D51981A940}" type="parTrans" cxnId="{37D98375-F2E4-47CE-B9CA-C4FBCF22E5AF}">
      <dgm:prSet/>
      <dgm:spPr/>
      <dgm:t>
        <a:bodyPr/>
        <a:lstStyle/>
        <a:p>
          <a:endParaRPr lang="es-CO" sz="800"/>
        </a:p>
      </dgm:t>
    </dgm:pt>
    <dgm:pt modelId="{A4EB5970-315F-4347-8A7F-375EF7A37DC5}" type="sibTrans" cxnId="{37D98375-F2E4-47CE-B9CA-C4FBCF22E5AF}">
      <dgm:prSet/>
      <dgm:spPr/>
      <dgm:t>
        <a:bodyPr/>
        <a:lstStyle/>
        <a:p>
          <a:endParaRPr lang="es-CO" sz="800"/>
        </a:p>
      </dgm:t>
    </dgm:pt>
    <dgm:pt modelId="{C37E7F04-621C-439A-A940-999EC9AA477D}">
      <dgm:prSet custT="1"/>
      <dgm:spPr/>
      <dgm:t>
        <a:bodyPr/>
        <a:lstStyle/>
        <a:p>
          <a:pPr rtl="0"/>
          <a:r>
            <a:rPr lang="es-CO" sz="800" b="0" i="0" u="none" dirty="0" smtClean="0"/>
            <a:t>Estrategias </a:t>
          </a:r>
          <a:r>
            <a:rPr lang="es-CO" sz="800" b="0" i="0" u="none" dirty="0"/>
            <a:t>y plan de gestión de incidentes</a:t>
          </a:r>
          <a:endParaRPr lang="es-CO" sz="800" dirty="0"/>
        </a:p>
      </dgm:t>
    </dgm:pt>
    <dgm:pt modelId="{4E6DD2A6-5437-404D-AB1D-CFFCE673AF11}" type="parTrans" cxnId="{3A7340F5-0F85-4EAD-8D4C-1F60041F85DA}">
      <dgm:prSet/>
      <dgm:spPr/>
      <dgm:t>
        <a:bodyPr/>
        <a:lstStyle/>
        <a:p>
          <a:endParaRPr lang="es-CO" sz="800"/>
        </a:p>
      </dgm:t>
    </dgm:pt>
    <dgm:pt modelId="{8603EC02-32D0-4233-B34C-04EE11A721CD}" type="sibTrans" cxnId="{3A7340F5-0F85-4EAD-8D4C-1F60041F85DA}">
      <dgm:prSet/>
      <dgm:spPr/>
      <dgm:t>
        <a:bodyPr/>
        <a:lstStyle/>
        <a:p>
          <a:endParaRPr lang="es-CO" sz="800"/>
        </a:p>
      </dgm:t>
    </dgm:pt>
    <dgm:pt modelId="{2A5AFEAC-C842-465E-8941-D7E6359F76BF}">
      <dgm:prSet custT="1"/>
      <dgm:spPr/>
      <dgm:t>
        <a:bodyPr/>
        <a:lstStyle/>
        <a:p>
          <a:pPr rtl="0"/>
          <a:r>
            <a:rPr lang="es-CO" sz="800" b="0" i="0" u="none" dirty="0" smtClean="0"/>
            <a:t>El </a:t>
          </a:r>
          <a:r>
            <a:rPr lang="es-CO" sz="800" b="0" i="0" u="none" dirty="0"/>
            <a:t>plan de continuidad del negocio</a:t>
          </a:r>
          <a:endParaRPr lang="es-CO" sz="800" dirty="0"/>
        </a:p>
      </dgm:t>
    </dgm:pt>
    <dgm:pt modelId="{6914312B-052D-4740-A99B-4AA16AF87EF8}" type="parTrans" cxnId="{5E773143-CF05-4E3C-9341-869B98AF6150}">
      <dgm:prSet/>
      <dgm:spPr/>
      <dgm:t>
        <a:bodyPr/>
        <a:lstStyle/>
        <a:p>
          <a:endParaRPr lang="es-CO" sz="800"/>
        </a:p>
      </dgm:t>
    </dgm:pt>
    <dgm:pt modelId="{8D8B59CF-D2BC-4FF4-91F2-79F92EDD6D9B}" type="sibTrans" cxnId="{5E773143-CF05-4E3C-9341-869B98AF6150}">
      <dgm:prSet/>
      <dgm:spPr/>
      <dgm:t>
        <a:bodyPr/>
        <a:lstStyle/>
        <a:p>
          <a:endParaRPr lang="es-CO" sz="800"/>
        </a:p>
      </dgm:t>
    </dgm:pt>
    <dgm:pt modelId="{6DDA7EE0-3D51-4C23-A5DD-5F5A42BDE4E3}">
      <dgm:prSet custT="1"/>
      <dgm:spPr/>
      <dgm:t>
        <a:bodyPr/>
        <a:lstStyle/>
        <a:p>
          <a:pPr rtl="0"/>
          <a:r>
            <a:rPr lang="es-CO" sz="800" b="0" i="0" u="none" dirty="0" smtClean="0"/>
            <a:t>Evaluación </a:t>
          </a:r>
          <a:r>
            <a:rPr lang="es-CO" sz="800" b="0" i="0" u="none" dirty="0"/>
            <a:t>de planes de continuidad de negocio</a:t>
          </a:r>
          <a:endParaRPr lang="es-CO" sz="800" dirty="0"/>
        </a:p>
      </dgm:t>
    </dgm:pt>
    <dgm:pt modelId="{B7F1885D-8CA8-4B30-8168-D9486B8BD1C3}" type="parTrans" cxnId="{AC9DE832-40BA-46DC-B481-EEAF9F7DB646}">
      <dgm:prSet/>
      <dgm:spPr/>
      <dgm:t>
        <a:bodyPr/>
        <a:lstStyle/>
        <a:p>
          <a:endParaRPr lang="es-CO" sz="800"/>
        </a:p>
      </dgm:t>
    </dgm:pt>
    <dgm:pt modelId="{675B4395-11B7-4267-A288-22C40895EFCD}" type="sibTrans" cxnId="{AC9DE832-40BA-46DC-B481-EEAF9F7DB646}">
      <dgm:prSet/>
      <dgm:spPr/>
      <dgm:t>
        <a:bodyPr/>
        <a:lstStyle/>
        <a:p>
          <a:endParaRPr lang="es-CO" sz="800"/>
        </a:p>
      </dgm:t>
    </dgm:pt>
    <dgm:pt modelId="{1352AD32-AB41-4F2A-8ABB-E42BE3BCDE74}">
      <dgm:prSet custT="1"/>
      <dgm:spPr/>
      <dgm:t>
        <a:bodyPr/>
        <a:lstStyle/>
        <a:p>
          <a:pPr rtl="0"/>
          <a:r>
            <a:rPr lang="es-CO" sz="800" b="0" i="0" u="none" dirty="0" smtClean="0"/>
            <a:t>Características </a:t>
          </a:r>
          <a:r>
            <a:rPr lang="es-CO" sz="800" b="0" i="0" u="none" dirty="0"/>
            <a:t>de los planes de continuidad</a:t>
          </a:r>
          <a:endParaRPr lang="es-CO" sz="800" dirty="0"/>
        </a:p>
      </dgm:t>
    </dgm:pt>
    <dgm:pt modelId="{E8FC8F2A-AA1D-46E7-99BC-CBA0B592124F}" type="parTrans" cxnId="{4CE421C4-38F4-42AF-994C-D96AB838CAE5}">
      <dgm:prSet/>
      <dgm:spPr/>
      <dgm:t>
        <a:bodyPr/>
        <a:lstStyle/>
        <a:p>
          <a:endParaRPr lang="es-CO" sz="800"/>
        </a:p>
      </dgm:t>
    </dgm:pt>
    <dgm:pt modelId="{8311C09E-AF03-498D-BD73-D52E8678A560}" type="sibTrans" cxnId="{4CE421C4-38F4-42AF-994C-D96AB838CAE5}">
      <dgm:prSet/>
      <dgm:spPr/>
      <dgm:t>
        <a:bodyPr/>
        <a:lstStyle/>
        <a:p>
          <a:endParaRPr lang="es-CO" sz="800"/>
        </a:p>
      </dgm:t>
    </dgm:pt>
    <dgm:pt modelId="{F10F704C-2CC7-4304-8D1C-52D10C0B092D}">
      <dgm:prSet custT="1"/>
      <dgm:spPr/>
      <dgm:t>
        <a:bodyPr/>
        <a:lstStyle/>
        <a:p>
          <a:pPr rtl="0"/>
          <a:r>
            <a:rPr lang="es-CO" sz="800" b="0" i="0" u="none" dirty="0" smtClean="0"/>
            <a:t>Normatividad</a:t>
          </a:r>
          <a:endParaRPr lang="es-CO" sz="800" dirty="0"/>
        </a:p>
      </dgm:t>
    </dgm:pt>
    <dgm:pt modelId="{D22D41E1-06FD-421B-80CE-AB5719DA251D}" type="parTrans" cxnId="{095C10C0-EC12-4B82-8A98-6D5016FEC6BF}">
      <dgm:prSet/>
      <dgm:spPr/>
      <dgm:t>
        <a:bodyPr/>
        <a:lstStyle/>
        <a:p>
          <a:endParaRPr lang="es-CO" sz="800"/>
        </a:p>
      </dgm:t>
    </dgm:pt>
    <dgm:pt modelId="{21B2C21E-138F-44A7-8597-FD6D90A4BCA1}" type="sibTrans" cxnId="{095C10C0-EC12-4B82-8A98-6D5016FEC6BF}">
      <dgm:prSet/>
      <dgm:spPr/>
      <dgm:t>
        <a:bodyPr/>
        <a:lstStyle/>
        <a:p>
          <a:endParaRPr lang="es-CO" sz="800"/>
        </a:p>
      </dgm:t>
    </dgm:pt>
    <dgm:pt modelId="{E08ABD23-08A5-4348-A77A-142A92EEE610}">
      <dgm:prSet custT="1"/>
      <dgm:spPr/>
      <dgm:t>
        <a:bodyPr/>
        <a:lstStyle/>
        <a:p>
          <a:pPr rtl="0"/>
          <a:r>
            <a:rPr lang="es-CO" sz="800" b="0" i="0" u="none" dirty="0"/>
            <a:t>Centro de datos</a:t>
          </a:r>
          <a:endParaRPr lang="es-CO" sz="800" dirty="0"/>
        </a:p>
      </dgm:t>
    </dgm:pt>
    <dgm:pt modelId="{861CA705-E5F1-49E9-B8D5-BF9359213B2B}" type="parTrans" cxnId="{9264C8B8-2263-454B-86D1-7B23EFD836C5}">
      <dgm:prSet/>
      <dgm:spPr/>
      <dgm:t>
        <a:bodyPr/>
        <a:lstStyle/>
        <a:p>
          <a:endParaRPr lang="es-CO" sz="800"/>
        </a:p>
      </dgm:t>
    </dgm:pt>
    <dgm:pt modelId="{FBB87C97-38F9-40C9-954D-F790B282DB64}" type="sibTrans" cxnId="{9264C8B8-2263-454B-86D1-7B23EFD836C5}">
      <dgm:prSet/>
      <dgm:spPr/>
      <dgm:t>
        <a:bodyPr/>
        <a:lstStyle/>
        <a:p>
          <a:endParaRPr lang="es-CO" sz="800"/>
        </a:p>
      </dgm:t>
    </dgm:pt>
    <dgm:pt modelId="{6CE52F2B-FE61-48D8-8E1D-E2F13EAF7919}">
      <dgm:prSet custT="1"/>
      <dgm:spPr/>
      <dgm:t>
        <a:bodyPr/>
        <a:lstStyle/>
        <a:p>
          <a:pPr rtl="0"/>
          <a:r>
            <a:rPr lang="es-CO" sz="800" b="0" i="0" u="none" dirty="0" smtClean="0"/>
            <a:t>Riesgos </a:t>
          </a:r>
          <a:r>
            <a:rPr lang="es-CO" sz="800" b="0" i="0" u="none" dirty="0"/>
            <a:t>asociados a los centros de datos</a:t>
          </a:r>
          <a:endParaRPr lang="es-CO" sz="800" dirty="0"/>
        </a:p>
      </dgm:t>
    </dgm:pt>
    <dgm:pt modelId="{0FD167FD-7B41-4DF9-A194-ECB12CCD70C2}" type="parTrans" cxnId="{264D490E-5551-490C-82AD-173772E7751C}">
      <dgm:prSet/>
      <dgm:spPr/>
      <dgm:t>
        <a:bodyPr/>
        <a:lstStyle/>
        <a:p>
          <a:endParaRPr lang="es-CO" sz="800"/>
        </a:p>
      </dgm:t>
    </dgm:pt>
    <dgm:pt modelId="{74902BD3-04BB-4834-9BEB-163523B5E00F}" type="sibTrans" cxnId="{264D490E-5551-490C-82AD-173772E7751C}">
      <dgm:prSet/>
      <dgm:spPr/>
      <dgm:t>
        <a:bodyPr/>
        <a:lstStyle/>
        <a:p>
          <a:endParaRPr lang="es-CO" sz="800"/>
        </a:p>
      </dgm:t>
    </dgm:pt>
    <dgm:pt modelId="{661A9D68-A63A-4F03-B53B-9F9439F5BF8A}">
      <dgm:prSet custT="1"/>
      <dgm:spPr/>
      <dgm:t>
        <a:bodyPr/>
        <a:lstStyle/>
        <a:p>
          <a:pPr rtl="0"/>
          <a:r>
            <a:rPr lang="es-CO" sz="800" b="0" i="0" u="none" dirty="0" smtClean="0"/>
            <a:t>Estrategias </a:t>
          </a:r>
          <a:r>
            <a:rPr lang="es-CO" sz="800" b="0" i="0" u="none" dirty="0"/>
            <a:t>para el manejo de un centro de datos</a:t>
          </a:r>
          <a:endParaRPr lang="es-CO" sz="800" dirty="0"/>
        </a:p>
      </dgm:t>
    </dgm:pt>
    <dgm:pt modelId="{4A81BFDA-D56D-4E51-8659-FC579C5DEE3D}" type="parTrans" cxnId="{E6F9C61D-FD34-415E-9244-EAF0D436A494}">
      <dgm:prSet/>
      <dgm:spPr/>
      <dgm:t>
        <a:bodyPr/>
        <a:lstStyle/>
        <a:p>
          <a:endParaRPr lang="es-CO" sz="800"/>
        </a:p>
      </dgm:t>
    </dgm:pt>
    <dgm:pt modelId="{0FF4993B-EFC3-4BDC-9BF0-0640A55817DF}" type="sibTrans" cxnId="{E6F9C61D-FD34-415E-9244-EAF0D436A494}">
      <dgm:prSet/>
      <dgm:spPr/>
      <dgm:t>
        <a:bodyPr/>
        <a:lstStyle/>
        <a:p>
          <a:endParaRPr lang="es-CO" sz="800"/>
        </a:p>
      </dgm:t>
    </dgm:pt>
    <dgm:pt modelId="{6041175D-BF1F-4933-B41F-E7E99981BC86}">
      <dgm:prSet custT="1"/>
      <dgm:spPr/>
      <dgm:t>
        <a:bodyPr/>
        <a:lstStyle/>
        <a:p>
          <a:pPr rtl="0"/>
          <a:r>
            <a:rPr lang="es-CO" sz="800" b="0" i="0" u="none" dirty="0" smtClean="0"/>
            <a:t>Monitoreo </a:t>
          </a:r>
          <a:r>
            <a:rPr lang="es-CO" sz="800" b="0" i="0" u="none" dirty="0"/>
            <a:t>de procesos de continuidad de negocio</a:t>
          </a:r>
          <a:endParaRPr lang="es-CO" sz="800" dirty="0"/>
        </a:p>
      </dgm:t>
    </dgm:pt>
    <dgm:pt modelId="{6F0458B5-1046-4D9C-8F02-630F38DB9DE5}" type="parTrans" cxnId="{7A454C73-4DD4-48CC-87FC-7DFFB5701151}">
      <dgm:prSet/>
      <dgm:spPr/>
      <dgm:t>
        <a:bodyPr/>
        <a:lstStyle/>
        <a:p>
          <a:endParaRPr lang="es-CO" sz="800"/>
        </a:p>
      </dgm:t>
    </dgm:pt>
    <dgm:pt modelId="{1EEBEF93-0997-4DDE-85DF-9438A896C63E}" type="sibTrans" cxnId="{7A454C73-4DD4-48CC-87FC-7DFFB5701151}">
      <dgm:prSet/>
      <dgm:spPr/>
      <dgm:t>
        <a:bodyPr/>
        <a:lstStyle/>
        <a:p>
          <a:endParaRPr lang="es-CO" sz="800"/>
        </a:p>
      </dgm:t>
    </dgm:pt>
    <dgm:pt modelId="{B9B49C17-BD4A-4D79-9FBF-9A2002CCA029}">
      <dgm:prSet custT="1"/>
      <dgm:spPr/>
      <dgm:t>
        <a:bodyPr/>
        <a:lstStyle/>
        <a:p>
          <a:pPr rtl="0"/>
          <a:r>
            <a:rPr lang="es-CO" sz="800" b="0" i="0" u="none" dirty="0" smtClean="0"/>
            <a:t>¿Qué </a:t>
          </a:r>
          <a:r>
            <a:rPr lang="es-CO" sz="800" b="0" i="0" u="none" dirty="0"/>
            <a:t>es una auditoría interna?</a:t>
          </a:r>
          <a:endParaRPr lang="es-CO" sz="800" dirty="0"/>
        </a:p>
      </dgm:t>
    </dgm:pt>
    <dgm:pt modelId="{58B8DC42-7BDA-42B1-9DDE-22E25266A684}" type="parTrans" cxnId="{E09F3F80-9B69-42F6-95A7-1040C16C864D}">
      <dgm:prSet/>
      <dgm:spPr/>
      <dgm:t>
        <a:bodyPr/>
        <a:lstStyle/>
        <a:p>
          <a:endParaRPr lang="es-CO" sz="800"/>
        </a:p>
      </dgm:t>
    </dgm:pt>
    <dgm:pt modelId="{884301F9-5716-4BD3-A39B-4050EC32284C}" type="sibTrans" cxnId="{E09F3F80-9B69-42F6-95A7-1040C16C864D}">
      <dgm:prSet/>
      <dgm:spPr/>
      <dgm:t>
        <a:bodyPr/>
        <a:lstStyle/>
        <a:p>
          <a:endParaRPr lang="es-CO" sz="800"/>
        </a:p>
      </dgm:t>
    </dgm:pt>
    <dgm:pt modelId="{6EC092CA-8CF6-4ECF-B994-D4C2E685D23F}">
      <dgm:prSet custT="1"/>
      <dgm:spPr/>
      <dgm:t>
        <a:bodyPr/>
        <a:lstStyle/>
        <a:p>
          <a:pPr rtl="0"/>
          <a:r>
            <a:rPr lang="es-CO" sz="800" b="0" i="0" u="none" dirty="0" smtClean="0"/>
            <a:t>¿Cómo </a:t>
          </a:r>
          <a:r>
            <a:rPr lang="es-CO" sz="800" b="0" i="0" u="none" dirty="0"/>
            <a:t>se aplica una auditoría interna a un SGCN?</a:t>
          </a:r>
          <a:endParaRPr lang="es-CO" sz="800" dirty="0"/>
        </a:p>
      </dgm:t>
    </dgm:pt>
    <dgm:pt modelId="{EDEFD20B-0C5A-46F9-9B97-A1068EA5FA9B}" type="parTrans" cxnId="{4B580710-DD0F-4633-B5C7-062F776D1007}">
      <dgm:prSet/>
      <dgm:spPr/>
      <dgm:t>
        <a:bodyPr/>
        <a:lstStyle/>
        <a:p>
          <a:endParaRPr lang="es-CO" sz="800"/>
        </a:p>
      </dgm:t>
    </dgm:pt>
    <dgm:pt modelId="{AFEF7D27-8E72-400E-9FC1-9D3802DFD27E}" type="sibTrans" cxnId="{4B580710-DD0F-4633-B5C7-062F776D1007}">
      <dgm:prSet/>
      <dgm:spPr/>
      <dgm:t>
        <a:bodyPr/>
        <a:lstStyle/>
        <a:p>
          <a:endParaRPr lang="es-CO" sz="800"/>
        </a:p>
      </dgm:t>
    </dgm:pt>
    <dgm:pt modelId="{613C097F-3132-4793-B083-2A3BDB9E0753}">
      <dgm:prSet custT="1"/>
      <dgm:spPr/>
      <dgm:t>
        <a:bodyPr/>
        <a:lstStyle/>
        <a:p>
          <a:pPr rtl="0"/>
          <a:r>
            <a:rPr lang="es-CO" sz="800" b="0" i="0" u="none" dirty="0" smtClean="0"/>
            <a:t>Construcción </a:t>
          </a:r>
          <a:r>
            <a:rPr lang="es-CO" sz="800" b="0" i="0" u="none" dirty="0"/>
            <a:t>de planes de mejora continua para un SGCN</a:t>
          </a:r>
          <a:endParaRPr lang="es-CO" sz="800" dirty="0"/>
        </a:p>
      </dgm:t>
    </dgm:pt>
    <dgm:pt modelId="{5184119E-B795-454B-B297-F46CC0AC6753}" type="parTrans" cxnId="{C93423E5-CFF8-4B46-A24E-09D5ACFEF9CB}">
      <dgm:prSet/>
      <dgm:spPr/>
      <dgm:t>
        <a:bodyPr/>
        <a:lstStyle/>
        <a:p>
          <a:endParaRPr lang="es-CO" sz="800"/>
        </a:p>
      </dgm:t>
    </dgm:pt>
    <dgm:pt modelId="{77951D18-4E0F-46B7-B7D5-E5A1128B4E4F}" type="sibTrans" cxnId="{C93423E5-CFF8-4B46-A24E-09D5ACFEF9CB}">
      <dgm:prSet/>
      <dgm:spPr/>
      <dgm:t>
        <a:bodyPr/>
        <a:lstStyle/>
        <a:p>
          <a:endParaRPr lang="es-CO" sz="800"/>
        </a:p>
      </dgm:t>
    </dgm:pt>
    <dgm:pt modelId="{E8C1FC6C-476B-4E5A-979B-A9ED11DEC55C}">
      <dgm:prSet custT="1"/>
      <dgm:spPr/>
      <dgm:t>
        <a:bodyPr/>
        <a:lstStyle/>
        <a:p>
          <a:pPr rtl="0"/>
          <a:r>
            <a:rPr lang="es-CO" sz="800" b="0" i="0" u="none" dirty="0" smtClean="0"/>
            <a:t>Proceso </a:t>
          </a:r>
          <a:r>
            <a:rPr lang="es-CO" sz="800" b="0" i="0" u="none" dirty="0"/>
            <a:t>de certificación de un SGCN</a:t>
          </a:r>
          <a:endParaRPr lang="es-CO" sz="800" dirty="0"/>
        </a:p>
      </dgm:t>
    </dgm:pt>
    <dgm:pt modelId="{98B8B453-41E2-468E-A60A-A394E934F6AC}" type="parTrans" cxnId="{405E4BEF-F6AF-4282-9B39-C2D8FBA6DF08}">
      <dgm:prSet/>
      <dgm:spPr/>
      <dgm:t>
        <a:bodyPr/>
        <a:lstStyle/>
        <a:p>
          <a:endParaRPr lang="es-CO" sz="800"/>
        </a:p>
      </dgm:t>
    </dgm:pt>
    <dgm:pt modelId="{2063762F-EF6C-4D94-BC9B-397012CD85C9}" type="sibTrans" cxnId="{405E4BEF-F6AF-4282-9B39-C2D8FBA6DF08}">
      <dgm:prSet/>
      <dgm:spPr/>
      <dgm:t>
        <a:bodyPr/>
        <a:lstStyle/>
        <a:p>
          <a:endParaRPr lang="es-CO" sz="800"/>
        </a:p>
      </dgm:t>
    </dgm:pt>
    <dgm:pt modelId="{7BAF80FF-D36C-4731-B5A6-345F50AA1071}">
      <dgm:prSet custT="1"/>
      <dgm:spPr/>
      <dgm:t>
        <a:bodyPr/>
        <a:lstStyle/>
        <a:p>
          <a:pPr rtl="0"/>
          <a:r>
            <a:rPr lang="es-CO" sz="800" b="0" i="0" u="none" dirty="0" smtClean="0"/>
            <a:t>Proyecto </a:t>
          </a:r>
          <a:r>
            <a:rPr lang="es-CO" sz="800" b="0" i="0" u="none" dirty="0"/>
            <a:t>de implantación de un SGCN</a:t>
          </a:r>
          <a:endParaRPr lang="es-CO" sz="800" dirty="0"/>
        </a:p>
      </dgm:t>
    </dgm:pt>
    <dgm:pt modelId="{F6859379-8DD8-4E9E-9BFE-A1704C614724}" type="parTrans" cxnId="{380B02BE-3768-45C1-BAEA-A01692B32ABC}">
      <dgm:prSet/>
      <dgm:spPr/>
      <dgm:t>
        <a:bodyPr/>
        <a:lstStyle/>
        <a:p>
          <a:endParaRPr lang="es-CO" sz="800"/>
        </a:p>
      </dgm:t>
    </dgm:pt>
    <dgm:pt modelId="{4ABDE346-EBED-4985-BC75-2DA394577E34}" type="sibTrans" cxnId="{380B02BE-3768-45C1-BAEA-A01692B32ABC}">
      <dgm:prSet/>
      <dgm:spPr/>
      <dgm:t>
        <a:bodyPr/>
        <a:lstStyle/>
        <a:p>
          <a:endParaRPr lang="es-CO" sz="800"/>
        </a:p>
      </dgm:t>
    </dgm:pt>
    <dgm:pt modelId="{7E701993-9D06-4A04-ACBE-D518A11EB635}">
      <dgm:prSet custT="1"/>
      <dgm:spPr/>
      <dgm:t>
        <a:bodyPr/>
        <a:lstStyle/>
        <a:p>
          <a:pPr rtl="0"/>
          <a:r>
            <a:rPr lang="es-CO" sz="800" b="0" i="0" u="none" dirty="0" smtClean="0"/>
            <a:t>Riesgos </a:t>
          </a:r>
          <a:r>
            <a:rPr lang="es-CO" sz="800" b="0" i="0" u="none" dirty="0"/>
            <a:t>al implementar un SGCN</a:t>
          </a:r>
          <a:endParaRPr lang="es-CO" sz="800" dirty="0"/>
        </a:p>
      </dgm:t>
    </dgm:pt>
    <dgm:pt modelId="{526D7C6B-8221-4409-B161-0C7D649EEE75}" type="parTrans" cxnId="{D53A79CF-42ED-4FF8-BC70-440918C54B01}">
      <dgm:prSet/>
      <dgm:spPr/>
      <dgm:t>
        <a:bodyPr/>
        <a:lstStyle/>
        <a:p>
          <a:endParaRPr lang="es-CO" sz="800"/>
        </a:p>
      </dgm:t>
    </dgm:pt>
    <dgm:pt modelId="{73E8995A-844D-4D7B-9BBF-03F8C885802E}" type="sibTrans" cxnId="{D53A79CF-42ED-4FF8-BC70-440918C54B01}">
      <dgm:prSet/>
      <dgm:spPr/>
      <dgm:t>
        <a:bodyPr/>
        <a:lstStyle/>
        <a:p>
          <a:endParaRPr lang="es-CO" sz="800"/>
        </a:p>
      </dgm:t>
    </dgm:pt>
    <dgm:pt modelId="{D8E0E493-3AB0-4609-A5F4-A0760531B1D4}">
      <dgm:prSet custT="1"/>
      <dgm:spPr/>
      <dgm:t>
        <a:bodyPr/>
        <a:lstStyle/>
        <a:p>
          <a:pPr rtl="0"/>
          <a:r>
            <a:rPr lang="es-CO" sz="800" b="0" i="0" u="none" smtClean="0"/>
            <a:t>Problemas </a:t>
          </a:r>
          <a:r>
            <a:rPr lang="es-CO" sz="800" b="0" i="0" u="none"/>
            <a:t>frecuentes y solución de problemas</a:t>
          </a:r>
          <a:endParaRPr lang="es-CO" sz="800"/>
        </a:p>
      </dgm:t>
    </dgm:pt>
    <dgm:pt modelId="{78C8C896-4E7D-4A6F-93FC-004FC2317612}" type="parTrans" cxnId="{809F9599-FFBA-4346-8C41-701C9B3DE12E}">
      <dgm:prSet/>
      <dgm:spPr/>
      <dgm:t>
        <a:bodyPr/>
        <a:lstStyle/>
        <a:p>
          <a:endParaRPr lang="es-CO" sz="800"/>
        </a:p>
      </dgm:t>
    </dgm:pt>
    <dgm:pt modelId="{6D686AA1-5161-4D41-8627-39642C8385B4}" type="sibTrans" cxnId="{809F9599-FFBA-4346-8C41-701C9B3DE12E}">
      <dgm:prSet/>
      <dgm:spPr/>
      <dgm:t>
        <a:bodyPr/>
        <a:lstStyle/>
        <a:p>
          <a:endParaRPr lang="es-CO" sz="800"/>
        </a:p>
      </dgm:t>
    </dgm:pt>
    <dgm:pt modelId="{F245AB76-35F9-4756-873E-F78DE49E9FD9}" type="pres">
      <dgm:prSet presAssocID="{A1712A2A-4F33-4786-83E6-9FCD1BE45C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C324E12-CA7F-4C16-8349-9C4B039F9141}" type="pres">
      <dgm:prSet presAssocID="{C67D8481-5F27-4FD4-9725-D2B6D157AA6B}" presName="hierRoot1" presStyleCnt="0">
        <dgm:presLayoutVars>
          <dgm:hierBranch val="init"/>
        </dgm:presLayoutVars>
      </dgm:prSet>
      <dgm:spPr/>
    </dgm:pt>
    <dgm:pt modelId="{4FC0EFEE-DAF1-4062-A050-D4210A0C8788}" type="pres">
      <dgm:prSet presAssocID="{C67D8481-5F27-4FD4-9725-D2B6D157AA6B}" presName="rootComposite1" presStyleCnt="0"/>
      <dgm:spPr/>
    </dgm:pt>
    <dgm:pt modelId="{95519A1C-8A31-4C88-A8B9-8BA82DAD802E}" type="pres">
      <dgm:prSet presAssocID="{C67D8481-5F27-4FD4-9725-D2B6D157AA6B}" presName="rootText1" presStyleLbl="node0" presStyleIdx="0" presStyleCnt="1" custLinFactNeighborX="1681" custLinFactNeighborY="-475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56B087-1B70-4B55-A419-1E1861D1DAE4}" type="pres">
      <dgm:prSet presAssocID="{C67D8481-5F27-4FD4-9725-D2B6D157AA6B}" presName="rootConnector1" presStyleLbl="node1" presStyleIdx="0" presStyleCnt="0"/>
      <dgm:spPr/>
      <dgm:t>
        <a:bodyPr/>
        <a:lstStyle/>
        <a:p>
          <a:endParaRPr lang="es-ES"/>
        </a:p>
      </dgm:t>
    </dgm:pt>
    <dgm:pt modelId="{9BA736C5-AE51-474A-9567-0CBE4B2FD18A}" type="pres">
      <dgm:prSet presAssocID="{C67D8481-5F27-4FD4-9725-D2B6D157AA6B}" presName="hierChild2" presStyleCnt="0"/>
      <dgm:spPr/>
    </dgm:pt>
    <dgm:pt modelId="{803E86D0-ED67-4966-B103-96A7763157EC}" type="pres">
      <dgm:prSet presAssocID="{8797F5DA-6962-4A0C-A46D-8190A4C79543}" presName="Name37" presStyleLbl="parChTrans1D2" presStyleIdx="0" presStyleCnt="6"/>
      <dgm:spPr/>
      <dgm:t>
        <a:bodyPr/>
        <a:lstStyle/>
        <a:p>
          <a:endParaRPr lang="es-ES"/>
        </a:p>
      </dgm:t>
    </dgm:pt>
    <dgm:pt modelId="{83963EB3-742D-4B42-A38D-977F373853A3}" type="pres">
      <dgm:prSet presAssocID="{83AC2C26-93D0-4303-ADC0-8C633531959B}" presName="hierRoot2" presStyleCnt="0">
        <dgm:presLayoutVars>
          <dgm:hierBranch val="init"/>
        </dgm:presLayoutVars>
      </dgm:prSet>
      <dgm:spPr/>
    </dgm:pt>
    <dgm:pt modelId="{632E7E36-B258-4A4B-AA2F-6D02F3797A73}" type="pres">
      <dgm:prSet presAssocID="{83AC2C26-93D0-4303-ADC0-8C633531959B}" presName="rootComposite" presStyleCnt="0"/>
      <dgm:spPr/>
    </dgm:pt>
    <dgm:pt modelId="{A73D8C9E-53F0-4AA6-872B-6B523F7DB2C9}" type="pres">
      <dgm:prSet presAssocID="{83AC2C26-93D0-4303-ADC0-8C633531959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CC2540-57C7-409B-A2E8-2C56FBE04528}" type="pres">
      <dgm:prSet presAssocID="{83AC2C26-93D0-4303-ADC0-8C633531959B}" presName="rootConnector" presStyleLbl="node2" presStyleIdx="0" presStyleCnt="6"/>
      <dgm:spPr/>
      <dgm:t>
        <a:bodyPr/>
        <a:lstStyle/>
        <a:p>
          <a:endParaRPr lang="es-ES"/>
        </a:p>
      </dgm:t>
    </dgm:pt>
    <dgm:pt modelId="{83EB3331-AC3F-4D44-8DDB-276526D1014A}" type="pres">
      <dgm:prSet presAssocID="{83AC2C26-93D0-4303-ADC0-8C633531959B}" presName="hierChild4" presStyleCnt="0"/>
      <dgm:spPr/>
    </dgm:pt>
    <dgm:pt modelId="{599D2FA8-2147-44E6-AFFA-62DF7C8F7AAA}" type="pres">
      <dgm:prSet presAssocID="{68D79482-A97D-44D9-AF11-389AC705EA6D}" presName="Name37" presStyleLbl="parChTrans1D3" presStyleIdx="0" presStyleCnt="15"/>
      <dgm:spPr/>
      <dgm:t>
        <a:bodyPr/>
        <a:lstStyle/>
        <a:p>
          <a:endParaRPr lang="es-ES"/>
        </a:p>
      </dgm:t>
    </dgm:pt>
    <dgm:pt modelId="{A9A549B5-7A2D-41BC-8980-94446AD4BA25}" type="pres">
      <dgm:prSet presAssocID="{1AF7A6A7-CCE2-4EAD-966D-FD305C53E021}" presName="hierRoot2" presStyleCnt="0">
        <dgm:presLayoutVars>
          <dgm:hierBranch val="init"/>
        </dgm:presLayoutVars>
      </dgm:prSet>
      <dgm:spPr/>
    </dgm:pt>
    <dgm:pt modelId="{517ACBAD-A08A-4521-A11E-6D09DF944770}" type="pres">
      <dgm:prSet presAssocID="{1AF7A6A7-CCE2-4EAD-966D-FD305C53E021}" presName="rootComposite" presStyleCnt="0"/>
      <dgm:spPr/>
    </dgm:pt>
    <dgm:pt modelId="{E4566328-2919-4CA9-90B2-59DFE9602206}" type="pres">
      <dgm:prSet presAssocID="{1AF7A6A7-CCE2-4EAD-966D-FD305C53E021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C2A021-85AA-47BA-812F-D208FD770A1E}" type="pres">
      <dgm:prSet presAssocID="{1AF7A6A7-CCE2-4EAD-966D-FD305C53E021}" presName="rootConnector" presStyleLbl="node3" presStyleIdx="0" presStyleCnt="15"/>
      <dgm:spPr/>
      <dgm:t>
        <a:bodyPr/>
        <a:lstStyle/>
        <a:p>
          <a:endParaRPr lang="es-ES"/>
        </a:p>
      </dgm:t>
    </dgm:pt>
    <dgm:pt modelId="{0CC3C973-AEA3-4321-AAA3-B37F06D56C7C}" type="pres">
      <dgm:prSet presAssocID="{1AF7A6A7-CCE2-4EAD-966D-FD305C53E021}" presName="hierChild4" presStyleCnt="0"/>
      <dgm:spPr/>
    </dgm:pt>
    <dgm:pt modelId="{BB197536-F710-4627-B4E1-D29E6C0C50D1}" type="pres">
      <dgm:prSet presAssocID="{1AF7A6A7-CCE2-4EAD-966D-FD305C53E021}" presName="hierChild5" presStyleCnt="0"/>
      <dgm:spPr/>
    </dgm:pt>
    <dgm:pt modelId="{7567ED3D-1932-4C24-A25B-59774F6AFACD}" type="pres">
      <dgm:prSet presAssocID="{B34088EE-6E88-4658-AB4D-EE01FCB42FF4}" presName="Name37" presStyleLbl="parChTrans1D3" presStyleIdx="1" presStyleCnt="15"/>
      <dgm:spPr/>
      <dgm:t>
        <a:bodyPr/>
        <a:lstStyle/>
        <a:p>
          <a:endParaRPr lang="es-ES"/>
        </a:p>
      </dgm:t>
    </dgm:pt>
    <dgm:pt modelId="{51A60A34-302B-4347-94A7-EE847E26F950}" type="pres">
      <dgm:prSet presAssocID="{82EDED48-AD54-4A69-AF66-0BFC8DD9937D}" presName="hierRoot2" presStyleCnt="0">
        <dgm:presLayoutVars>
          <dgm:hierBranch val="init"/>
        </dgm:presLayoutVars>
      </dgm:prSet>
      <dgm:spPr/>
    </dgm:pt>
    <dgm:pt modelId="{1F02D733-0AE7-47AC-9434-C940670E3720}" type="pres">
      <dgm:prSet presAssocID="{82EDED48-AD54-4A69-AF66-0BFC8DD9937D}" presName="rootComposite" presStyleCnt="0"/>
      <dgm:spPr/>
    </dgm:pt>
    <dgm:pt modelId="{9B3C1CC3-0D9C-431C-AD02-F24CCE557BBA}" type="pres">
      <dgm:prSet presAssocID="{82EDED48-AD54-4A69-AF66-0BFC8DD9937D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C96DBA-51B9-40AB-8DF0-68F9EE5A3913}" type="pres">
      <dgm:prSet presAssocID="{82EDED48-AD54-4A69-AF66-0BFC8DD9937D}" presName="rootConnector" presStyleLbl="node3" presStyleIdx="1" presStyleCnt="15"/>
      <dgm:spPr/>
      <dgm:t>
        <a:bodyPr/>
        <a:lstStyle/>
        <a:p>
          <a:endParaRPr lang="es-ES"/>
        </a:p>
      </dgm:t>
    </dgm:pt>
    <dgm:pt modelId="{BDD0CA6D-CDD7-4915-AA6B-3408FEAD8461}" type="pres">
      <dgm:prSet presAssocID="{82EDED48-AD54-4A69-AF66-0BFC8DD9937D}" presName="hierChild4" presStyleCnt="0"/>
      <dgm:spPr/>
    </dgm:pt>
    <dgm:pt modelId="{EAF45A42-F4AD-40DE-9438-A035A56A8F52}" type="pres">
      <dgm:prSet presAssocID="{82EDED48-AD54-4A69-AF66-0BFC8DD9937D}" presName="hierChild5" presStyleCnt="0"/>
      <dgm:spPr/>
    </dgm:pt>
    <dgm:pt modelId="{0E99814F-3403-49E3-98FC-5E64816E177E}" type="pres">
      <dgm:prSet presAssocID="{83AC2C26-93D0-4303-ADC0-8C633531959B}" presName="hierChild5" presStyleCnt="0"/>
      <dgm:spPr/>
    </dgm:pt>
    <dgm:pt modelId="{DC33D8B1-D033-451C-8FE1-BDCC0813D218}" type="pres">
      <dgm:prSet presAssocID="{4D05C63F-23AE-4201-88C1-C998C6F9ED4C}" presName="Name37" presStyleLbl="parChTrans1D2" presStyleIdx="1" presStyleCnt="6"/>
      <dgm:spPr/>
      <dgm:t>
        <a:bodyPr/>
        <a:lstStyle/>
        <a:p>
          <a:endParaRPr lang="es-ES"/>
        </a:p>
      </dgm:t>
    </dgm:pt>
    <dgm:pt modelId="{AD0061DB-19DF-42B9-ABE8-6FACCF03E578}" type="pres">
      <dgm:prSet presAssocID="{4DDED293-77BB-4B24-AC9A-3C64113AEC55}" presName="hierRoot2" presStyleCnt="0">
        <dgm:presLayoutVars>
          <dgm:hierBranch val="init"/>
        </dgm:presLayoutVars>
      </dgm:prSet>
      <dgm:spPr/>
    </dgm:pt>
    <dgm:pt modelId="{18591100-2D5B-41A0-92D8-F4D971C7BD4F}" type="pres">
      <dgm:prSet presAssocID="{4DDED293-77BB-4B24-AC9A-3C64113AEC55}" presName="rootComposite" presStyleCnt="0"/>
      <dgm:spPr/>
    </dgm:pt>
    <dgm:pt modelId="{AA9CDC5E-3FC0-4652-A2C0-97FE5B477D86}" type="pres">
      <dgm:prSet presAssocID="{4DDED293-77BB-4B24-AC9A-3C64113AEC5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2959F2-217E-4EBC-9911-F97B38AA4196}" type="pres">
      <dgm:prSet presAssocID="{4DDED293-77BB-4B24-AC9A-3C64113AEC55}" presName="rootConnector" presStyleLbl="node2" presStyleIdx="1" presStyleCnt="6"/>
      <dgm:spPr/>
      <dgm:t>
        <a:bodyPr/>
        <a:lstStyle/>
        <a:p>
          <a:endParaRPr lang="es-ES"/>
        </a:p>
      </dgm:t>
    </dgm:pt>
    <dgm:pt modelId="{ED87D95E-74CD-490D-8F8C-919C3FBCD554}" type="pres">
      <dgm:prSet presAssocID="{4DDED293-77BB-4B24-AC9A-3C64113AEC55}" presName="hierChild4" presStyleCnt="0"/>
      <dgm:spPr/>
    </dgm:pt>
    <dgm:pt modelId="{8A1E37C6-508A-46CA-B660-BDA569909AEF}" type="pres">
      <dgm:prSet presAssocID="{C6A6A723-FB8E-41AE-A491-E7D51981A940}" presName="Name37" presStyleLbl="parChTrans1D3" presStyleIdx="2" presStyleCnt="15"/>
      <dgm:spPr/>
      <dgm:t>
        <a:bodyPr/>
        <a:lstStyle/>
        <a:p>
          <a:endParaRPr lang="es-ES"/>
        </a:p>
      </dgm:t>
    </dgm:pt>
    <dgm:pt modelId="{06339993-CA4C-432D-A6B1-F590F1810359}" type="pres">
      <dgm:prSet presAssocID="{78F17361-DCD9-4E88-B648-7FA6714092F3}" presName="hierRoot2" presStyleCnt="0">
        <dgm:presLayoutVars>
          <dgm:hierBranch val="init"/>
        </dgm:presLayoutVars>
      </dgm:prSet>
      <dgm:spPr/>
    </dgm:pt>
    <dgm:pt modelId="{6493C9C3-81AD-4A0C-B56A-DA6C70360033}" type="pres">
      <dgm:prSet presAssocID="{78F17361-DCD9-4E88-B648-7FA6714092F3}" presName="rootComposite" presStyleCnt="0"/>
      <dgm:spPr/>
    </dgm:pt>
    <dgm:pt modelId="{CB6D8B50-2F04-4763-94C1-48E656D5AD60}" type="pres">
      <dgm:prSet presAssocID="{78F17361-DCD9-4E88-B648-7FA6714092F3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8E1A6B5-95E5-4668-9A2A-DE7554C258BE}" type="pres">
      <dgm:prSet presAssocID="{78F17361-DCD9-4E88-B648-7FA6714092F3}" presName="rootConnector" presStyleLbl="node3" presStyleIdx="2" presStyleCnt="15"/>
      <dgm:spPr/>
      <dgm:t>
        <a:bodyPr/>
        <a:lstStyle/>
        <a:p>
          <a:endParaRPr lang="es-ES"/>
        </a:p>
      </dgm:t>
    </dgm:pt>
    <dgm:pt modelId="{DEF891C8-068C-40DA-B4FD-E75791C8351A}" type="pres">
      <dgm:prSet presAssocID="{78F17361-DCD9-4E88-B648-7FA6714092F3}" presName="hierChild4" presStyleCnt="0"/>
      <dgm:spPr/>
    </dgm:pt>
    <dgm:pt modelId="{555AB237-D01A-4C6A-9C0C-A43E3B106539}" type="pres">
      <dgm:prSet presAssocID="{78F17361-DCD9-4E88-B648-7FA6714092F3}" presName="hierChild5" presStyleCnt="0"/>
      <dgm:spPr/>
    </dgm:pt>
    <dgm:pt modelId="{70453FD4-826A-4E93-A7A9-CF08FDDE3EB4}" type="pres">
      <dgm:prSet presAssocID="{4E6DD2A6-5437-404D-AB1D-CFFCE673AF11}" presName="Name37" presStyleLbl="parChTrans1D3" presStyleIdx="3" presStyleCnt="15"/>
      <dgm:spPr/>
      <dgm:t>
        <a:bodyPr/>
        <a:lstStyle/>
        <a:p>
          <a:endParaRPr lang="es-ES"/>
        </a:p>
      </dgm:t>
    </dgm:pt>
    <dgm:pt modelId="{3A03A1ED-15FD-4449-9846-1078CCC932B8}" type="pres">
      <dgm:prSet presAssocID="{C37E7F04-621C-439A-A940-999EC9AA477D}" presName="hierRoot2" presStyleCnt="0">
        <dgm:presLayoutVars>
          <dgm:hierBranch val="init"/>
        </dgm:presLayoutVars>
      </dgm:prSet>
      <dgm:spPr/>
    </dgm:pt>
    <dgm:pt modelId="{380A91D5-E93E-4ECD-9C9B-AC63B9910820}" type="pres">
      <dgm:prSet presAssocID="{C37E7F04-621C-439A-A940-999EC9AA477D}" presName="rootComposite" presStyleCnt="0"/>
      <dgm:spPr/>
    </dgm:pt>
    <dgm:pt modelId="{F1AA51B1-DA38-4574-B9D1-83073BB730AA}" type="pres">
      <dgm:prSet presAssocID="{C37E7F04-621C-439A-A940-999EC9AA477D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3802E4C-96BB-4E72-89E6-85B99471D69A}" type="pres">
      <dgm:prSet presAssocID="{C37E7F04-621C-439A-A940-999EC9AA477D}" presName="rootConnector" presStyleLbl="node3" presStyleIdx="3" presStyleCnt="15"/>
      <dgm:spPr/>
      <dgm:t>
        <a:bodyPr/>
        <a:lstStyle/>
        <a:p>
          <a:endParaRPr lang="es-ES"/>
        </a:p>
      </dgm:t>
    </dgm:pt>
    <dgm:pt modelId="{30CCFAE9-707D-433B-83C0-F0D5B631E41D}" type="pres">
      <dgm:prSet presAssocID="{C37E7F04-621C-439A-A940-999EC9AA477D}" presName="hierChild4" presStyleCnt="0"/>
      <dgm:spPr/>
    </dgm:pt>
    <dgm:pt modelId="{1C024730-47FB-43D3-AE72-295238E908B3}" type="pres">
      <dgm:prSet presAssocID="{C37E7F04-621C-439A-A940-999EC9AA477D}" presName="hierChild5" presStyleCnt="0"/>
      <dgm:spPr/>
    </dgm:pt>
    <dgm:pt modelId="{91A88D3B-CF2E-454B-856E-777A642C45E7}" type="pres">
      <dgm:prSet presAssocID="{4DDED293-77BB-4B24-AC9A-3C64113AEC55}" presName="hierChild5" presStyleCnt="0"/>
      <dgm:spPr/>
    </dgm:pt>
    <dgm:pt modelId="{C413441D-E06D-49A2-BAC5-FF73C98EDCE3}" type="pres">
      <dgm:prSet presAssocID="{6914312B-052D-4740-A99B-4AA16AF87EF8}" presName="Name37" presStyleLbl="parChTrans1D2" presStyleIdx="2" presStyleCnt="6"/>
      <dgm:spPr/>
      <dgm:t>
        <a:bodyPr/>
        <a:lstStyle/>
        <a:p>
          <a:endParaRPr lang="es-ES"/>
        </a:p>
      </dgm:t>
    </dgm:pt>
    <dgm:pt modelId="{B71DF3A4-7785-47B2-9E97-871FBC1C25C6}" type="pres">
      <dgm:prSet presAssocID="{2A5AFEAC-C842-465E-8941-D7E6359F76BF}" presName="hierRoot2" presStyleCnt="0">
        <dgm:presLayoutVars>
          <dgm:hierBranch val="init"/>
        </dgm:presLayoutVars>
      </dgm:prSet>
      <dgm:spPr/>
    </dgm:pt>
    <dgm:pt modelId="{A30F082C-7AA2-4E4C-B403-188BBFDDA723}" type="pres">
      <dgm:prSet presAssocID="{2A5AFEAC-C842-465E-8941-D7E6359F76BF}" presName="rootComposite" presStyleCnt="0"/>
      <dgm:spPr/>
    </dgm:pt>
    <dgm:pt modelId="{48A12CC0-43F5-4FEE-AEB9-9A01E2CD20D9}" type="pres">
      <dgm:prSet presAssocID="{2A5AFEAC-C842-465E-8941-D7E6359F76B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A50B3F-F824-4E31-8B0B-64226FA31699}" type="pres">
      <dgm:prSet presAssocID="{2A5AFEAC-C842-465E-8941-D7E6359F76BF}" presName="rootConnector" presStyleLbl="node2" presStyleIdx="2" presStyleCnt="6"/>
      <dgm:spPr/>
      <dgm:t>
        <a:bodyPr/>
        <a:lstStyle/>
        <a:p>
          <a:endParaRPr lang="es-ES"/>
        </a:p>
      </dgm:t>
    </dgm:pt>
    <dgm:pt modelId="{FBBFB162-7C9F-4EC1-A7DA-121ECCA225AF}" type="pres">
      <dgm:prSet presAssocID="{2A5AFEAC-C842-465E-8941-D7E6359F76BF}" presName="hierChild4" presStyleCnt="0"/>
      <dgm:spPr/>
    </dgm:pt>
    <dgm:pt modelId="{A5F695BA-AC8B-432B-8B1A-5B368292E05D}" type="pres">
      <dgm:prSet presAssocID="{B7F1885D-8CA8-4B30-8168-D9486B8BD1C3}" presName="Name37" presStyleLbl="parChTrans1D3" presStyleIdx="4" presStyleCnt="15"/>
      <dgm:spPr/>
      <dgm:t>
        <a:bodyPr/>
        <a:lstStyle/>
        <a:p>
          <a:endParaRPr lang="es-ES"/>
        </a:p>
      </dgm:t>
    </dgm:pt>
    <dgm:pt modelId="{C7C97E41-176F-42F7-9022-96CEA81DED25}" type="pres">
      <dgm:prSet presAssocID="{6DDA7EE0-3D51-4C23-A5DD-5F5A42BDE4E3}" presName="hierRoot2" presStyleCnt="0">
        <dgm:presLayoutVars>
          <dgm:hierBranch val="init"/>
        </dgm:presLayoutVars>
      </dgm:prSet>
      <dgm:spPr/>
    </dgm:pt>
    <dgm:pt modelId="{4AEA2CD2-1916-40A7-9D40-F125655A1F4B}" type="pres">
      <dgm:prSet presAssocID="{6DDA7EE0-3D51-4C23-A5DD-5F5A42BDE4E3}" presName="rootComposite" presStyleCnt="0"/>
      <dgm:spPr/>
    </dgm:pt>
    <dgm:pt modelId="{B3FC9F62-B0D2-4F37-B346-EDEE649E6239}" type="pres">
      <dgm:prSet presAssocID="{6DDA7EE0-3D51-4C23-A5DD-5F5A42BDE4E3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D5C074-853E-4F26-B0CE-933276885D5F}" type="pres">
      <dgm:prSet presAssocID="{6DDA7EE0-3D51-4C23-A5DD-5F5A42BDE4E3}" presName="rootConnector" presStyleLbl="node3" presStyleIdx="4" presStyleCnt="15"/>
      <dgm:spPr/>
      <dgm:t>
        <a:bodyPr/>
        <a:lstStyle/>
        <a:p>
          <a:endParaRPr lang="es-ES"/>
        </a:p>
      </dgm:t>
    </dgm:pt>
    <dgm:pt modelId="{8621560D-621D-4100-B497-19007D97656D}" type="pres">
      <dgm:prSet presAssocID="{6DDA7EE0-3D51-4C23-A5DD-5F5A42BDE4E3}" presName="hierChild4" presStyleCnt="0"/>
      <dgm:spPr/>
    </dgm:pt>
    <dgm:pt modelId="{27A606DE-A354-4256-80C1-921B8993E515}" type="pres">
      <dgm:prSet presAssocID="{6DDA7EE0-3D51-4C23-A5DD-5F5A42BDE4E3}" presName="hierChild5" presStyleCnt="0"/>
      <dgm:spPr/>
    </dgm:pt>
    <dgm:pt modelId="{ABA8A83A-0E4A-4A9F-8BE9-8DD52587CBA3}" type="pres">
      <dgm:prSet presAssocID="{E8FC8F2A-AA1D-46E7-99BC-CBA0B592124F}" presName="Name37" presStyleLbl="parChTrans1D3" presStyleIdx="5" presStyleCnt="15"/>
      <dgm:spPr/>
      <dgm:t>
        <a:bodyPr/>
        <a:lstStyle/>
        <a:p>
          <a:endParaRPr lang="es-ES"/>
        </a:p>
      </dgm:t>
    </dgm:pt>
    <dgm:pt modelId="{63819DB2-1CD7-4626-BA2A-C4B6E4FC4070}" type="pres">
      <dgm:prSet presAssocID="{1352AD32-AB41-4F2A-8ABB-E42BE3BCDE74}" presName="hierRoot2" presStyleCnt="0">
        <dgm:presLayoutVars>
          <dgm:hierBranch val="init"/>
        </dgm:presLayoutVars>
      </dgm:prSet>
      <dgm:spPr/>
    </dgm:pt>
    <dgm:pt modelId="{19A64E0E-6FDE-4398-90EB-1F6895E976CF}" type="pres">
      <dgm:prSet presAssocID="{1352AD32-AB41-4F2A-8ABB-E42BE3BCDE74}" presName="rootComposite" presStyleCnt="0"/>
      <dgm:spPr/>
    </dgm:pt>
    <dgm:pt modelId="{F9754C5D-9340-4D77-B72C-01F5A0D32AE2}" type="pres">
      <dgm:prSet presAssocID="{1352AD32-AB41-4F2A-8ABB-E42BE3BCDE74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01900B-2C30-4E04-B317-453805027A4D}" type="pres">
      <dgm:prSet presAssocID="{1352AD32-AB41-4F2A-8ABB-E42BE3BCDE74}" presName="rootConnector" presStyleLbl="node3" presStyleIdx="5" presStyleCnt="15"/>
      <dgm:spPr/>
      <dgm:t>
        <a:bodyPr/>
        <a:lstStyle/>
        <a:p>
          <a:endParaRPr lang="es-ES"/>
        </a:p>
      </dgm:t>
    </dgm:pt>
    <dgm:pt modelId="{66294F0D-C131-427B-8DF3-33E98822EE75}" type="pres">
      <dgm:prSet presAssocID="{1352AD32-AB41-4F2A-8ABB-E42BE3BCDE74}" presName="hierChild4" presStyleCnt="0"/>
      <dgm:spPr/>
    </dgm:pt>
    <dgm:pt modelId="{4E12F1B3-B00B-4469-B64E-010C0D077609}" type="pres">
      <dgm:prSet presAssocID="{1352AD32-AB41-4F2A-8ABB-E42BE3BCDE74}" presName="hierChild5" presStyleCnt="0"/>
      <dgm:spPr/>
    </dgm:pt>
    <dgm:pt modelId="{1FFA6DD4-89AB-453E-820D-41D23119907C}" type="pres">
      <dgm:prSet presAssocID="{D22D41E1-06FD-421B-80CE-AB5719DA251D}" presName="Name37" presStyleLbl="parChTrans1D3" presStyleIdx="6" presStyleCnt="15"/>
      <dgm:spPr/>
      <dgm:t>
        <a:bodyPr/>
        <a:lstStyle/>
        <a:p>
          <a:endParaRPr lang="es-ES"/>
        </a:p>
      </dgm:t>
    </dgm:pt>
    <dgm:pt modelId="{348849C4-4D0F-4ABD-A858-9A6950DB1D9A}" type="pres">
      <dgm:prSet presAssocID="{F10F704C-2CC7-4304-8D1C-52D10C0B092D}" presName="hierRoot2" presStyleCnt="0">
        <dgm:presLayoutVars>
          <dgm:hierBranch val="init"/>
        </dgm:presLayoutVars>
      </dgm:prSet>
      <dgm:spPr/>
    </dgm:pt>
    <dgm:pt modelId="{DF253FF0-5501-48E3-8118-15655045A46D}" type="pres">
      <dgm:prSet presAssocID="{F10F704C-2CC7-4304-8D1C-52D10C0B092D}" presName="rootComposite" presStyleCnt="0"/>
      <dgm:spPr/>
    </dgm:pt>
    <dgm:pt modelId="{38ABADF0-05A9-4DB3-8770-30A9835F244E}" type="pres">
      <dgm:prSet presAssocID="{F10F704C-2CC7-4304-8D1C-52D10C0B092D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0073D8-DA89-48C0-843F-A8484921D240}" type="pres">
      <dgm:prSet presAssocID="{F10F704C-2CC7-4304-8D1C-52D10C0B092D}" presName="rootConnector" presStyleLbl="node3" presStyleIdx="6" presStyleCnt="15"/>
      <dgm:spPr/>
      <dgm:t>
        <a:bodyPr/>
        <a:lstStyle/>
        <a:p>
          <a:endParaRPr lang="es-ES"/>
        </a:p>
      </dgm:t>
    </dgm:pt>
    <dgm:pt modelId="{19A18FD4-17E7-4672-B52D-2B0A8FED2266}" type="pres">
      <dgm:prSet presAssocID="{F10F704C-2CC7-4304-8D1C-52D10C0B092D}" presName="hierChild4" presStyleCnt="0"/>
      <dgm:spPr/>
    </dgm:pt>
    <dgm:pt modelId="{ECEC62C5-4C12-4298-9B6F-9BB417F860AD}" type="pres">
      <dgm:prSet presAssocID="{F10F704C-2CC7-4304-8D1C-52D10C0B092D}" presName="hierChild5" presStyleCnt="0"/>
      <dgm:spPr/>
    </dgm:pt>
    <dgm:pt modelId="{62D4440F-CB20-4E84-839A-1BAC0EEDFDC0}" type="pres">
      <dgm:prSet presAssocID="{2A5AFEAC-C842-465E-8941-D7E6359F76BF}" presName="hierChild5" presStyleCnt="0"/>
      <dgm:spPr/>
    </dgm:pt>
    <dgm:pt modelId="{966ADA4A-B8EF-4CEF-A895-09D3D648EF39}" type="pres">
      <dgm:prSet presAssocID="{861CA705-E5F1-49E9-B8D5-BF9359213B2B}" presName="Name37" presStyleLbl="parChTrans1D2" presStyleIdx="3" presStyleCnt="6"/>
      <dgm:spPr/>
      <dgm:t>
        <a:bodyPr/>
        <a:lstStyle/>
        <a:p>
          <a:endParaRPr lang="es-ES"/>
        </a:p>
      </dgm:t>
    </dgm:pt>
    <dgm:pt modelId="{D9C3A557-F596-4FB7-B8A2-0150A2688D9A}" type="pres">
      <dgm:prSet presAssocID="{E08ABD23-08A5-4348-A77A-142A92EEE610}" presName="hierRoot2" presStyleCnt="0">
        <dgm:presLayoutVars>
          <dgm:hierBranch val="init"/>
        </dgm:presLayoutVars>
      </dgm:prSet>
      <dgm:spPr/>
    </dgm:pt>
    <dgm:pt modelId="{AB201475-39D2-449E-8F9E-3ECB6BC67F7D}" type="pres">
      <dgm:prSet presAssocID="{E08ABD23-08A5-4348-A77A-142A92EEE610}" presName="rootComposite" presStyleCnt="0"/>
      <dgm:spPr/>
    </dgm:pt>
    <dgm:pt modelId="{1FD2FAB4-BE2A-4F8F-ACB7-B0BB60FEE81E}" type="pres">
      <dgm:prSet presAssocID="{E08ABD23-08A5-4348-A77A-142A92EEE61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80FBEB-3986-4CAA-A2B1-01DC400F9723}" type="pres">
      <dgm:prSet presAssocID="{E08ABD23-08A5-4348-A77A-142A92EEE610}" presName="rootConnector" presStyleLbl="node2" presStyleIdx="3" presStyleCnt="6"/>
      <dgm:spPr/>
      <dgm:t>
        <a:bodyPr/>
        <a:lstStyle/>
        <a:p>
          <a:endParaRPr lang="es-ES"/>
        </a:p>
      </dgm:t>
    </dgm:pt>
    <dgm:pt modelId="{8E8C927E-2BBB-4225-8BD9-B1DE528EA4E9}" type="pres">
      <dgm:prSet presAssocID="{E08ABD23-08A5-4348-A77A-142A92EEE610}" presName="hierChild4" presStyleCnt="0"/>
      <dgm:spPr/>
    </dgm:pt>
    <dgm:pt modelId="{7135884F-66E5-422E-9DC8-6AF3C441FA6D}" type="pres">
      <dgm:prSet presAssocID="{0FD167FD-7B41-4DF9-A194-ECB12CCD70C2}" presName="Name37" presStyleLbl="parChTrans1D3" presStyleIdx="7" presStyleCnt="15"/>
      <dgm:spPr/>
      <dgm:t>
        <a:bodyPr/>
        <a:lstStyle/>
        <a:p>
          <a:endParaRPr lang="es-ES"/>
        </a:p>
      </dgm:t>
    </dgm:pt>
    <dgm:pt modelId="{B12736C7-31CF-4CF8-A649-82A37B70A3FF}" type="pres">
      <dgm:prSet presAssocID="{6CE52F2B-FE61-48D8-8E1D-E2F13EAF7919}" presName="hierRoot2" presStyleCnt="0">
        <dgm:presLayoutVars>
          <dgm:hierBranch val="init"/>
        </dgm:presLayoutVars>
      </dgm:prSet>
      <dgm:spPr/>
    </dgm:pt>
    <dgm:pt modelId="{C009B0A5-5DC6-4CAF-9108-67C4DFA5FC0F}" type="pres">
      <dgm:prSet presAssocID="{6CE52F2B-FE61-48D8-8E1D-E2F13EAF7919}" presName="rootComposite" presStyleCnt="0"/>
      <dgm:spPr/>
    </dgm:pt>
    <dgm:pt modelId="{CA8D1892-17CF-4521-86E5-A39FD0D18099}" type="pres">
      <dgm:prSet presAssocID="{6CE52F2B-FE61-48D8-8E1D-E2F13EAF7919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09D93F-3FF8-4678-897B-E0229FF13F87}" type="pres">
      <dgm:prSet presAssocID="{6CE52F2B-FE61-48D8-8E1D-E2F13EAF7919}" presName="rootConnector" presStyleLbl="node3" presStyleIdx="7" presStyleCnt="15"/>
      <dgm:spPr/>
      <dgm:t>
        <a:bodyPr/>
        <a:lstStyle/>
        <a:p>
          <a:endParaRPr lang="es-ES"/>
        </a:p>
      </dgm:t>
    </dgm:pt>
    <dgm:pt modelId="{4C4ACEB7-BC68-45FF-AACD-8CBD82EF008B}" type="pres">
      <dgm:prSet presAssocID="{6CE52F2B-FE61-48D8-8E1D-E2F13EAF7919}" presName="hierChild4" presStyleCnt="0"/>
      <dgm:spPr/>
    </dgm:pt>
    <dgm:pt modelId="{DCB45B25-A99E-4C5D-8D6D-1B6E44C63C14}" type="pres">
      <dgm:prSet presAssocID="{6CE52F2B-FE61-48D8-8E1D-E2F13EAF7919}" presName="hierChild5" presStyleCnt="0"/>
      <dgm:spPr/>
    </dgm:pt>
    <dgm:pt modelId="{825FE0F5-F387-4A6B-82D5-59B13E2C7960}" type="pres">
      <dgm:prSet presAssocID="{4A81BFDA-D56D-4E51-8659-FC579C5DEE3D}" presName="Name37" presStyleLbl="parChTrans1D3" presStyleIdx="8" presStyleCnt="15"/>
      <dgm:spPr/>
      <dgm:t>
        <a:bodyPr/>
        <a:lstStyle/>
        <a:p>
          <a:endParaRPr lang="es-ES"/>
        </a:p>
      </dgm:t>
    </dgm:pt>
    <dgm:pt modelId="{4372EB09-B5FE-4AED-9643-3DD87AF1A020}" type="pres">
      <dgm:prSet presAssocID="{661A9D68-A63A-4F03-B53B-9F9439F5BF8A}" presName="hierRoot2" presStyleCnt="0">
        <dgm:presLayoutVars>
          <dgm:hierBranch val="init"/>
        </dgm:presLayoutVars>
      </dgm:prSet>
      <dgm:spPr/>
    </dgm:pt>
    <dgm:pt modelId="{41479355-909F-4392-A02A-D277B0B78E9D}" type="pres">
      <dgm:prSet presAssocID="{661A9D68-A63A-4F03-B53B-9F9439F5BF8A}" presName="rootComposite" presStyleCnt="0"/>
      <dgm:spPr/>
    </dgm:pt>
    <dgm:pt modelId="{AC789EF2-FFBB-420E-9E18-D3178DFE7018}" type="pres">
      <dgm:prSet presAssocID="{661A9D68-A63A-4F03-B53B-9F9439F5BF8A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6F2D3B-C52E-4E6E-8E35-FAB8D5E2B288}" type="pres">
      <dgm:prSet presAssocID="{661A9D68-A63A-4F03-B53B-9F9439F5BF8A}" presName="rootConnector" presStyleLbl="node3" presStyleIdx="8" presStyleCnt="15"/>
      <dgm:spPr/>
      <dgm:t>
        <a:bodyPr/>
        <a:lstStyle/>
        <a:p>
          <a:endParaRPr lang="es-ES"/>
        </a:p>
      </dgm:t>
    </dgm:pt>
    <dgm:pt modelId="{49B44B77-2247-4E67-A12C-34F867FC7431}" type="pres">
      <dgm:prSet presAssocID="{661A9D68-A63A-4F03-B53B-9F9439F5BF8A}" presName="hierChild4" presStyleCnt="0"/>
      <dgm:spPr/>
    </dgm:pt>
    <dgm:pt modelId="{E6E8DA60-627B-465F-9675-9A72597A601E}" type="pres">
      <dgm:prSet presAssocID="{661A9D68-A63A-4F03-B53B-9F9439F5BF8A}" presName="hierChild5" presStyleCnt="0"/>
      <dgm:spPr/>
    </dgm:pt>
    <dgm:pt modelId="{C5847832-FE34-4043-8B7B-89B503AD80BA}" type="pres">
      <dgm:prSet presAssocID="{E08ABD23-08A5-4348-A77A-142A92EEE610}" presName="hierChild5" presStyleCnt="0"/>
      <dgm:spPr/>
    </dgm:pt>
    <dgm:pt modelId="{9CA79BE8-9A86-41C9-BB82-FE24B46DCA20}" type="pres">
      <dgm:prSet presAssocID="{6F0458B5-1046-4D9C-8F02-630F38DB9DE5}" presName="Name37" presStyleLbl="parChTrans1D2" presStyleIdx="4" presStyleCnt="6"/>
      <dgm:spPr/>
      <dgm:t>
        <a:bodyPr/>
        <a:lstStyle/>
        <a:p>
          <a:endParaRPr lang="es-ES"/>
        </a:p>
      </dgm:t>
    </dgm:pt>
    <dgm:pt modelId="{9199087C-6563-485F-8AE7-801376E3AA59}" type="pres">
      <dgm:prSet presAssocID="{6041175D-BF1F-4933-B41F-E7E99981BC86}" presName="hierRoot2" presStyleCnt="0">
        <dgm:presLayoutVars>
          <dgm:hierBranch val="init"/>
        </dgm:presLayoutVars>
      </dgm:prSet>
      <dgm:spPr/>
    </dgm:pt>
    <dgm:pt modelId="{0C41C4C3-74CA-4000-97F3-F40398A202F6}" type="pres">
      <dgm:prSet presAssocID="{6041175D-BF1F-4933-B41F-E7E99981BC86}" presName="rootComposite" presStyleCnt="0"/>
      <dgm:spPr/>
    </dgm:pt>
    <dgm:pt modelId="{FEE44F5D-107E-4393-935A-98D94D5D0C28}" type="pres">
      <dgm:prSet presAssocID="{6041175D-BF1F-4933-B41F-E7E99981BC86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E88CD1-858A-4EE8-94E5-90F688BCBEC3}" type="pres">
      <dgm:prSet presAssocID="{6041175D-BF1F-4933-B41F-E7E99981BC86}" presName="rootConnector" presStyleLbl="node2" presStyleIdx="4" presStyleCnt="6"/>
      <dgm:spPr/>
      <dgm:t>
        <a:bodyPr/>
        <a:lstStyle/>
        <a:p>
          <a:endParaRPr lang="es-ES"/>
        </a:p>
      </dgm:t>
    </dgm:pt>
    <dgm:pt modelId="{AC62122E-2D74-45C3-8152-5A3BCD54E0CA}" type="pres">
      <dgm:prSet presAssocID="{6041175D-BF1F-4933-B41F-E7E99981BC86}" presName="hierChild4" presStyleCnt="0"/>
      <dgm:spPr/>
    </dgm:pt>
    <dgm:pt modelId="{688E6B82-3446-4E88-AFAB-6E0138EC334D}" type="pres">
      <dgm:prSet presAssocID="{58B8DC42-7BDA-42B1-9DDE-22E25266A684}" presName="Name37" presStyleLbl="parChTrans1D3" presStyleIdx="9" presStyleCnt="15"/>
      <dgm:spPr/>
      <dgm:t>
        <a:bodyPr/>
        <a:lstStyle/>
        <a:p>
          <a:endParaRPr lang="es-ES"/>
        </a:p>
      </dgm:t>
    </dgm:pt>
    <dgm:pt modelId="{89F67F92-D9EC-4C96-8BA7-DA255734468E}" type="pres">
      <dgm:prSet presAssocID="{B9B49C17-BD4A-4D79-9FBF-9A2002CCA029}" presName="hierRoot2" presStyleCnt="0">
        <dgm:presLayoutVars>
          <dgm:hierBranch val="init"/>
        </dgm:presLayoutVars>
      </dgm:prSet>
      <dgm:spPr/>
    </dgm:pt>
    <dgm:pt modelId="{3AF3743D-0B27-4A20-BDD8-DB3C76B3757E}" type="pres">
      <dgm:prSet presAssocID="{B9B49C17-BD4A-4D79-9FBF-9A2002CCA029}" presName="rootComposite" presStyleCnt="0"/>
      <dgm:spPr/>
    </dgm:pt>
    <dgm:pt modelId="{44F92E11-6787-46D6-91A1-DD2BA51FE94D}" type="pres">
      <dgm:prSet presAssocID="{B9B49C17-BD4A-4D79-9FBF-9A2002CCA029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0A420E-FFC3-4873-A682-39022492F19A}" type="pres">
      <dgm:prSet presAssocID="{B9B49C17-BD4A-4D79-9FBF-9A2002CCA029}" presName="rootConnector" presStyleLbl="node3" presStyleIdx="9" presStyleCnt="15"/>
      <dgm:spPr/>
      <dgm:t>
        <a:bodyPr/>
        <a:lstStyle/>
        <a:p>
          <a:endParaRPr lang="es-ES"/>
        </a:p>
      </dgm:t>
    </dgm:pt>
    <dgm:pt modelId="{51FE1B48-F904-40F6-A38D-F95305D7D753}" type="pres">
      <dgm:prSet presAssocID="{B9B49C17-BD4A-4D79-9FBF-9A2002CCA029}" presName="hierChild4" presStyleCnt="0"/>
      <dgm:spPr/>
    </dgm:pt>
    <dgm:pt modelId="{8C4C586A-29EF-468B-A21F-758185A20A58}" type="pres">
      <dgm:prSet presAssocID="{B9B49C17-BD4A-4D79-9FBF-9A2002CCA029}" presName="hierChild5" presStyleCnt="0"/>
      <dgm:spPr/>
    </dgm:pt>
    <dgm:pt modelId="{8478B39B-BCFC-42D0-A4EC-D4864FB4A868}" type="pres">
      <dgm:prSet presAssocID="{EDEFD20B-0C5A-46F9-9B97-A1068EA5FA9B}" presName="Name37" presStyleLbl="parChTrans1D3" presStyleIdx="10" presStyleCnt="15"/>
      <dgm:spPr/>
      <dgm:t>
        <a:bodyPr/>
        <a:lstStyle/>
        <a:p>
          <a:endParaRPr lang="es-ES"/>
        </a:p>
      </dgm:t>
    </dgm:pt>
    <dgm:pt modelId="{2798DAD6-B44E-491F-B7C5-D18E6222CF48}" type="pres">
      <dgm:prSet presAssocID="{6EC092CA-8CF6-4ECF-B994-D4C2E685D23F}" presName="hierRoot2" presStyleCnt="0">
        <dgm:presLayoutVars>
          <dgm:hierBranch val="init"/>
        </dgm:presLayoutVars>
      </dgm:prSet>
      <dgm:spPr/>
    </dgm:pt>
    <dgm:pt modelId="{5C5EC18B-2777-41D1-AEA3-E0DA7B02AB53}" type="pres">
      <dgm:prSet presAssocID="{6EC092CA-8CF6-4ECF-B994-D4C2E685D23F}" presName="rootComposite" presStyleCnt="0"/>
      <dgm:spPr/>
    </dgm:pt>
    <dgm:pt modelId="{8D48E4E7-721F-4BAA-B0A5-D5ED7179FD1B}" type="pres">
      <dgm:prSet presAssocID="{6EC092CA-8CF6-4ECF-B994-D4C2E685D23F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E580A96-E4FD-44B5-8858-E15F16F29E46}" type="pres">
      <dgm:prSet presAssocID="{6EC092CA-8CF6-4ECF-B994-D4C2E685D23F}" presName="rootConnector" presStyleLbl="node3" presStyleIdx="10" presStyleCnt="15"/>
      <dgm:spPr/>
      <dgm:t>
        <a:bodyPr/>
        <a:lstStyle/>
        <a:p>
          <a:endParaRPr lang="es-ES"/>
        </a:p>
      </dgm:t>
    </dgm:pt>
    <dgm:pt modelId="{6BD816AC-ED62-438F-A73D-477C61F8B6DC}" type="pres">
      <dgm:prSet presAssocID="{6EC092CA-8CF6-4ECF-B994-D4C2E685D23F}" presName="hierChild4" presStyleCnt="0"/>
      <dgm:spPr/>
    </dgm:pt>
    <dgm:pt modelId="{8711EC31-0D5F-44AC-B395-14F1CD6AA2FD}" type="pres">
      <dgm:prSet presAssocID="{6EC092CA-8CF6-4ECF-B994-D4C2E685D23F}" presName="hierChild5" presStyleCnt="0"/>
      <dgm:spPr/>
    </dgm:pt>
    <dgm:pt modelId="{0187EEB5-111E-41CD-9890-F809B33CBD5F}" type="pres">
      <dgm:prSet presAssocID="{5184119E-B795-454B-B297-F46CC0AC6753}" presName="Name37" presStyleLbl="parChTrans1D3" presStyleIdx="11" presStyleCnt="15"/>
      <dgm:spPr/>
      <dgm:t>
        <a:bodyPr/>
        <a:lstStyle/>
        <a:p>
          <a:endParaRPr lang="es-ES"/>
        </a:p>
      </dgm:t>
    </dgm:pt>
    <dgm:pt modelId="{0E32BCAD-9692-428D-BBB9-2368A28F3094}" type="pres">
      <dgm:prSet presAssocID="{613C097F-3132-4793-B083-2A3BDB9E0753}" presName="hierRoot2" presStyleCnt="0">
        <dgm:presLayoutVars>
          <dgm:hierBranch val="init"/>
        </dgm:presLayoutVars>
      </dgm:prSet>
      <dgm:spPr/>
    </dgm:pt>
    <dgm:pt modelId="{E6FA706A-60D9-4A71-A710-398F666381DB}" type="pres">
      <dgm:prSet presAssocID="{613C097F-3132-4793-B083-2A3BDB9E0753}" presName="rootComposite" presStyleCnt="0"/>
      <dgm:spPr/>
    </dgm:pt>
    <dgm:pt modelId="{DF30E778-89CC-44FF-BBB4-E6538F415D4C}" type="pres">
      <dgm:prSet presAssocID="{613C097F-3132-4793-B083-2A3BDB9E0753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0B4DEB-05A2-40E1-94C9-11A27FB9E1F3}" type="pres">
      <dgm:prSet presAssocID="{613C097F-3132-4793-B083-2A3BDB9E0753}" presName="rootConnector" presStyleLbl="node3" presStyleIdx="11" presStyleCnt="15"/>
      <dgm:spPr/>
      <dgm:t>
        <a:bodyPr/>
        <a:lstStyle/>
        <a:p>
          <a:endParaRPr lang="es-ES"/>
        </a:p>
      </dgm:t>
    </dgm:pt>
    <dgm:pt modelId="{0B0235C8-CC34-4557-9A2E-01F6B6683FF4}" type="pres">
      <dgm:prSet presAssocID="{613C097F-3132-4793-B083-2A3BDB9E0753}" presName="hierChild4" presStyleCnt="0"/>
      <dgm:spPr/>
    </dgm:pt>
    <dgm:pt modelId="{0ADBBF47-853B-4B94-8FE3-829C74354EC2}" type="pres">
      <dgm:prSet presAssocID="{613C097F-3132-4793-B083-2A3BDB9E0753}" presName="hierChild5" presStyleCnt="0"/>
      <dgm:spPr/>
    </dgm:pt>
    <dgm:pt modelId="{B865A599-EF11-4F1D-90DD-D5DD2B85AF8E}" type="pres">
      <dgm:prSet presAssocID="{98B8B453-41E2-468E-A60A-A394E934F6AC}" presName="Name37" presStyleLbl="parChTrans1D3" presStyleIdx="12" presStyleCnt="15"/>
      <dgm:spPr/>
      <dgm:t>
        <a:bodyPr/>
        <a:lstStyle/>
        <a:p>
          <a:endParaRPr lang="es-ES"/>
        </a:p>
      </dgm:t>
    </dgm:pt>
    <dgm:pt modelId="{CFFED009-EA13-4D93-B008-509C2824DFA9}" type="pres">
      <dgm:prSet presAssocID="{E8C1FC6C-476B-4E5A-979B-A9ED11DEC55C}" presName="hierRoot2" presStyleCnt="0">
        <dgm:presLayoutVars>
          <dgm:hierBranch val="init"/>
        </dgm:presLayoutVars>
      </dgm:prSet>
      <dgm:spPr/>
    </dgm:pt>
    <dgm:pt modelId="{7D3EB4B1-2EC5-468D-9E5B-8CEEEDD3C64F}" type="pres">
      <dgm:prSet presAssocID="{E8C1FC6C-476B-4E5A-979B-A9ED11DEC55C}" presName="rootComposite" presStyleCnt="0"/>
      <dgm:spPr/>
    </dgm:pt>
    <dgm:pt modelId="{919439B9-C49F-4C9C-9E92-6CD030F5C1B8}" type="pres">
      <dgm:prSet presAssocID="{E8C1FC6C-476B-4E5A-979B-A9ED11DEC55C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0E43F3-0D23-4690-8337-B68158C10B3B}" type="pres">
      <dgm:prSet presAssocID="{E8C1FC6C-476B-4E5A-979B-A9ED11DEC55C}" presName="rootConnector" presStyleLbl="node3" presStyleIdx="12" presStyleCnt="15"/>
      <dgm:spPr/>
      <dgm:t>
        <a:bodyPr/>
        <a:lstStyle/>
        <a:p>
          <a:endParaRPr lang="es-ES"/>
        </a:p>
      </dgm:t>
    </dgm:pt>
    <dgm:pt modelId="{C5E8B173-261D-458C-A9AF-069BB21E9E59}" type="pres">
      <dgm:prSet presAssocID="{E8C1FC6C-476B-4E5A-979B-A9ED11DEC55C}" presName="hierChild4" presStyleCnt="0"/>
      <dgm:spPr/>
    </dgm:pt>
    <dgm:pt modelId="{60C0252F-7823-446F-B386-A9F6B5069373}" type="pres">
      <dgm:prSet presAssocID="{E8C1FC6C-476B-4E5A-979B-A9ED11DEC55C}" presName="hierChild5" presStyleCnt="0"/>
      <dgm:spPr/>
    </dgm:pt>
    <dgm:pt modelId="{8FF24BAA-0A37-4D85-A61F-D0EB5E7B72B5}" type="pres">
      <dgm:prSet presAssocID="{6041175D-BF1F-4933-B41F-E7E99981BC86}" presName="hierChild5" presStyleCnt="0"/>
      <dgm:spPr/>
    </dgm:pt>
    <dgm:pt modelId="{A18932D3-00BD-42EF-8AEC-EE0E74FC1941}" type="pres">
      <dgm:prSet presAssocID="{F6859379-8DD8-4E9E-9BFE-A1704C614724}" presName="Name37" presStyleLbl="parChTrans1D2" presStyleIdx="5" presStyleCnt="6"/>
      <dgm:spPr/>
      <dgm:t>
        <a:bodyPr/>
        <a:lstStyle/>
        <a:p>
          <a:endParaRPr lang="es-ES"/>
        </a:p>
      </dgm:t>
    </dgm:pt>
    <dgm:pt modelId="{692A0718-0444-4500-81DB-495E4425BA6A}" type="pres">
      <dgm:prSet presAssocID="{7BAF80FF-D36C-4731-B5A6-345F50AA1071}" presName="hierRoot2" presStyleCnt="0">
        <dgm:presLayoutVars>
          <dgm:hierBranch val="init"/>
        </dgm:presLayoutVars>
      </dgm:prSet>
      <dgm:spPr/>
    </dgm:pt>
    <dgm:pt modelId="{53822D0F-504E-43EC-B69A-93E29682272C}" type="pres">
      <dgm:prSet presAssocID="{7BAF80FF-D36C-4731-B5A6-345F50AA1071}" presName="rootComposite" presStyleCnt="0"/>
      <dgm:spPr/>
    </dgm:pt>
    <dgm:pt modelId="{D73DBE37-F07F-4CA3-921E-F2B1FF30CED0}" type="pres">
      <dgm:prSet presAssocID="{7BAF80FF-D36C-4731-B5A6-345F50AA1071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496D63-7DD5-4F1F-829D-C4B9FEF386EE}" type="pres">
      <dgm:prSet presAssocID="{7BAF80FF-D36C-4731-B5A6-345F50AA1071}" presName="rootConnector" presStyleLbl="node2" presStyleIdx="5" presStyleCnt="6"/>
      <dgm:spPr/>
      <dgm:t>
        <a:bodyPr/>
        <a:lstStyle/>
        <a:p>
          <a:endParaRPr lang="es-ES"/>
        </a:p>
      </dgm:t>
    </dgm:pt>
    <dgm:pt modelId="{E6B3A941-219A-4FE3-A127-871043692FDF}" type="pres">
      <dgm:prSet presAssocID="{7BAF80FF-D36C-4731-B5A6-345F50AA1071}" presName="hierChild4" presStyleCnt="0"/>
      <dgm:spPr/>
    </dgm:pt>
    <dgm:pt modelId="{569AC99B-9A02-4277-A6AA-499651C962D2}" type="pres">
      <dgm:prSet presAssocID="{526D7C6B-8221-4409-B161-0C7D649EEE75}" presName="Name37" presStyleLbl="parChTrans1D3" presStyleIdx="13" presStyleCnt="15"/>
      <dgm:spPr/>
      <dgm:t>
        <a:bodyPr/>
        <a:lstStyle/>
        <a:p>
          <a:endParaRPr lang="es-ES"/>
        </a:p>
      </dgm:t>
    </dgm:pt>
    <dgm:pt modelId="{291184CA-9807-48B6-8F62-E1D7B0E89CAD}" type="pres">
      <dgm:prSet presAssocID="{7E701993-9D06-4A04-ACBE-D518A11EB635}" presName="hierRoot2" presStyleCnt="0">
        <dgm:presLayoutVars>
          <dgm:hierBranch val="init"/>
        </dgm:presLayoutVars>
      </dgm:prSet>
      <dgm:spPr/>
    </dgm:pt>
    <dgm:pt modelId="{509429E5-43FD-4803-B824-F8222C2182E2}" type="pres">
      <dgm:prSet presAssocID="{7E701993-9D06-4A04-ACBE-D518A11EB635}" presName="rootComposite" presStyleCnt="0"/>
      <dgm:spPr/>
    </dgm:pt>
    <dgm:pt modelId="{C6CF0AD6-4FB8-457A-940C-8F2180B8E053}" type="pres">
      <dgm:prSet presAssocID="{7E701993-9D06-4A04-ACBE-D518A11EB635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FE500A8-7BDF-4263-B2F6-09721ADFF982}" type="pres">
      <dgm:prSet presAssocID="{7E701993-9D06-4A04-ACBE-D518A11EB635}" presName="rootConnector" presStyleLbl="node3" presStyleIdx="13" presStyleCnt="15"/>
      <dgm:spPr/>
      <dgm:t>
        <a:bodyPr/>
        <a:lstStyle/>
        <a:p>
          <a:endParaRPr lang="es-ES"/>
        </a:p>
      </dgm:t>
    </dgm:pt>
    <dgm:pt modelId="{0D77690B-AC90-4449-9BDB-03126507C314}" type="pres">
      <dgm:prSet presAssocID="{7E701993-9D06-4A04-ACBE-D518A11EB635}" presName="hierChild4" presStyleCnt="0"/>
      <dgm:spPr/>
    </dgm:pt>
    <dgm:pt modelId="{E87048DE-C6D7-4342-8F08-040EAFB13BEE}" type="pres">
      <dgm:prSet presAssocID="{7E701993-9D06-4A04-ACBE-D518A11EB635}" presName="hierChild5" presStyleCnt="0"/>
      <dgm:spPr/>
    </dgm:pt>
    <dgm:pt modelId="{D1C0951C-CBAA-4BFC-83C2-F33D402D2660}" type="pres">
      <dgm:prSet presAssocID="{78C8C896-4E7D-4A6F-93FC-004FC2317612}" presName="Name37" presStyleLbl="parChTrans1D3" presStyleIdx="14" presStyleCnt="15"/>
      <dgm:spPr/>
      <dgm:t>
        <a:bodyPr/>
        <a:lstStyle/>
        <a:p>
          <a:endParaRPr lang="es-ES"/>
        </a:p>
      </dgm:t>
    </dgm:pt>
    <dgm:pt modelId="{798BE2A4-191F-4E5F-BBA4-83418D45421F}" type="pres">
      <dgm:prSet presAssocID="{D8E0E493-3AB0-4609-A5F4-A0760531B1D4}" presName="hierRoot2" presStyleCnt="0">
        <dgm:presLayoutVars>
          <dgm:hierBranch val="init"/>
        </dgm:presLayoutVars>
      </dgm:prSet>
      <dgm:spPr/>
    </dgm:pt>
    <dgm:pt modelId="{09A0A334-D954-4BD7-89AC-BE4994C04BA2}" type="pres">
      <dgm:prSet presAssocID="{D8E0E493-3AB0-4609-A5F4-A0760531B1D4}" presName="rootComposite" presStyleCnt="0"/>
      <dgm:spPr/>
    </dgm:pt>
    <dgm:pt modelId="{5E84CB7D-37CF-4922-B046-082F0987A437}" type="pres">
      <dgm:prSet presAssocID="{D8E0E493-3AB0-4609-A5F4-A0760531B1D4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ECA13A-F017-4B14-832A-BF58D7DD9B76}" type="pres">
      <dgm:prSet presAssocID="{D8E0E493-3AB0-4609-A5F4-A0760531B1D4}" presName="rootConnector" presStyleLbl="node3" presStyleIdx="14" presStyleCnt="15"/>
      <dgm:spPr/>
      <dgm:t>
        <a:bodyPr/>
        <a:lstStyle/>
        <a:p>
          <a:endParaRPr lang="es-ES"/>
        </a:p>
      </dgm:t>
    </dgm:pt>
    <dgm:pt modelId="{EFAA7E42-AC05-47B2-BEDD-54365EA7FAF4}" type="pres">
      <dgm:prSet presAssocID="{D8E0E493-3AB0-4609-A5F4-A0760531B1D4}" presName="hierChild4" presStyleCnt="0"/>
      <dgm:spPr/>
    </dgm:pt>
    <dgm:pt modelId="{99C33772-043F-4DC0-A743-8799D7AD29A3}" type="pres">
      <dgm:prSet presAssocID="{D8E0E493-3AB0-4609-A5F4-A0760531B1D4}" presName="hierChild5" presStyleCnt="0"/>
      <dgm:spPr/>
    </dgm:pt>
    <dgm:pt modelId="{30D79E52-F9C0-4695-BAE2-9F266DDE6A68}" type="pres">
      <dgm:prSet presAssocID="{7BAF80FF-D36C-4731-B5A6-345F50AA1071}" presName="hierChild5" presStyleCnt="0"/>
      <dgm:spPr/>
    </dgm:pt>
    <dgm:pt modelId="{FEC505A4-ED1F-438F-8456-F563EE6608DA}" type="pres">
      <dgm:prSet presAssocID="{C67D8481-5F27-4FD4-9725-D2B6D157AA6B}" presName="hierChild3" presStyleCnt="0"/>
      <dgm:spPr/>
    </dgm:pt>
  </dgm:ptLst>
  <dgm:cxnLst>
    <dgm:cxn modelId="{6922214A-38F8-4FA9-87BF-026D2AD5BF44}" type="presOf" srcId="{4DDED293-77BB-4B24-AC9A-3C64113AEC55}" destId="{AA9CDC5E-3FC0-4652-A2C0-97FE5B477D86}" srcOrd="0" destOrd="0" presId="urn:microsoft.com/office/officeart/2005/8/layout/orgChart1"/>
    <dgm:cxn modelId="{AE8800AF-6E8A-4DC3-89B8-8BE0ABB55A13}" type="presOf" srcId="{E08ABD23-08A5-4348-A77A-142A92EEE610}" destId="{1FD2FAB4-BE2A-4F8F-ACB7-B0BB60FEE81E}" srcOrd="0" destOrd="0" presId="urn:microsoft.com/office/officeart/2005/8/layout/orgChart1"/>
    <dgm:cxn modelId="{0CEE00D1-90C8-4458-A7B8-65B7AF9ACA8D}" type="presOf" srcId="{B7F1885D-8CA8-4B30-8168-D9486B8BD1C3}" destId="{A5F695BA-AC8B-432B-8B1A-5B368292E05D}" srcOrd="0" destOrd="0" presId="urn:microsoft.com/office/officeart/2005/8/layout/orgChart1"/>
    <dgm:cxn modelId="{9183F6F4-2575-4899-BAE0-9A33AB8456E6}" type="presOf" srcId="{68D79482-A97D-44D9-AF11-389AC705EA6D}" destId="{599D2FA8-2147-44E6-AFFA-62DF7C8F7AAA}" srcOrd="0" destOrd="0" presId="urn:microsoft.com/office/officeart/2005/8/layout/orgChart1"/>
    <dgm:cxn modelId="{E9D5814C-93ED-49B7-95FC-33128E76511B}" type="presOf" srcId="{8797F5DA-6962-4A0C-A46D-8190A4C79543}" destId="{803E86D0-ED67-4966-B103-96A7763157EC}" srcOrd="0" destOrd="0" presId="urn:microsoft.com/office/officeart/2005/8/layout/orgChart1"/>
    <dgm:cxn modelId="{0593BA93-F4A8-411D-A499-065536AF0F8D}" type="presOf" srcId="{6914312B-052D-4740-A99B-4AA16AF87EF8}" destId="{C413441D-E06D-49A2-BAC5-FF73C98EDCE3}" srcOrd="0" destOrd="0" presId="urn:microsoft.com/office/officeart/2005/8/layout/orgChart1"/>
    <dgm:cxn modelId="{51B57551-E46F-47C0-8B87-5644486B96F0}" type="presOf" srcId="{F10F704C-2CC7-4304-8D1C-52D10C0B092D}" destId="{38ABADF0-05A9-4DB3-8770-30A9835F244E}" srcOrd="0" destOrd="0" presId="urn:microsoft.com/office/officeart/2005/8/layout/orgChart1"/>
    <dgm:cxn modelId="{7FEC8A04-4A45-42EF-8A70-2724E1347540}" type="presOf" srcId="{EDEFD20B-0C5A-46F9-9B97-A1068EA5FA9B}" destId="{8478B39B-BCFC-42D0-A4EC-D4864FB4A868}" srcOrd="0" destOrd="0" presId="urn:microsoft.com/office/officeart/2005/8/layout/orgChart1"/>
    <dgm:cxn modelId="{D0EEA50C-D0D7-43AF-9853-582192BC45D0}" type="presOf" srcId="{6DDA7EE0-3D51-4C23-A5DD-5F5A42BDE4E3}" destId="{36D5C074-853E-4F26-B0CE-933276885D5F}" srcOrd="1" destOrd="0" presId="urn:microsoft.com/office/officeart/2005/8/layout/orgChart1"/>
    <dgm:cxn modelId="{4AD129F7-28B3-40BF-909F-353CB3A3EBEF}" type="presOf" srcId="{58B8DC42-7BDA-42B1-9DDE-22E25266A684}" destId="{688E6B82-3446-4E88-AFAB-6E0138EC334D}" srcOrd="0" destOrd="0" presId="urn:microsoft.com/office/officeart/2005/8/layout/orgChart1"/>
    <dgm:cxn modelId="{17719DA9-8FCE-4AB2-98AF-03073A22EA3D}" type="presOf" srcId="{2A5AFEAC-C842-465E-8941-D7E6359F76BF}" destId="{37A50B3F-F824-4E31-8B0B-64226FA31699}" srcOrd="1" destOrd="0" presId="urn:microsoft.com/office/officeart/2005/8/layout/orgChart1"/>
    <dgm:cxn modelId="{E8EF3315-C765-46D4-91CB-43415585BABB}" type="presOf" srcId="{E08ABD23-08A5-4348-A77A-142A92EEE610}" destId="{E580FBEB-3986-4CAA-A2B1-01DC400F9723}" srcOrd="1" destOrd="0" presId="urn:microsoft.com/office/officeart/2005/8/layout/orgChart1"/>
    <dgm:cxn modelId="{7F4E4095-8652-4DC8-A343-47308866DE33}" type="presOf" srcId="{1AF7A6A7-CCE2-4EAD-966D-FD305C53E021}" destId="{E4566328-2919-4CA9-90B2-59DFE9602206}" srcOrd="0" destOrd="0" presId="urn:microsoft.com/office/officeart/2005/8/layout/orgChart1"/>
    <dgm:cxn modelId="{D53A79CF-42ED-4FF8-BC70-440918C54B01}" srcId="{7BAF80FF-D36C-4731-B5A6-345F50AA1071}" destId="{7E701993-9D06-4A04-ACBE-D518A11EB635}" srcOrd="0" destOrd="0" parTransId="{526D7C6B-8221-4409-B161-0C7D649EEE75}" sibTransId="{73E8995A-844D-4D7B-9BBF-03F8C885802E}"/>
    <dgm:cxn modelId="{6D0F9251-3A76-4926-9F83-41051D29AEAE}" srcId="{83AC2C26-93D0-4303-ADC0-8C633531959B}" destId="{1AF7A6A7-CCE2-4EAD-966D-FD305C53E021}" srcOrd="0" destOrd="0" parTransId="{68D79482-A97D-44D9-AF11-389AC705EA6D}" sibTransId="{0A265F76-14BF-4022-A7F4-1C9F343693EA}"/>
    <dgm:cxn modelId="{D10ADFC2-8D8B-48CF-A556-5C9CF0E208A9}" type="presOf" srcId="{83AC2C26-93D0-4303-ADC0-8C633531959B}" destId="{A73D8C9E-53F0-4AA6-872B-6B523F7DB2C9}" srcOrd="0" destOrd="0" presId="urn:microsoft.com/office/officeart/2005/8/layout/orgChart1"/>
    <dgm:cxn modelId="{7CECD1DB-5085-4BEE-B926-61E0017A3449}" type="presOf" srcId="{7BAF80FF-D36C-4731-B5A6-345F50AA1071}" destId="{51496D63-7DD5-4F1F-829D-C4B9FEF386EE}" srcOrd="1" destOrd="0" presId="urn:microsoft.com/office/officeart/2005/8/layout/orgChart1"/>
    <dgm:cxn modelId="{BE05A97B-9E73-489D-A3F1-69309DBB24B3}" type="presOf" srcId="{C67D8481-5F27-4FD4-9725-D2B6D157AA6B}" destId="{95519A1C-8A31-4C88-A8B9-8BA82DAD802E}" srcOrd="0" destOrd="0" presId="urn:microsoft.com/office/officeart/2005/8/layout/orgChart1"/>
    <dgm:cxn modelId="{5D132C50-35CC-42B8-BDAB-1553A1F35383}" type="presOf" srcId="{6CE52F2B-FE61-48D8-8E1D-E2F13EAF7919}" destId="{CA8D1892-17CF-4521-86E5-A39FD0D18099}" srcOrd="0" destOrd="0" presId="urn:microsoft.com/office/officeart/2005/8/layout/orgChart1"/>
    <dgm:cxn modelId="{ACFA8523-E058-43F7-9D6F-D0E10A48117F}" type="presOf" srcId="{613C097F-3132-4793-B083-2A3BDB9E0753}" destId="{DF30E778-89CC-44FF-BBB4-E6538F415D4C}" srcOrd="0" destOrd="0" presId="urn:microsoft.com/office/officeart/2005/8/layout/orgChart1"/>
    <dgm:cxn modelId="{095C10C0-EC12-4B82-8A98-6D5016FEC6BF}" srcId="{2A5AFEAC-C842-465E-8941-D7E6359F76BF}" destId="{F10F704C-2CC7-4304-8D1C-52D10C0B092D}" srcOrd="2" destOrd="0" parTransId="{D22D41E1-06FD-421B-80CE-AB5719DA251D}" sibTransId="{21B2C21E-138F-44A7-8597-FD6D90A4BCA1}"/>
    <dgm:cxn modelId="{7A454C73-4DD4-48CC-87FC-7DFFB5701151}" srcId="{C67D8481-5F27-4FD4-9725-D2B6D157AA6B}" destId="{6041175D-BF1F-4933-B41F-E7E99981BC86}" srcOrd="4" destOrd="0" parTransId="{6F0458B5-1046-4D9C-8F02-630F38DB9DE5}" sibTransId="{1EEBEF93-0997-4DDE-85DF-9438A896C63E}"/>
    <dgm:cxn modelId="{5B227F31-5BA0-4340-AED5-CF995B3FEAC8}" type="presOf" srcId="{6EC092CA-8CF6-4ECF-B994-D4C2E685D23F}" destId="{8E580A96-E4FD-44B5-8858-E15F16F29E46}" srcOrd="1" destOrd="0" presId="urn:microsoft.com/office/officeart/2005/8/layout/orgChart1"/>
    <dgm:cxn modelId="{216DDAD3-98E6-4181-A5F3-C7ECF277C56C}" srcId="{83AC2C26-93D0-4303-ADC0-8C633531959B}" destId="{82EDED48-AD54-4A69-AF66-0BFC8DD9937D}" srcOrd="1" destOrd="0" parTransId="{B34088EE-6E88-4658-AB4D-EE01FCB42FF4}" sibTransId="{075F9352-BBEE-4D05-B022-C6CF1F35BCBB}"/>
    <dgm:cxn modelId="{C3A37DA8-49A3-4440-B2FD-7BC811B05199}" type="presOf" srcId="{6041175D-BF1F-4933-B41F-E7E99981BC86}" destId="{10E88CD1-858A-4EE8-94E5-90F688BCBEC3}" srcOrd="1" destOrd="0" presId="urn:microsoft.com/office/officeart/2005/8/layout/orgChart1"/>
    <dgm:cxn modelId="{E6F9C61D-FD34-415E-9244-EAF0D436A494}" srcId="{E08ABD23-08A5-4348-A77A-142A92EEE610}" destId="{661A9D68-A63A-4F03-B53B-9F9439F5BF8A}" srcOrd="1" destOrd="0" parTransId="{4A81BFDA-D56D-4E51-8659-FC579C5DEE3D}" sibTransId="{0FF4993B-EFC3-4BDC-9BF0-0640A55817DF}"/>
    <dgm:cxn modelId="{419C745A-6C32-4F36-A3B4-AA8085B1C64C}" type="presOf" srcId="{1352AD32-AB41-4F2A-8ABB-E42BE3BCDE74}" destId="{F9754C5D-9340-4D77-B72C-01F5A0D32AE2}" srcOrd="0" destOrd="0" presId="urn:microsoft.com/office/officeart/2005/8/layout/orgChart1"/>
    <dgm:cxn modelId="{E09F3F80-9B69-42F6-95A7-1040C16C864D}" srcId="{6041175D-BF1F-4933-B41F-E7E99981BC86}" destId="{B9B49C17-BD4A-4D79-9FBF-9A2002CCA029}" srcOrd="0" destOrd="0" parTransId="{58B8DC42-7BDA-42B1-9DDE-22E25266A684}" sibTransId="{884301F9-5716-4BD3-A39B-4050EC32284C}"/>
    <dgm:cxn modelId="{BBB33498-AA79-4A4C-A92A-62C05398D311}" type="presOf" srcId="{F6859379-8DD8-4E9E-9BFE-A1704C614724}" destId="{A18932D3-00BD-42EF-8AEC-EE0E74FC1941}" srcOrd="0" destOrd="0" presId="urn:microsoft.com/office/officeart/2005/8/layout/orgChart1"/>
    <dgm:cxn modelId="{A0AA7621-3016-42AA-A5A9-022493DC01CF}" type="presOf" srcId="{7E701993-9D06-4A04-ACBE-D518A11EB635}" destId="{C6CF0AD6-4FB8-457A-940C-8F2180B8E053}" srcOrd="0" destOrd="0" presId="urn:microsoft.com/office/officeart/2005/8/layout/orgChart1"/>
    <dgm:cxn modelId="{0E9BE7FE-636F-48C4-977A-130ADA2AA8C4}" type="presOf" srcId="{A1712A2A-4F33-4786-83E6-9FCD1BE45CA7}" destId="{F245AB76-35F9-4756-873E-F78DE49E9FD9}" srcOrd="0" destOrd="0" presId="urn:microsoft.com/office/officeart/2005/8/layout/orgChart1"/>
    <dgm:cxn modelId="{2446D998-F14A-42AF-8D68-6B46ACD48132}" type="presOf" srcId="{C67D8481-5F27-4FD4-9725-D2B6D157AA6B}" destId="{5E56B087-1B70-4B55-A419-1E1861D1DAE4}" srcOrd="1" destOrd="0" presId="urn:microsoft.com/office/officeart/2005/8/layout/orgChart1"/>
    <dgm:cxn modelId="{4ACE9A15-034D-48DC-801E-7FD1414921BD}" type="presOf" srcId="{1AF7A6A7-CCE2-4EAD-966D-FD305C53E021}" destId="{C4C2A021-85AA-47BA-812F-D208FD770A1E}" srcOrd="1" destOrd="0" presId="urn:microsoft.com/office/officeart/2005/8/layout/orgChart1"/>
    <dgm:cxn modelId="{EF1F11B5-E17E-41C5-B5C1-7FAEF57B3E45}" type="presOf" srcId="{5184119E-B795-454B-B297-F46CC0AC6753}" destId="{0187EEB5-111E-41CD-9890-F809B33CBD5F}" srcOrd="0" destOrd="0" presId="urn:microsoft.com/office/officeart/2005/8/layout/orgChart1"/>
    <dgm:cxn modelId="{AAF49380-2B5F-4559-948A-7B24C2AD9567}" type="presOf" srcId="{661A9D68-A63A-4F03-B53B-9F9439F5BF8A}" destId="{296F2D3B-C52E-4E6E-8E35-FAB8D5E2B288}" srcOrd="1" destOrd="0" presId="urn:microsoft.com/office/officeart/2005/8/layout/orgChart1"/>
    <dgm:cxn modelId="{53C136DB-6128-4DA2-8020-968E9BA8B659}" type="presOf" srcId="{D8E0E493-3AB0-4609-A5F4-A0760531B1D4}" destId="{7EECA13A-F017-4B14-832A-BF58D7DD9B76}" srcOrd="1" destOrd="0" presId="urn:microsoft.com/office/officeart/2005/8/layout/orgChart1"/>
    <dgm:cxn modelId="{4CE421C4-38F4-42AF-994C-D96AB838CAE5}" srcId="{2A5AFEAC-C842-465E-8941-D7E6359F76BF}" destId="{1352AD32-AB41-4F2A-8ABB-E42BE3BCDE74}" srcOrd="1" destOrd="0" parTransId="{E8FC8F2A-AA1D-46E7-99BC-CBA0B592124F}" sibTransId="{8311C09E-AF03-498D-BD73-D52E8678A560}"/>
    <dgm:cxn modelId="{DD1C557B-CA6F-42A5-A1EB-BCEACC2FC4F6}" type="presOf" srcId="{661A9D68-A63A-4F03-B53B-9F9439F5BF8A}" destId="{AC789EF2-FFBB-420E-9E18-D3178DFE7018}" srcOrd="0" destOrd="0" presId="urn:microsoft.com/office/officeart/2005/8/layout/orgChart1"/>
    <dgm:cxn modelId="{810FFDE1-967C-4F1B-B159-250A70E3C943}" srcId="{C67D8481-5F27-4FD4-9725-D2B6D157AA6B}" destId="{83AC2C26-93D0-4303-ADC0-8C633531959B}" srcOrd="0" destOrd="0" parTransId="{8797F5DA-6962-4A0C-A46D-8190A4C79543}" sibTransId="{C2637648-6F11-42D8-8F19-2540FA06466D}"/>
    <dgm:cxn modelId="{A934E26C-0887-478A-BBB1-23A281976DCF}" type="presOf" srcId="{83AC2C26-93D0-4303-ADC0-8C633531959B}" destId="{A6CC2540-57C7-409B-A2E8-2C56FBE04528}" srcOrd="1" destOrd="0" presId="urn:microsoft.com/office/officeart/2005/8/layout/orgChart1"/>
    <dgm:cxn modelId="{1DD4C0E6-F735-4C4E-B9F8-B5D2DF74CCC7}" srcId="{A1712A2A-4F33-4786-83E6-9FCD1BE45CA7}" destId="{C67D8481-5F27-4FD4-9725-D2B6D157AA6B}" srcOrd="0" destOrd="0" parTransId="{233BC4BF-23D6-4D15-A85F-97BF604FB6F1}" sibTransId="{351E4274-46F8-45F6-9515-1F6ACF54EC6C}"/>
    <dgm:cxn modelId="{79960DD3-E187-4FB1-9E33-81AC5D82A834}" type="presOf" srcId="{98B8B453-41E2-468E-A60A-A394E934F6AC}" destId="{B865A599-EF11-4F1D-90DD-D5DD2B85AF8E}" srcOrd="0" destOrd="0" presId="urn:microsoft.com/office/officeart/2005/8/layout/orgChart1"/>
    <dgm:cxn modelId="{7B33D7D5-F9A3-4E4E-83BD-0AD4CF194F69}" type="presOf" srcId="{D8E0E493-3AB0-4609-A5F4-A0760531B1D4}" destId="{5E84CB7D-37CF-4922-B046-082F0987A437}" srcOrd="0" destOrd="0" presId="urn:microsoft.com/office/officeart/2005/8/layout/orgChart1"/>
    <dgm:cxn modelId="{82A25C54-B23A-4224-ACD9-CD03E79CE7F0}" type="presOf" srcId="{82EDED48-AD54-4A69-AF66-0BFC8DD9937D}" destId="{9B3C1CC3-0D9C-431C-AD02-F24CCE557BBA}" srcOrd="0" destOrd="0" presId="urn:microsoft.com/office/officeart/2005/8/layout/orgChart1"/>
    <dgm:cxn modelId="{FC5DA36B-12F2-4EC9-94F2-2319D0AC69E3}" type="presOf" srcId="{6F0458B5-1046-4D9C-8F02-630F38DB9DE5}" destId="{9CA79BE8-9A86-41C9-BB82-FE24B46DCA20}" srcOrd="0" destOrd="0" presId="urn:microsoft.com/office/officeart/2005/8/layout/orgChart1"/>
    <dgm:cxn modelId="{5A567512-1BDD-4520-95EC-A7323106996B}" srcId="{C67D8481-5F27-4FD4-9725-D2B6D157AA6B}" destId="{4DDED293-77BB-4B24-AC9A-3C64113AEC55}" srcOrd="1" destOrd="0" parTransId="{4D05C63F-23AE-4201-88C1-C998C6F9ED4C}" sibTransId="{B2E940B1-7B2E-4CA1-8CE7-BF1007D52C5B}"/>
    <dgm:cxn modelId="{270FB7E5-3DBC-4807-9E85-588F3AD3995B}" type="presOf" srcId="{E8C1FC6C-476B-4E5A-979B-A9ED11DEC55C}" destId="{919439B9-C49F-4C9C-9E92-6CD030F5C1B8}" srcOrd="0" destOrd="0" presId="urn:microsoft.com/office/officeart/2005/8/layout/orgChart1"/>
    <dgm:cxn modelId="{6CE1C2FA-70EE-4EA7-915D-790B31A4C8F3}" type="presOf" srcId="{E8FC8F2A-AA1D-46E7-99BC-CBA0B592124F}" destId="{ABA8A83A-0E4A-4A9F-8BE9-8DD52587CBA3}" srcOrd="0" destOrd="0" presId="urn:microsoft.com/office/officeart/2005/8/layout/orgChart1"/>
    <dgm:cxn modelId="{AC9DE832-40BA-46DC-B481-EEAF9F7DB646}" srcId="{2A5AFEAC-C842-465E-8941-D7E6359F76BF}" destId="{6DDA7EE0-3D51-4C23-A5DD-5F5A42BDE4E3}" srcOrd="0" destOrd="0" parTransId="{B7F1885D-8CA8-4B30-8168-D9486B8BD1C3}" sibTransId="{675B4395-11B7-4267-A288-22C40895EFCD}"/>
    <dgm:cxn modelId="{4B580710-DD0F-4633-B5C7-062F776D1007}" srcId="{6041175D-BF1F-4933-B41F-E7E99981BC86}" destId="{6EC092CA-8CF6-4ECF-B994-D4C2E685D23F}" srcOrd="1" destOrd="0" parTransId="{EDEFD20B-0C5A-46F9-9B97-A1068EA5FA9B}" sibTransId="{AFEF7D27-8E72-400E-9FC1-9D3802DFD27E}"/>
    <dgm:cxn modelId="{50A3335F-DF50-4740-B2F7-3ED66F522F35}" type="presOf" srcId="{78F17361-DCD9-4E88-B648-7FA6714092F3}" destId="{CB6D8B50-2F04-4763-94C1-48E656D5AD60}" srcOrd="0" destOrd="0" presId="urn:microsoft.com/office/officeart/2005/8/layout/orgChart1"/>
    <dgm:cxn modelId="{809F9599-FFBA-4346-8C41-701C9B3DE12E}" srcId="{7BAF80FF-D36C-4731-B5A6-345F50AA1071}" destId="{D8E0E493-3AB0-4609-A5F4-A0760531B1D4}" srcOrd="1" destOrd="0" parTransId="{78C8C896-4E7D-4A6F-93FC-004FC2317612}" sibTransId="{6D686AA1-5161-4D41-8627-39642C8385B4}"/>
    <dgm:cxn modelId="{EBC2DEEF-9592-48C1-B0F2-472CAA9FE330}" type="presOf" srcId="{78F17361-DCD9-4E88-B648-7FA6714092F3}" destId="{08E1A6B5-95E5-4668-9A2A-DE7554C258BE}" srcOrd="1" destOrd="0" presId="urn:microsoft.com/office/officeart/2005/8/layout/orgChart1"/>
    <dgm:cxn modelId="{4B356A00-3CC4-4686-A8D0-DD3FA4E50336}" type="presOf" srcId="{C37E7F04-621C-439A-A940-999EC9AA477D}" destId="{F1AA51B1-DA38-4574-B9D1-83073BB730AA}" srcOrd="0" destOrd="0" presId="urn:microsoft.com/office/officeart/2005/8/layout/orgChart1"/>
    <dgm:cxn modelId="{DD5B24C8-B4B1-4D86-A61B-B2F8E8BDE64A}" type="presOf" srcId="{6CE52F2B-FE61-48D8-8E1D-E2F13EAF7919}" destId="{2F09D93F-3FF8-4678-897B-E0229FF13F87}" srcOrd="1" destOrd="0" presId="urn:microsoft.com/office/officeart/2005/8/layout/orgChart1"/>
    <dgm:cxn modelId="{218D5AF6-B249-4FC5-BBFD-07767FBA689D}" type="presOf" srcId="{78C8C896-4E7D-4A6F-93FC-004FC2317612}" destId="{D1C0951C-CBAA-4BFC-83C2-F33D402D2660}" srcOrd="0" destOrd="0" presId="urn:microsoft.com/office/officeart/2005/8/layout/orgChart1"/>
    <dgm:cxn modelId="{A560979B-8F21-4762-BDAA-C158D50BFBBA}" type="presOf" srcId="{E8C1FC6C-476B-4E5A-979B-A9ED11DEC55C}" destId="{D90E43F3-0D23-4690-8337-B68158C10B3B}" srcOrd="1" destOrd="0" presId="urn:microsoft.com/office/officeart/2005/8/layout/orgChart1"/>
    <dgm:cxn modelId="{A3BCE330-A902-42C1-B2BB-3BCFBE162230}" type="presOf" srcId="{2A5AFEAC-C842-465E-8941-D7E6359F76BF}" destId="{48A12CC0-43F5-4FEE-AEB9-9A01E2CD20D9}" srcOrd="0" destOrd="0" presId="urn:microsoft.com/office/officeart/2005/8/layout/orgChart1"/>
    <dgm:cxn modelId="{29324F1A-61ED-44D0-93D4-5F6FC321CD55}" type="presOf" srcId="{6DDA7EE0-3D51-4C23-A5DD-5F5A42BDE4E3}" destId="{B3FC9F62-B0D2-4F37-B346-EDEE649E6239}" srcOrd="0" destOrd="0" presId="urn:microsoft.com/office/officeart/2005/8/layout/orgChart1"/>
    <dgm:cxn modelId="{10CADEDE-5E37-42B4-8E98-134D6704C5E8}" type="presOf" srcId="{4DDED293-77BB-4B24-AC9A-3C64113AEC55}" destId="{992959F2-217E-4EBC-9911-F97B38AA4196}" srcOrd="1" destOrd="0" presId="urn:microsoft.com/office/officeart/2005/8/layout/orgChart1"/>
    <dgm:cxn modelId="{C93423E5-CFF8-4B46-A24E-09D5ACFEF9CB}" srcId="{6041175D-BF1F-4933-B41F-E7E99981BC86}" destId="{613C097F-3132-4793-B083-2A3BDB9E0753}" srcOrd="2" destOrd="0" parTransId="{5184119E-B795-454B-B297-F46CC0AC6753}" sibTransId="{77951D18-4E0F-46B7-B7D5-E5A1128B4E4F}"/>
    <dgm:cxn modelId="{5495CEE2-DBB8-458A-8B3D-A861ACDD13A2}" type="presOf" srcId="{861CA705-E5F1-49E9-B8D5-BF9359213B2B}" destId="{966ADA4A-B8EF-4CEF-A895-09D3D648EF39}" srcOrd="0" destOrd="0" presId="urn:microsoft.com/office/officeart/2005/8/layout/orgChart1"/>
    <dgm:cxn modelId="{3A7340F5-0F85-4EAD-8D4C-1F60041F85DA}" srcId="{4DDED293-77BB-4B24-AC9A-3C64113AEC55}" destId="{C37E7F04-621C-439A-A940-999EC9AA477D}" srcOrd="1" destOrd="0" parTransId="{4E6DD2A6-5437-404D-AB1D-CFFCE673AF11}" sibTransId="{8603EC02-32D0-4233-B34C-04EE11A721CD}"/>
    <dgm:cxn modelId="{E1054FC2-7404-4220-BE3B-D4D395930CE6}" type="presOf" srcId="{82EDED48-AD54-4A69-AF66-0BFC8DD9937D}" destId="{16C96DBA-51B9-40AB-8DF0-68F9EE5A3913}" srcOrd="1" destOrd="0" presId="urn:microsoft.com/office/officeart/2005/8/layout/orgChart1"/>
    <dgm:cxn modelId="{3F0CA446-C97C-4487-913C-CAB87FE9B8BC}" type="presOf" srcId="{D22D41E1-06FD-421B-80CE-AB5719DA251D}" destId="{1FFA6DD4-89AB-453E-820D-41D23119907C}" srcOrd="0" destOrd="0" presId="urn:microsoft.com/office/officeart/2005/8/layout/orgChart1"/>
    <dgm:cxn modelId="{DF015E84-67C5-4938-8D1A-45C9B616DF1A}" type="presOf" srcId="{1352AD32-AB41-4F2A-8ABB-E42BE3BCDE74}" destId="{ED01900B-2C30-4E04-B317-453805027A4D}" srcOrd="1" destOrd="0" presId="urn:microsoft.com/office/officeart/2005/8/layout/orgChart1"/>
    <dgm:cxn modelId="{380B02BE-3768-45C1-BAEA-A01692B32ABC}" srcId="{C67D8481-5F27-4FD4-9725-D2B6D157AA6B}" destId="{7BAF80FF-D36C-4731-B5A6-345F50AA1071}" srcOrd="5" destOrd="0" parTransId="{F6859379-8DD8-4E9E-9BFE-A1704C614724}" sibTransId="{4ABDE346-EBED-4985-BC75-2DA394577E34}"/>
    <dgm:cxn modelId="{B169C8F1-AB00-4C78-8F3F-4784AE17D213}" type="presOf" srcId="{C6A6A723-FB8E-41AE-A491-E7D51981A940}" destId="{8A1E37C6-508A-46CA-B660-BDA569909AEF}" srcOrd="0" destOrd="0" presId="urn:microsoft.com/office/officeart/2005/8/layout/orgChart1"/>
    <dgm:cxn modelId="{264D490E-5551-490C-82AD-173772E7751C}" srcId="{E08ABD23-08A5-4348-A77A-142A92EEE610}" destId="{6CE52F2B-FE61-48D8-8E1D-E2F13EAF7919}" srcOrd="0" destOrd="0" parTransId="{0FD167FD-7B41-4DF9-A194-ECB12CCD70C2}" sibTransId="{74902BD3-04BB-4834-9BEB-163523B5E00F}"/>
    <dgm:cxn modelId="{9264C8B8-2263-454B-86D1-7B23EFD836C5}" srcId="{C67D8481-5F27-4FD4-9725-D2B6D157AA6B}" destId="{E08ABD23-08A5-4348-A77A-142A92EEE610}" srcOrd="3" destOrd="0" parTransId="{861CA705-E5F1-49E9-B8D5-BF9359213B2B}" sibTransId="{FBB87C97-38F9-40C9-954D-F790B282DB64}"/>
    <dgm:cxn modelId="{949F49CF-97AE-4C5E-A3A3-8246427F42EB}" type="presOf" srcId="{4E6DD2A6-5437-404D-AB1D-CFFCE673AF11}" destId="{70453FD4-826A-4E93-A7A9-CF08FDDE3EB4}" srcOrd="0" destOrd="0" presId="urn:microsoft.com/office/officeart/2005/8/layout/orgChart1"/>
    <dgm:cxn modelId="{37D98375-F2E4-47CE-B9CA-C4FBCF22E5AF}" srcId="{4DDED293-77BB-4B24-AC9A-3C64113AEC55}" destId="{78F17361-DCD9-4E88-B648-7FA6714092F3}" srcOrd="0" destOrd="0" parTransId="{C6A6A723-FB8E-41AE-A491-E7D51981A940}" sibTransId="{A4EB5970-315F-4347-8A7F-375EF7A37DC5}"/>
    <dgm:cxn modelId="{17BC96B4-A4FF-48BA-BFF3-48F6B6DB244B}" type="presOf" srcId="{4A81BFDA-D56D-4E51-8659-FC579C5DEE3D}" destId="{825FE0F5-F387-4A6B-82D5-59B13E2C7960}" srcOrd="0" destOrd="0" presId="urn:microsoft.com/office/officeart/2005/8/layout/orgChart1"/>
    <dgm:cxn modelId="{674D9AAF-42C0-402C-890D-019CDC45C766}" type="presOf" srcId="{B34088EE-6E88-4658-AB4D-EE01FCB42FF4}" destId="{7567ED3D-1932-4C24-A25B-59774F6AFACD}" srcOrd="0" destOrd="0" presId="urn:microsoft.com/office/officeart/2005/8/layout/orgChart1"/>
    <dgm:cxn modelId="{9C712DA4-9B24-4C9D-93F8-0B94F76303DF}" type="presOf" srcId="{7E701993-9D06-4A04-ACBE-D518A11EB635}" destId="{7FE500A8-7BDF-4263-B2F6-09721ADFF982}" srcOrd="1" destOrd="0" presId="urn:microsoft.com/office/officeart/2005/8/layout/orgChart1"/>
    <dgm:cxn modelId="{891A2FBF-8537-483D-A2E2-245C8D4BFFD0}" type="presOf" srcId="{B9B49C17-BD4A-4D79-9FBF-9A2002CCA029}" destId="{B90A420E-FFC3-4873-A682-39022492F19A}" srcOrd="1" destOrd="0" presId="urn:microsoft.com/office/officeart/2005/8/layout/orgChart1"/>
    <dgm:cxn modelId="{2316C46B-D5F8-4D52-9FA0-A517D96300BA}" type="presOf" srcId="{526D7C6B-8221-4409-B161-0C7D649EEE75}" destId="{569AC99B-9A02-4277-A6AA-499651C962D2}" srcOrd="0" destOrd="0" presId="urn:microsoft.com/office/officeart/2005/8/layout/orgChart1"/>
    <dgm:cxn modelId="{C36F0E36-FEC7-48D9-80F6-09C3D60A5A74}" type="presOf" srcId="{0FD167FD-7B41-4DF9-A194-ECB12CCD70C2}" destId="{7135884F-66E5-422E-9DC8-6AF3C441FA6D}" srcOrd="0" destOrd="0" presId="urn:microsoft.com/office/officeart/2005/8/layout/orgChart1"/>
    <dgm:cxn modelId="{405E4BEF-F6AF-4282-9B39-C2D8FBA6DF08}" srcId="{6041175D-BF1F-4933-B41F-E7E99981BC86}" destId="{E8C1FC6C-476B-4E5A-979B-A9ED11DEC55C}" srcOrd="3" destOrd="0" parTransId="{98B8B453-41E2-468E-A60A-A394E934F6AC}" sibTransId="{2063762F-EF6C-4D94-BC9B-397012CD85C9}"/>
    <dgm:cxn modelId="{055A72B6-ACA1-4705-9F11-27FAE706FB67}" type="presOf" srcId="{F10F704C-2CC7-4304-8D1C-52D10C0B092D}" destId="{9B0073D8-DA89-48C0-843F-A8484921D240}" srcOrd="1" destOrd="0" presId="urn:microsoft.com/office/officeart/2005/8/layout/orgChart1"/>
    <dgm:cxn modelId="{643B393C-1C95-4ADA-ACAF-5D436FF5C267}" type="presOf" srcId="{613C097F-3132-4793-B083-2A3BDB9E0753}" destId="{C50B4DEB-05A2-40E1-94C9-11A27FB9E1F3}" srcOrd="1" destOrd="0" presId="urn:microsoft.com/office/officeart/2005/8/layout/orgChart1"/>
    <dgm:cxn modelId="{CA07C583-7FB6-477E-86E8-641E7D46C6FB}" type="presOf" srcId="{4D05C63F-23AE-4201-88C1-C998C6F9ED4C}" destId="{DC33D8B1-D033-451C-8FE1-BDCC0813D218}" srcOrd="0" destOrd="0" presId="urn:microsoft.com/office/officeart/2005/8/layout/orgChart1"/>
    <dgm:cxn modelId="{092001F4-D86D-4281-89E1-7660CBCBCDC8}" type="presOf" srcId="{C37E7F04-621C-439A-A940-999EC9AA477D}" destId="{03802E4C-96BB-4E72-89E6-85B99471D69A}" srcOrd="1" destOrd="0" presId="urn:microsoft.com/office/officeart/2005/8/layout/orgChart1"/>
    <dgm:cxn modelId="{A9D1BCCE-BEAF-4EFA-AFB7-C9EE9303DE6C}" type="presOf" srcId="{6041175D-BF1F-4933-B41F-E7E99981BC86}" destId="{FEE44F5D-107E-4393-935A-98D94D5D0C28}" srcOrd="0" destOrd="0" presId="urn:microsoft.com/office/officeart/2005/8/layout/orgChart1"/>
    <dgm:cxn modelId="{5E773143-CF05-4E3C-9341-869B98AF6150}" srcId="{C67D8481-5F27-4FD4-9725-D2B6D157AA6B}" destId="{2A5AFEAC-C842-465E-8941-D7E6359F76BF}" srcOrd="2" destOrd="0" parTransId="{6914312B-052D-4740-A99B-4AA16AF87EF8}" sibTransId="{8D8B59CF-D2BC-4FF4-91F2-79F92EDD6D9B}"/>
    <dgm:cxn modelId="{F5B2C801-2F4B-46BB-B5AE-70BB1A54413F}" type="presOf" srcId="{6EC092CA-8CF6-4ECF-B994-D4C2E685D23F}" destId="{8D48E4E7-721F-4BAA-B0A5-D5ED7179FD1B}" srcOrd="0" destOrd="0" presId="urn:microsoft.com/office/officeart/2005/8/layout/orgChart1"/>
    <dgm:cxn modelId="{FAC8E1EA-566A-4201-909F-111C5BE26217}" type="presOf" srcId="{7BAF80FF-D36C-4731-B5A6-345F50AA1071}" destId="{D73DBE37-F07F-4CA3-921E-F2B1FF30CED0}" srcOrd="0" destOrd="0" presId="urn:microsoft.com/office/officeart/2005/8/layout/orgChart1"/>
    <dgm:cxn modelId="{8222ACD9-DF1F-459D-B6EB-F12775F9A687}" type="presOf" srcId="{B9B49C17-BD4A-4D79-9FBF-9A2002CCA029}" destId="{44F92E11-6787-46D6-91A1-DD2BA51FE94D}" srcOrd="0" destOrd="0" presId="urn:microsoft.com/office/officeart/2005/8/layout/orgChart1"/>
    <dgm:cxn modelId="{3B1277AC-5769-464D-B848-3A1823FB0E72}" type="presParOf" srcId="{F245AB76-35F9-4756-873E-F78DE49E9FD9}" destId="{0C324E12-CA7F-4C16-8349-9C4B039F9141}" srcOrd="0" destOrd="0" presId="urn:microsoft.com/office/officeart/2005/8/layout/orgChart1"/>
    <dgm:cxn modelId="{C67C9056-E8AA-4588-826A-6EDDA4BF3290}" type="presParOf" srcId="{0C324E12-CA7F-4C16-8349-9C4B039F9141}" destId="{4FC0EFEE-DAF1-4062-A050-D4210A0C8788}" srcOrd="0" destOrd="0" presId="urn:microsoft.com/office/officeart/2005/8/layout/orgChart1"/>
    <dgm:cxn modelId="{5E4B42D4-3F7C-43EB-B41C-7FFE7E44FC6D}" type="presParOf" srcId="{4FC0EFEE-DAF1-4062-A050-D4210A0C8788}" destId="{95519A1C-8A31-4C88-A8B9-8BA82DAD802E}" srcOrd="0" destOrd="0" presId="urn:microsoft.com/office/officeart/2005/8/layout/orgChart1"/>
    <dgm:cxn modelId="{4E82AB7D-A15C-4BF8-AA8C-28A029AC0E54}" type="presParOf" srcId="{4FC0EFEE-DAF1-4062-A050-D4210A0C8788}" destId="{5E56B087-1B70-4B55-A419-1E1861D1DAE4}" srcOrd="1" destOrd="0" presId="urn:microsoft.com/office/officeart/2005/8/layout/orgChart1"/>
    <dgm:cxn modelId="{C739EF57-3CBF-43E1-84B9-1097544CCF73}" type="presParOf" srcId="{0C324E12-CA7F-4C16-8349-9C4B039F9141}" destId="{9BA736C5-AE51-474A-9567-0CBE4B2FD18A}" srcOrd="1" destOrd="0" presId="urn:microsoft.com/office/officeart/2005/8/layout/orgChart1"/>
    <dgm:cxn modelId="{ED52EE45-E9DE-4018-9AC7-9E387305A3E9}" type="presParOf" srcId="{9BA736C5-AE51-474A-9567-0CBE4B2FD18A}" destId="{803E86D0-ED67-4966-B103-96A7763157EC}" srcOrd="0" destOrd="0" presId="urn:microsoft.com/office/officeart/2005/8/layout/orgChart1"/>
    <dgm:cxn modelId="{72F6059C-7200-44BC-B094-38913B81C4D4}" type="presParOf" srcId="{9BA736C5-AE51-474A-9567-0CBE4B2FD18A}" destId="{83963EB3-742D-4B42-A38D-977F373853A3}" srcOrd="1" destOrd="0" presId="urn:microsoft.com/office/officeart/2005/8/layout/orgChart1"/>
    <dgm:cxn modelId="{3210C3D3-38D2-4E6F-84D6-50A4C87ADFB5}" type="presParOf" srcId="{83963EB3-742D-4B42-A38D-977F373853A3}" destId="{632E7E36-B258-4A4B-AA2F-6D02F3797A73}" srcOrd="0" destOrd="0" presId="urn:microsoft.com/office/officeart/2005/8/layout/orgChart1"/>
    <dgm:cxn modelId="{A8309476-9234-4EE7-B38B-5DF3BC71E1F7}" type="presParOf" srcId="{632E7E36-B258-4A4B-AA2F-6D02F3797A73}" destId="{A73D8C9E-53F0-4AA6-872B-6B523F7DB2C9}" srcOrd="0" destOrd="0" presId="urn:microsoft.com/office/officeart/2005/8/layout/orgChart1"/>
    <dgm:cxn modelId="{6E1E4027-3666-48ED-9E32-B92BB679F57D}" type="presParOf" srcId="{632E7E36-B258-4A4B-AA2F-6D02F3797A73}" destId="{A6CC2540-57C7-409B-A2E8-2C56FBE04528}" srcOrd="1" destOrd="0" presId="urn:microsoft.com/office/officeart/2005/8/layout/orgChart1"/>
    <dgm:cxn modelId="{CB757077-A146-46B0-AEAF-AC78DE200DE3}" type="presParOf" srcId="{83963EB3-742D-4B42-A38D-977F373853A3}" destId="{83EB3331-AC3F-4D44-8DDB-276526D1014A}" srcOrd="1" destOrd="0" presId="urn:microsoft.com/office/officeart/2005/8/layout/orgChart1"/>
    <dgm:cxn modelId="{BE941908-A7D3-4E50-954D-7EFDE2712866}" type="presParOf" srcId="{83EB3331-AC3F-4D44-8DDB-276526D1014A}" destId="{599D2FA8-2147-44E6-AFFA-62DF7C8F7AAA}" srcOrd="0" destOrd="0" presId="urn:microsoft.com/office/officeart/2005/8/layout/orgChart1"/>
    <dgm:cxn modelId="{312313E2-0400-4A88-981A-DFCEA7ED8104}" type="presParOf" srcId="{83EB3331-AC3F-4D44-8DDB-276526D1014A}" destId="{A9A549B5-7A2D-41BC-8980-94446AD4BA25}" srcOrd="1" destOrd="0" presId="urn:microsoft.com/office/officeart/2005/8/layout/orgChart1"/>
    <dgm:cxn modelId="{C3E823C2-E9F7-4DA6-85B6-59B70B669F17}" type="presParOf" srcId="{A9A549B5-7A2D-41BC-8980-94446AD4BA25}" destId="{517ACBAD-A08A-4521-A11E-6D09DF944770}" srcOrd="0" destOrd="0" presId="urn:microsoft.com/office/officeart/2005/8/layout/orgChart1"/>
    <dgm:cxn modelId="{6A31B6E3-A99F-47A8-9F75-422F67266FD6}" type="presParOf" srcId="{517ACBAD-A08A-4521-A11E-6D09DF944770}" destId="{E4566328-2919-4CA9-90B2-59DFE9602206}" srcOrd="0" destOrd="0" presId="urn:microsoft.com/office/officeart/2005/8/layout/orgChart1"/>
    <dgm:cxn modelId="{9ECE86FC-6A17-4F28-B977-4C36E8298B48}" type="presParOf" srcId="{517ACBAD-A08A-4521-A11E-6D09DF944770}" destId="{C4C2A021-85AA-47BA-812F-D208FD770A1E}" srcOrd="1" destOrd="0" presId="urn:microsoft.com/office/officeart/2005/8/layout/orgChart1"/>
    <dgm:cxn modelId="{109396F7-B277-49A4-B785-9C9AE5358FB9}" type="presParOf" srcId="{A9A549B5-7A2D-41BC-8980-94446AD4BA25}" destId="{0CC3C973-AEA3-4321-AAA3-B37F06D56C7C}" srcOrd="1" destOrd="0" presId="urn:microsoft.com/office/officeart/2005/8/layout/orgChart1"/>
    <dgm:cxn modelId="{3A44FC17-793C-4B94-A6B7-2B5C5CEF732C}" type="presParOf" srcId="{A9A549B5-7A2D-41BC-8980-94446AD4BA25}" destId="{BB197536-F710-4627-B4E1-D29E6C0C50D1}" srcOrd="2" destOrd="0" presId="urn:microsoft.com/office/officeart/2005/8/layout/orgChart1"/>
    <dgm:cxn modelId="{556697F7-11E5-4749-944E-AD2B0C8C3226}" type="presParOf" srcId="{83EB3331-AC3F-4D44-8DDB-276526D1014A}" destId="{7567ED3D-1932-4C24-A25B-59774F6AFACD}" srcOrd="2" destOrd="0" presId="urn:microsoft.com/office/officeart/2005/8/layout/orgChart1"/>
    <dgm:cxn modelId="{AE519247-6D90-439B-B387-4FB746615E6A}" type="presParOf" srcId="{83EB3331-AC3F-4D44-8DDB-276526D1014A}" destId="{51A60A34-302B-4347-94A7-EE847E26F950}" srcOrd="3" destOrd="0" presId="urn:microsoft.com/office/officeart/2005/8/layout/orgChart1"/>
    <dgm:cxn modelId="{EEF2B0D8-A1B0-4EA8-ABC3-075850EA7ABD}" type="presParOf" srcId="{51A60A34-302B-4347-94A7-EE847E26F950}" destId="{1F02D733-0AE7-47AC-9434-C940670E3720}" srcOrd="0" destOrd="0" presId="urn:microsoft.com/office/officeart/2005/8/layout/orgChart1"/>
    <dgm:cxn modelId="{7C6E6910-578C-4BD8-9E68-E0B2CCA08123}" type="presParOf" srcId="{1F02D733-0AE7-47AC-9434-C940670E3720}" destId="{9B3C1CC3-0D9C-431C-AD02-F24CCE557BBA}" srcOrd="0" destOrd="0" presId="urn:microsoft.com/office/officeart/2005/8/layout/orgChart1"/>
    <dgm:cxn modelId="{0AA6B0F6-9167-478C-9174-187AAF4D4A4D}" type="presParOf" srcId="{1F02D733-0AE7-47AC-9434-C940670E3720}" destId="{16C96DBA-51B9-40AB-8DF0-68F9EE5A3913}" srcOrd="1" destOrd="0" presId="urn:microsoft.com/office/officeart/2005/8/layout/orgChart1"/>
    <dgm:cxn modelId="{1ABCDC5D-B9B8-4A88-A7EE-218C9F038270}" type="presParOf" srcId="{51A60A34-302B-4347-94A7-EE847E26F950}" destId="{BDD0CA6D-CDD7-4915-AA6B-3408FEAD8461}" srcOrd="1" destOrd="0" presId="urn:microsoft.com/office/officeart/2005/8/layout/orgChart1"/>
    <dgm:cxn modelId="{38807D06-10D5-4EC7-8E30-3A25727D72ED}" type="presParOf" srcId="{51A60A34-302B-4347-94A7-EE847E26F950}" destId="{EAF45A42-F4AD-40DE-9438-A035A56A8F52}" srcOrd="2" destOrd="0" presId="urn:microsoft.com/office/officeart/2005/8/layout/orgChart1"/>
    <dgm:cxn modelId="{73E436B3-0608-44BE-8522-BEB37ED4CE44}" type="presParOf" srcId="{83963EB3-742D-4B42-A38D-977F373853A3}" destId="{0E99814F-3403-49E3-98FC-5E64816E177E}" srcOrd="2" destOrd="0" presId="urn:microsoft.com/office/officeart/2005/8/layout/orgChart1"/>
    <dgm:cxn modelId="{94CDC06D-B7FA-47BA-92C9-523E6C9B465C}" type="presParOf" srcId="{9BA736C5-AE51-474A-9567-0CBE4B2FD18A}" destId="{DC33D8B1-D033-451C-8FE1-BDCC0813D218}" srcOrd="2" destOrd="0" presId="urn:microsoft.com/office/officeart/2005/8/layout/orgChart1"/>
    <dgm:cxn modelId="{164EE4CB-777A-4867-817B-4FD69F8C6A77}" type="presParOf" srcId="{9BA736C5-AE51-474A-9567-0CBE4B2FD18A}" destId="{AD0061DB-19DF-42B9-ABE8-6FACCF03E578}" srcOrd="3" destOrd="0" presId="urn:microsoft.com/office/officeart/2005/8/layout/orgChart1"/>
    <dgm:cxn modelId="{C5D4E786-0438-4C42-9AE2-D3C3D72E19A5}" type="presParOf" srcId="{AD0061DB-19DF-42B9-ABE8-6FACCF03E578}" destId="{18591100-2D5B-41A0-92D8-F4D971C7BD4F}" srcOrd="0" destOrd="0" presId="urn:microsoft.com/office/officeart/2005/8/layout/orgChart1"/>
    <dgm:cxn modelId="{58A0A3F7-B0A6-4D98-95A9-27496E7CD282}" type="presParOf" srcId="{18591100-2D5B-41A0-92D8-F4D971C7BD4F}" destId="{AA9CDC5E-3FC0-4652-A2C0-97FE5B477D86}" srcOrd="0" destOrd="0" presId="urn:microsoft.com/office/officeart/2005/8/layout/orgChart1"/>
    <dgm:cxn modelId="{43F1EDB0-124E-4EDC-8CC6-6329169E7A47}" type="presParOf" srcId="{18591100-2D5B-41A0-92D8-F4D971C7BD4F}" destId="{992959F2-217E-4EBC-9911-F97B38AA4196}" srcOrd="1" destOrd="0" presId="urn:microsoft.com/office/officeart/2005/8/layout/orgChart1"/>
    <dgm:cxn modelId="{12987A08-AD51-427E-9D89-6CE650ACB48D}" type="presParOf" srcId="{AD0061DB-19DF-42B9-ABE8-6FACCF03E578}" destId="{ED87D95E-74CD-490D-8F8C-919C3FBCD554}" srcOrd="1" destOrd="0" presId="urn:microsoft.com/office/officeart/2005/8/layout/orgChart1"/>
    <dgm:cxn modelId="{7216F7C9-CFC1-4B1D-876C-41ADF052FE91}" type="presParOf" srcId="{ED87D95E-74CD-490D-8F8C-919C3FBCD554}" destId="{8A1E37C6-508A-46CA-B660-BDA569909AEF}" srcOrd="0" destOrd="0" presId="urn:microsoft.com/office/officeart/2005/8/layout/orgChart1"/>
    <dgm:cxn modelId="{53537FBD-4B68-4BE1-9594-D9295E5FF831}" type="presParOf" srcId="{ED87D95E-74CD-490D-8F8C-919C3FBCD554}" destId="{06339993-CA4C-432D-A6B1-F590F1810359}" srcOrd="1" destOrd="0" presId="urn:microsoft.com/office/officeart/2005/8/layout/orgChart1"/>
    <dgm:cxn modelId="{12A84290-9FE4-4E08-BC75-E5F7147DCEE8}" type="presParOf" srcId="{06339993-CA4C-432D-A6B1-F590F1810359}" destId="{6493C9C3-81AD-4A0C-B56A-DA6C70360033}" srcOrd="0" destOrd="0" presId="urn:microsoft.com/office/officeart/2005/8/layout/orgChart1"/>
    <dgm:cxn modelId="{8C71FB5B-3413-4338-9CE4-54A69BC3E19C}" type="presParOf" srcId="{6493C9C3-81AD-4A0C-B56A-DA6C70360033}" destId="{CB6D8B50-2F04-4763-94C1-48E656D5AD60}" srcOrd="0" destOrd="0" presId="urn:microsoft.com/office/officeart/2005/8/layout/orgChart1"/>
    <dgm:cxn modelId="{05C5FEDF-A46E-4F21-A629-BA3461218894}" type="presParOf" srcId="{6493C9C3-81AD-4A0C-B56A-DA6C70360033}" destId="{08E1A6B5-95E5-4668-9A2A-DE7554C258BE}" srcOrd="1" destOrd="0" presId="urn:microsoft.com/office/officeart/2005/8/layout/orgChart1"/>
    <dgm:cxn modelId="{DC2D18B6-7AE0-4A55-9926-9E7D99820B07}" type="presParOf" srcId="{06339993-CA4C-432D-A6B1-F590F1810359}" destId="{DEF891C8-068C-40DA-B4FD-E75791C8351A}" srcOrd="1" destOrd="0" presId="urn:microsoft.com/office/officeart/2005/8/layout/orgChart1"/>
    <dgm:cxn modelId="{4B571E71-E363-4A64-87FA-FF9EDA0CD267}" type="presParOf" srcId="{06339993-CA4C-432D-A6B1-F590F1810359}" destId="{555AB237-D01A-4C6A-9C0C-A43E3B106539}" srcOrd="2" destOrd="0" presId="urn:microsoft.com/office/officeart/2005/8/layout/orgChart1"/>
    <dgm:cxn modelId="{9FFAFCFF-E47D-442C-A3D5-85ADBA5EEE3D}" type="presParOf" srcId="{ED87D95E-74CD-490D-8F8C-919C3FBCD554}" destId="{70453FD4-826A-4E93-A7A9-CF08FDDE3EB4}" srcOrd="2" destOrd="0" presId="urn:microsoft.com/office/officeart/2005/8/layout/orgChart1"/>
    <dgm:cxn modelId="{2D8927A2-74F6-4286-B281-CAD4A952DB33}" type="presParOf" srcId="{ED87D95E-74CD-490D-8F8C-919C3FBCD554}" destId="{3A03A1ED-15FD-4449-9846-1078CCC932B8}" srcOrd="3" destOrd="0" presId="urn:microsoft.com/office/officeart/2005/8/layout/orgChart1"/>
    <dgm:cxn modelId="{6078D6E4-8488-4E45-B920-03AC8DCD80A9}" type="presParOf" srcId="{3A03A1ED-15FD-4449-9846-1078CCC932B8}" destId="{380A91D5-E93E-4ECD-9C9B-AC63B9910820}" srcOrd="0" destOrd="0" presId="urn:microsoft.com/office/officeart/2005/8/layout/orgChart1"/>
    <dgm:cxn modelId="{A8BCE3F3-D3AC-4EA2-A51C-0EB4493F4BDA}" type="presParOf" srcId="{380A91D5-E93E-4ECD-9C9B-AC63B9910820}" destId="{F1AA51B1-DA38-4574-B9D1-83073BB730AA}" srcOrd="0" destOrd="0" presId="urn:microsoft.com/office/officeart/2005/8/layout/orgChart1"/>
    <dgm:cxn modelId="{66F3B26F-3CBC-48E6-A404-12D52BA58CBF}" type="presParOf" srcId="{380A91D5-E93E-4ECD-9C9B-AC63B9910820}" destId="{03802E4C-96BB-4E72-89E6-85B99471D69A}" srcOrd="1" destOrd="0" presId="urn:microsoft.com/office/officeart/2005/8/layout/orgChart1"/>
    <dgm:cxn modelId="{7CBC14C4-7A79-4E81-9993-6E95FD8247E7}" type="presParOf" srcId="{3A03A1ED-15FD-4449-9846-1078CCC932B8}" destId="{30CCFAE9-707D-433B-83C0-F0D5B631E41D}" srcOrd="1" destOrd="0" presId="urn:microsoft.com/office/officeart/2005/8/layout/orgChart1"/>
    <dgm:cxn modelId="{79514995-D8B7-40F9-8ACB-8B7C69A93143}" type="presParOf" srcId="{3A03A1ED-15FD-4449-9846-1078CCC932B8}" destId="{1C024730-47FB-43D3-AE72-295238E908B3}" srcOrd="2" destOrd="0" presId="urn:microsoft.com/office/officeart/2005/8/layout/orgChart1"/>
    <dgm:cxn modelId="{A965EB11-509C-4FF7-BE5D-4F2A2FEDFCEE}" type="presParOf" srcId="{AD0061DB-19DF-42B9-ABE8-6FACCF03E578}" destId="{91A88D3B-CF2E-454B-856E-777A642C45E7}" srcOrd="2" destOrd="0" presId="urn:microsoft.com/office/officeart/2005/8/layout/orgChart1"/>
    <dgm:cxn modelId="{4D273353-5C84-4AC3-A7F1-9E1B04714251}" type="presParOf" srcId="{9BA736C5-AE51-474A-9567-0CBE4B2FD18A}" destId="{C413441D-E06D-49A2-BAC5-FF73C98EDCE3}" srcOrd="4" destOrd="0" presId="urn:microsoft.com/office/officeart/2005/8/layout/orgChart1"/>
    <dgm:cxn modelId="{3FAE2453-CE63-4753-917A-6CDC95B0E3F8}" type="presParOf" srcId="{9BA736C5-AE51-474A-9567-0CBE4B2FD18A}" destId="{B71DF3A4-7785-47B2-9E97-871FBC1C25C6}" srcOrd="5" destOrd="0" presId="urn:microsoft.com/office/officeart/2005/8/layout/orgChart1"/>
    <dgm:cxn modelId="{C9782C1A-E129-41F5-A154-A967A4E5D10C}" type="presParOf" srcId="{B71DF3A4-7785-47B2-9E97-871FBC1C25C6}" destId="{A30F082C-7AA2-4E4C-B403-188BBFDDA723}" srcOrd="0" destOrd="0" presId="urn:microsoft.com/office/officeart/2005/8/layout/orgChart1"/>
    <dgm:cxn modelId="{10FD2D55-BEB6-44FC-B5CD-108F32AD6860}" type="presParOf" srcId="{A30F082C-7AA2-4E4C-B403-188BBFDDA723}" destId="{48A12CC0-43F5-4FEE-AEB9-9A01E2CD20D9}" srcOrd="0" destOrd="0" presId="urn:microsoft.com/office/officeart/2005/8/layout/orgChart1"/>
    <dgm:cxn modelId="{68327DCF-0BB0-4E57-8953-DB2F34AFEFB9}" type="presParOf" srcId="{A30F082C-7AA2-4E4C-B403-188BBFDDA723}" destId="{37A50B3F-F824-4E31-8B0B-64226FA31699}" srcOrd="1" destOrd="0" presId="urn:microsoft.com/office/officeart/2005/8/layout/orgChart1"/>
    <dgm:cxn modelId="{83A08A8F-DB9E-44A2-BFB4-C3535A21E9B9}" type="presParOf" srcId="{B71DF3A4-7785-47B2-9E97-871FBC1C25C6}" destId="{FBBFB162-7C9F-4EC1-A7DA-121ECCA225AF}" srcOrd="1" destOrd="0" presId="urn:microsoft.com/office/officeart/2005/8/layout/orgChart1"/>
    <dgm:cxn modelId="{011B063A-C7D7-4D5C-B32D-C21F30C2D06C}" type="presParOf" srcId="{FBBFB162-7C9F-4EC1-A7DA-121ECCA225AF}" destId="{A5F695BA-AC8B-432B-8B1A-5B368292E05D}" srcOrd="0" destOrd="0" presId="urn:microsoft.com/office/officeart/2005/8/layout/orgChart1"/>
    <dgm:cxn modelId="{F9EABEE3-B16B-4953-83E4-76C1AA121428}" type="presParOf" srcId="{FBBFB162-7C9F-4EC1-A7DA-121ECCA225AF}" destId="{C7C97E41-176F-42F7-9022-96CEA81DED25}" srcOrd="1" destOrd="0" presId="urn:microsoft.com/office/officeart/2005/8/layout/orgChart1"/>
    <dgm:cxn modelId="{CE46E752-7EFC-4A37-B0FD-2096973FED4A}" type="presParOf" srcId="{C7C97E41-176F-42F7-9022-96CEA81DED25}" destId="{4AEA2CD2-1916-40A7-9D40-F125655A1F4B}" srcOrd="0" destOrd="0" presId="urn:microsoft.com/office/officeart/2005/8/layout/orgChart1"/>
    <dgm:cxn modelId="{8FF3DAC4-3289-47C4-BD8A-4B1081AEF296}" type="presParOf" srcId="{4AEA2CD2-1916-40A7-9D40-F125655A1F4B}" destId="{B3FC9F62-B0D2-4F37-B346-EDEE649E6239}" srcOrd="0" destOrd="0" presId="urn:microsoft.com/office/officeart/2005/8/layout/orgChart1"/>
    <dgm:cxn modelId="{AA855AFA-014D-4E4F-B835-4BA2BB3BE706}" type="presParOf" srcId="{4AEA2CD2-1916-40A7-9D40-F125655A1F4B}" destId="{36D5C074-853E-4F26-B0CE-933276885D5F}" srcOrd="1" destOrd="0" presId="urn:microsoft.com/office/officeart/2005/8/layout/orgChart1"/>
    <dgm:cxn modelId="{C6C8EC50-8611-4E91-A010-FE0FFC03A6BA}" type="presParOf" srcId="{C7C97E41-176F-42F7-9022-96CEA81DED25}" destId="{8621560D-621D-4100-B497-19007D97656D}" srcOrd="1" destOrd="0" presId="urn:microsoft.com/office/officeart/2005/8/layout/orgChart1"/>
    <dgm:cxn modelId="{59FEB80E-7F16-434C-BC81-7ECF6F3EA71C}" type="presParOf" srcId="{C7C97E41-176F-42F7-9022-96CEA81DED25}" destId="{27A606DE-A354-4256-80C1-921B8993E515}" srcOrd="2" destOrd="0" presId="urn:microsoft.com/office/officeart/2005/8/layout/orgChart1"/>
    <dgm:cxn modelId="{E230D109-0895-4E2D-9210-3CD193502E70}" type="presParOf" srcId="{FBBFB162-7C9F-4EC1-A7DA-121ECCA225AF}" destId="{ABA8A83A-0E4A-4A9F-8BE9-8DD52587CBA3}" srcOrd="2" destOrd="0" presId="urn:microsoft.com/office/officeart/2005/8/layout/orgChart1"/>
    <dgm:cxn modelId="{9A7038DC-E139-4A1A-9A79-0F36F786A74B}" type="presParOf" srcId="{FBBFB162-7C9F-4EC1-A7DA-121ECCA225AF}" destId="{63819DB2-1CD7-4626-BA2A-C4B6E4FC4070}" srcOrd="3" destOrd="0" presId="urn:microsoft.com/office/officeart/2005/8/layout/orgChart1"/>
    <dgm:cxn modelId="{9CF14E48-A344-41FA-A44C-6418D090BD5B}" type="presParOf" srcId="{63819DB2-1CD7-4626-BA2A-C4B6E4FC4070}" destId="{19A64E0E-6FDE-4398-90EB-1F6895E976CF}" srcOrd="0" destOrd="0" presId="urn:microsoft.com/office/officeart/2005/8/layout/orgChart1"/>
    <dgm:cxn modelId="{B03FA0F5-00E7-4E91-892E-654FBB8D0156}" type="presParOf" srcId="{19A64E0E-6FDE-4398-90EB-1F6895E976CF}" destId="{F9754C5D-9340-4D77-B72C-01F5A0D32AE2}" srcOrd="0" destOrd="0" presId="urn:microsoft.com/office/officeart/2005/8/layout/orgChart1"/>
    <dgm:cxn modelId="{2B786E85-36B1-4D16-8437-DF12619B77EC}" type="presParOf" srcId="{19A64E0E-6FDE-4398-90EB-1F6895E976CF}" destId="{ED01900B-2C30-4E04-B317-453805027A4D}" srcOrd="1" destOrd="0" presId="urn:microsoft.com/office/officeart/2005/8/layout/orgChart1"/>
    <dgm:cxn modelId="{A44AEA71-8745-42D9-8074-E117F59FB127}" type="presParOf" srcId="{63819DB2-1CD7-4626-BA2A-C4B6E4FC4070}" destId="{66294F0D-C131-427B-8DF3-33E98822EE75}" srcOrd="1" destOrd="0" presId="urn:microsoft.com/office/officeart/2005/8/layout/orgChart1"/>
    <dgm:cxn modelId="{6710AA53-8933-4366-AA78-CCB36F75C091}" type="presParOf" srcId="{63819DB2-1CD7-4626-BA2A-C4B6E4FC4070}" destId="{4E12F1B3-B00B-4469-B64E-010C0D077609}" srcOrd="2" destOrd="0" presId="urn:microsoft.com/office/officeart/2005/8/layout/orgChart1"/>
    <dgm:cxn modelId="{09EE9469-BCE2-43F5-9DAD-E30920EB11A7}" type="presParOf" srcId="{FBBFB162-7C9F-4EC1-A7DA-121ECCA225AF}" destId="{1FFA6DD4-89AB-453E-820D-41D23119907C}" srcOrd="4" destOrd="0" presId="urn:microsoft.com/office/officeart/2005/8/layout/orgChart1"/>
    <dgm:cxn modelId="{2891E0D3-1885-4EB7-941F-045791904C4B}" type="presParOf" srcId="{FBBFB162-7C9F-4EC1-A7DA-121ECCA225AF}" destId="{348849C4-4D0F-4ABD-A858-9A6950DB1D9A}" srcOrd="5" destOrd="0" presId="urn:microsoft.com/office/officeart/2005/8/layout/orgChart1"/>
    <dgm:cxn modelId="{7B92C928-1990-4C27-81BD-CD527A00549D}" type="presParOf" srcId="{348849C4-4D0F-4ABD-A858-9A6950DB1D9A}" destId="{DF253FF0-5501-48E3-8118-15655045A46D}" srcOrd="0" destOrd="0" presId="urn:microsoft.com/office/officeart/2005/8/layout/orgChart1"/>
    <dgm:cxn modelId="{21F272E0-2274-4D61-BFE9-7EDBE916539E}" type="presParOf" srcId="{DF253FF0-5501-48E3-8118-15655045A46D}" destId="{38ABADF0-05A9-4DB3-8770-30A9835F244E}" srcOrd="0" destOrd="0" presId="urn:microsoft.com/office/officeart/2005/8/layout/orgChart1"/>
    <dgm:cxn modelId="{448319FF-D824-496D-B7B2-BEE71B08A5CA}" type="presParOf" srcId="{DF253FF0-5501-48E3-8118-15655045A46D}" destId="{9B0073D8-DA89-48C0-843F-A8484921D240}" srcOrd="1" destOrd="0" presId="urn:microsoft.com/office/officeart/2005/8/layout/orgChart1"/>
    <dgm:cxn modelId="{4D28C067-E534-4CD4-A78B-0A92222BAE5A}" type="presParOf" srcId="{348849C4-4D0F-4ABD-A858-9A6950DB1D9A}" destId="{19A18FD4-17E7-4672-B52D-2B0A8FED2266}" srcOrd="1" destOrd="0" presId="urn:microsoft.com/office/officeart/2005/8/layout/orgChart1"/>
    <dgm:cxn modelId="{6654D47F-88BF-4BCE-91F6-A61CBA365C21}" type="presParOf" srcId="{348849C4-4D0F-4ABD-A858-9A6950DB1D9A}" destId="{ECEC62C5-4C12-4298-9B6F-9BB417F860AD}" srcOrd="2" destOrd="0" presId="urn:microsoft.com/office/officeart/2005/8/layout/orgChart1"/>
    <dgm:cxn modelId="{7D12C45E-7836-4FE7-A13B-B462A5D6FA16}" type="presParOf" srcId="{B71DF3A4-7785-47B2-9E97-871FBC1C25C6}" destId="{62D4440F-CB20-4E84-839A-1BAC0EEDFDC0}" srcOrd="2" destOrd="0" presId="urn:microsoft.com/office/officeart/2005/8/layout/orgChart1"/>
    <dgm:cxn modelId="{10917EF9-5D6A-4E93-A8A6-534946341119}" type="presParOf" srcId="{9BA736C5-AE51-474A-9567-0CBE4B2FD18A}" destId="{966ADA4A-B8EF-4CEF-A895-09D3D648EF39}" srcOrd="6" destOrd="0" presId="urn:microsoft.com/office/officeart/2005/8/layout/orgChart1"/>
    <dgm:cxn modelId="{B58E96E0-274E-40DA-9B42-C1995468988E}" type="presParOf" srcId="{9BA736C5-AE51-474A-9567-0CBE4B2FD18A}" destId="{D9C3A557-F596-4FB7-B8A2-0150A2688D9A}" srcOrd="7" destOrd="0" presId="urn:microsoft.com/office/officeart/2005/8/layout/orgChart1"/>
    <dgm:cxn modelId="{3C9BC90E-1746-4F4C-A1C3-4E96946FAC3E}" type="presParOf" srcId="{D9C3A557-F596-4FB7-B8A2-0150A2688D9A}" destId="{AB201475-39D2-449E-8F9E-3ECB6BC67F7D}" srcOrd="0" destOrd="0" presId="urn:microsoft.com/office/officeart/2005/8/layout/orgChart1"/>
    <dgm:cxn modelId="{6A6DBA24-896D-468F-827E-08C5A65B6C49}" type="presParOf" srcId="{AB201475-39D2-449E-8F9E-3ECB6BC67F7D}" destId="{1FD2FAB4-BE2A-4F8F-ACB7-B0BB60FEE81E}" srcOrd="0" destOrd="0" presId="urn:microsoft.com/office/officeart/2005/8/layout/orgChart1"/>
    <dgm:cxn modelId="{ACAE56E5-8928-44A6-A95F-F8C8752FA2AE}" type="presParOf" srcId="{AB201475-39D2-449E-8F9E-3ECB6BC67F7D}" destId="{E580FBEB-3986-4CAA-A2B1-01DC400F9723}" srcOrd="1" destOrd="0" presId="urn:microsoft.com/office/officeart/2005/8/layout/orgChart1"/>
    <dgm:cxn modelId="{EE16228D-1BD4-4D7F-8215-CE0EB092DDB8}" type="presParOf" srcId="{D9C3A557-F596-4FB7-B8A2-0150A2688D9A}" destId="{8E8C927E-2BBB-4225-8BD9-B1DE528EA4E9}" srcOrd="1" destOrd="0" presId="urn:microsoft.com/office/officeart/2005/8/layout/orgChart1"/>
    <dgm:cxn modelId="{5B892A51-9F29-4626-B023-FB9EBF410A6B}" type="presParOf" srcId="{8E8C927E-2BBB-4225-8BD9-B1DE528EA4E9}" destId="{7135884F-66E5-422E-9DC8-6AF3C441FA6D}" srcOrd="0" destOrd="0" presId="urn:microsoft.com/office/officeart/2005/8/layout/orgChart1"/>
    <dgm:cxn modelId="{AD3EEFE5-00DA-4BC1-9BCD-AF32F5DC5922}" type="presParOf" srcId="{8E8C927E-2BBB-4225-8BD9-B1DE528EA4E9}" destId="{B12736C7-31CF-4CF8-A649-82A37B70A3FF}" srcOrd="1" destOrd="0" presId="urn:microsoft.com/office/officeart/2005/8/layout/orgChart1"/>
    <dgm:cxn modelId="{77306836-E937-4E01-8220-6AF9686BE395}" type="presParOf" srcId="{B12736C7-31CF-4CF8-A649-82A37B70A3FF}" destId="{C009B0A5-5DC6-4CAF-9108-67C4DFA5FC0F}" srcOrd="0" destOrd="0" presId="urn:microsoft.com/office/officeart/2005/8/layout/orgChart1"/>
    <dgm:cxn modelId="{5C3CBDD6-2D3D-41EA-AB70-5C64713826E5}" type="presParOf" srcId="{C009B0A5-5DC6-4CAF-9108-67C4DFA5FC0F}" destId="{CA8D1892-17CF-4521-86E5-A39FD0D18099}" srcOrd="0" destOrd="0" presId="urn:microsoft.com/office/officeart/2005/8/layout/orgChart1"/>
    <dgm:cxn modelId="{799D62F4-A645-42F3-91C2-BFE81F206EF0}" type="presParOf" srcId="{C009B0A5-5DC6-4CAF-9108-67C4DFA5FC0F}" destId="{2F09D93F-3FF8-4678-897B-E0229FF13F87}" srcOrd="1" destOrd="0" presId="urn:microsoft.com/office/officeart/2005/8/layout/orgChart1"/>
    <dgm:cxn modelId="{7FAF13EA-732E-4093-8A56-ACE84FD7EF8E}" type="presParOf" srcId="{B12736C7-31CF-4CF8-A649-82A37B70A3FF}" destId="{4C4ACEB7-BC68-45FF-AACD-8CBD82EF008B}" srcOrd="1" destOrd="0" presId="urn:microsoft.com/office/officeart/2005/8/layout/orgChart1"/>
    <dgm:cxn modelId="{6A255E4F-2298-4CA2-B750-804B41D68794}" type="presParOf" srcId="{B12736C7-31CF-4CF8-A649-82A37B70A3FF}" destId="{DCB45B25-A99E-4C5D-8D6D-1B6E44C63C14}" srcOrd="2" destOrd="0" presId="urn:microsoft.com/office/officeart/2005/8/layout/orgChart1"/>
    <dgm:cxn modelId="{9C11352F-886F-4D8F-886E-AB6284FDB026}" type="presParOf" srcId="{8E8C927E-2BBB-4225-8BD9-B1DE528EA4E9}" destId="{825FE0F5-F387-4A6B-82D5-59B13E2C7960}" srcOrd="2" destOrd="0" presId="urn:microsoft.com/office/officeart/2005/8/layout/orgChart1"/>
    <dgm:cxn modelId="{1E36FDAC-F951-4B12-97A2-886555C985B7}" type="presParOf" srcId="{8E8C927E-2BBB-4225-8BD9-B1DE528EA4E9}" destId="{4372EB09-B5FE-4AED-9643-3DD87AF1A020}" srcOrd="3" destOrd="0" presId="urn:microsoft.com/office/officeart/2005/8/layout/orgChart1"/>
    <dgm:cxn modelId="{70741F56-767A-456D-ADBE-1BD37FBFDEE0}" type="presParOf" srcId="{4372EB09-B5FE-4AED-9643-3DD87AF1A020}" destId="{41479355-909F-4392-A02A-D277B0B78E9D}" srcOrd="0" destOrd="0" presId="urn:microsoft.com/office/officeart/2005/8/layout/orgChart1"/>
    <dgm:cxn modelId="{23DF7341-3EBF-466B-9B6A-6B4A5CC35761}" type="presParOf" srcId="{41479355-909F-4392-A02A-D277B0B78E9D}" destId="{AC789EF2-FFBB-420E-9E18-D3178DFE7018}" srcOrd="0" destOrd="0" presId="urn:microsoft.com/office/officeart/2005/8/layout/orgChart1"/>
    <dgm:cxn modelId="{69C1436B-C981-4277-BE3D-D272A41851BB}" type="presParOf" srcId="{41479355-909F-4392-A02A-D277B0B78E9D}" destId="{296F2D3B-C52E-4E6E-8E35-FAB8D5E2B288}" srcOrd="1" destOrd="0" presId="urn:microsoft.com/office/officeart/2005/8/layout/orgChart1"/>
    <dgm:cxn modelId="{DC1FB3F3-5D26-42AA-A176-039D3A961EA6}" type="presParOf" srcId="{4372EB09-B5FE-4AED-9643-3DD87AF1A020}" destId="{49B44B77-2247-4E67-A12C-34F867FC7431}" srcOrd="1" destOrd="0" presId="urn:microsoft.com/office/officeart/2005/8/layout/orgChart1"/>
    <dgm:cxn modelId="{C176EBB2-AA91-4036-AB88-173DD24B3262}" type="presParOf" srcId="{4372EB09-B5FE-4AED-9643-3DD87AF1A020}" destId="{E6E8DA60-627B-465F-9675-9A72597A601E}" srcOrd="2" destOrd="0" presId="urn:microsoft.com/office/officeart/2005/8/layout/orgChart1"/>
    <dgm:cxn modelId="{FC85CA85-1DBE-4902-B963-3FC301BCFDF1}" type="presParOf" srcId="{D9C3A557-F596-4FB7-B8A2-0150A2688D9A}" destId="{C5847832-FE34-4043-8B7B-89B503AD80BA}" srcOrd="2" destOrd="0" presId="urn:microsoft.com/office/officeart/2005/8/layout/orgChart1"/>
    <dgm:cxn modelId="{9876ABD7-FC0F-4283-8DCA-69857C1CE789}" type="presParOf" srcId="{9BA736C5-AE51-474A-9567-0CBE4B2FD18A}" destId="{9CA79BE8-9A86-41C9-BB82-FE24B46DCA20}" srcOrd="8" destOrd="0" presId="urn:microsoft.com/office/officeart/2005/8/layout/orgChart1"/>
    <dgm:cxn modelId="{10A8D940-5D25-46CD-B718-6D1DC3DCD19F}" type="presParOf" srcId="{9BA736C5-AE51-474A-9567-0CBE4B2FD18A}" destId="{9199087C-6563-485F-8AE7-801376E3AA59}" srcOrd="9" destOrd="0" presId="urn:microsoft.com/office/officeart/2005/8/layout/orgChart1"/>
    <dgm:cxn modelId="{CB0F1F19-9776-4D5B-8209-50F5AA62D3A4}" type="presParOf" srcId="{9199087C-6563-485F-8AE7-801376E3AA59}" destId="{0C41C4C3-74CA-4000-97F3-F40398A202F6}" srcOrd="0" destOrd="0" presId="urn:microsoft.com/office/officeart/2005/8/layout/orgChart1"/>
    <dgm:cxn modelId="{4B5AA5AC-F54E-47EB-81AB-71A1498213A4}" type="presParOf" srcId="{0C41C4C3-74CA-4000-97F3-F40398A202F6}" destId="{FEE44F5D-107E-4393-935A-98D94D5D0C28}" srcOrd="0" destOrd="0" presId="urn:microsoft.com/office/officeart/2005/8/layout/orgChart1"/>
    <dgm:cxn modelId="{61249B91-8A3E-43D6-A272-FED866FD06E0}" type="presParOf" srcId="{0C41C4C3-74CA-4000-97F3-F40398A202F6}" destId="{10E88CD1-858A-4EE8-94E5-90F688BCBEC3}" srcOrd="1" destOrd="0" presId="urn:microsoft.com/office/officeart/2005/8/layout/orgChart1"/>
    <dgm:cxn modelId="{81FB59D0-4990-4007-B566-373A0D974B61}" type="presParOf" srcId="{9199087C-6563-485F-8AE7-801376E3AA59}" destId="{AC62122E-2D74-45C3-8152-5A3BCD54E0CA}" srcOrd="1" destOrd="0" presId="urn:microsoft.com/office/officeart/2005/8/layout/orgChart1"/>
    <dgm:cxn modelId="{20E83408-7004-4355-A5DC-81D973415603}" type="presParOf" srcId="{AC62122E-2D74-45C3-8152-5A3BCD54E0CA}" destId="{688E6B82-3446-4E88-AFAB-6E0138EC334D}" srcOrd="0" destOrd="0" presId="urn:microsoft.com/office/officeart/2005/8/layout/orgChart1"/>
    <dgm:cxn modelId="{81A67AE1-EC28-41E8-8691-D33870E2DDCD}" type="presParOf" srcId="{AC62122E-2D74-45C3-8152-5A3BCD54E0CA}" destId="{89F67F92-D9EC-4C96-8BA7-DA255734468E}" srcOrd="1" destOrd="0" presId="urn:microsoft.com/office/officeart/2005/8/layout/orgChart1"/>
    <dgm:cxn modelId="{29F571C1-263D-452B-976A-FCB325ACC52B}" type="presParOf" srcId="{89F67F92-D9EC-4C96-8BA7-DA255734468E}" destId="{3AF3743D-0B27-4A20-BDD8-DB3C76B3757E}" srcOrd="0" destOrd="0" presId="urn:microsoft.com/office/officeart/2005/8/layout/orgChart1"/>
    <dgm:cxn modelId="{37F3A214-0BC1-4529-B059-5F2016D4B499}" type="presParOf" srcId="{3AF3743D-0B27-4A20-BDD8-DB3C76B3757E}" destId="{44F92E11-6787-46D6-91A1-DD2BA51FE94D}" srcOrd="0" destOrd="0" presId="urn:microsoft.com/office/officeart/2005/8/layout/orgChart1"/>
    <dgm:cxn modelId="{CFF3B2D0-2206-42A2-A2DD-305C67951F93}" type="presParOf" srcId="{3AF3743D-0B27-4A20-BDD8-DB3C76B3757E}" destId="{B90A420E-FFC3-4873-A682-39022492F19A}" srcOrd="1" destOrd="0" presId="urn:microsoft.com/office/officeart/2005/8/layout/orgChart1"/>
    <dgm:cxn modelId="{8DCEBCC4-7205-4725-82E0-0E4956D4B2B2}" type="presParOf" srcId="{89F67F92-D9EC-4C96-8BA7-DA255734468E}" destId="{51FE1B48-F904-40F6-A38D-F95305D7D753}" srcOrd="1" destOrd="0" presId="urn:microsoft.com/office/officeart/2005/8/layout/orgChart1"/>
    <dgm:cxn modelId="{EAF7488F-472F-44AC-AF87-C50F1245953E}" type="presParOf" srcId="{89F67F92-D9EC-4C96-8BA7-DA255734468E}" destId="{8C4C586A-29EF-468B-A21F-758185A20A58}" srcOrd="2" destOrd="0" presId="urn:microsoft.com/office/officeart/2005/8/layout/orgChart1"/>
    <dgm:cxn modelId="{EBBBEC99-6578-4E6B-A503-DA97BF0FC559}" type="presParOf" srcId="{AC62122E-2D74-45C3-8152-5A3BCD54E0CA}" destId="{8478B39B-BCFC-42D0-A4EC-D4864FB4A868}" srcOrd="2" destOrd="0" presId="urn:microsoft.com/office/officeart/2005/8/layout/orgChart1"/>
    <dgm:cxn modelId="{5CF3EDCE-CC02-4772-9EE7-AB81A896D080}" type="presParOf" srcId="{AC62122E-2D74-45C3-8152-5A3BCD54E0CA}" destId="{2798DAD6-B44E-491F-B7C5-D18E6222CF48}" srcOrd="3" destOrd="0" presId="urn:microsoft.com/office/officeart/2005/8/layout/orgChart1"/>
    <dgm:cxn modelId="{9E572129-945B-4E30-90AA-13EC267E1B14}" type="presParOf" srcId="{2798DAD6-B44E-491F-B7C5-D18E6222CF48}" destId="{5C5EC18B-2777-41D1-AEA3-E0DA7B02AB53}" srcOrd="0" destOrd="0" presId="urn:microsoft.com/office/officeart/2005/8/layout/orgChart1"/>
    <dgm:cxn modelId="{F82029F2-9176-4AE6-9FC4-C9B07560A95F}" type="presParOf" srcId="{5C5EC18B-2777-41D1-AEA3-E0DA7B02AB53}" destId="{8D48E4E7-721F-4BAA-B0A5-D5ED7179FD1B}" srcOrd="0" destOrd="0" presId="urn:microsoft.com/office/officeart/2005/8/layout/orgChart1"/>
    <dgm:cxn modelId="{B18096BF-E5EC-4C6E-A3BC-AC163E3B8087}" type="presParOf" srcId="{5C5EC18B-2777-41D1-AEA3-E0DA7B02AB53}" destId="{8E580A96-E4FD-44B5-8858-E15F16F29E46}" srcOrd="1" destOrd="0" presId="urn:microsoft.com/office/officeart/2005/8/layout/orgChart1"/>
    <dgm:cxn modelId="{33442219-534C-4997-B4CA-7578EF550D26}" type="presParOf" srcId="{2798DAD6-B44E-491F-B7C5-D18E6222CF48}" destId="{6BD816AC-ED62-438F-A73D-477C61F8B6DC}" srcOrd="1" destOrd="0" presId="urn:microsoft.com/office/officeart/2005/8/layout/orgChart1"/>
    <dgm:cxn modelId="{4E1E6677-3D50-4CA1-B6AA-687344E1591E}" type="presParOf" srcId="{2798DAD6-B44E-491F-B7C5-D18E6222CF48}" destId="{8711EC31-0D5F-44AC-B395-14F1CD6AA2FD}" srcOrd="2" destOrd="0" presId="urn:microsoft.com/office/officeart/2005/8/layout/orgChart1"/>
    <dgm:cxn modelId="{AF07ECD4-0D4A-4504-BC0F-2423381225E0}" type="presParOf" srcId="{AC62122E-2D74-45C3-8152-5A3BCD54E0CA}" destId="{0187EEB5-111E-41CD-9890-F809B33CBD5F}" srcOrd="4" destOrd="0" presId="urn:microsoft.com/office/officeart/2005/8/layout/orgChart1"/>
    <dgm:cxn modelId="{B6931BE1-89D6-4014-8D42-C3F54E3A8B7E}" type="presParOf" srcId="{AC62122E-2D74-45C3-8152-5A3BCD54E0CA}" destId="{0E32BCAD-9692-428D-BBB9-2368A28F3094}" srcOrd="5" destOrd="0" presId="urn:microsoft.com/office/officeart/2005/8/layout/orgChart1"/>
    <dgm:cxn modelId="{3FE94A31-373C-404B-B789-3E706E5E4009}" type="presParOf" srcId="{0E32BCAD-9692-428D-BBB9-2368A28F3094}" destId="{E6FA706A-60D9-4A71-A710-398F666381DB}" srcOrd="0" destOrd="0" presId="urn:microsoft.com/office/officeart/2005/8/layout/orgChart1"/>
    <dgm:cxn modelId="{9706464C-91E9-4AC2-BE8A-6F302B752A86}" type="presParOf" srcId="{E6FA706A-60D9-4A71-A710-398F666381DB}" destId="{DF30E778-89CC-44FF-BBB4-E6538F415D4C}" srcOrd="0" destOrd="0" presId="urn:microsoft.com/office/officeart/2005/8/layout/orgChart1"/>
    <dgm:cxn modelId="{E94641E0-E3B1-4F51-8D7B-79C7F48786CC}" type="presParOf" srcId="{E6FA706A-60D9-4A71-A710-398F666381DB}" destId="{C50B4DEB-05A2-40E1-94C9-11A27FB9E1F3}" srcOrd="1" destOrd="0" presId="urn:microsoft.com/office/officeart/2005/8/layout/orgChart1"/>
    <dgm:cxn modelId="{FA7A3009-F40D-4B4C-A732-D7F949EC517E}" type="presParOf" srcId="{0E32BCAD-9692-428D-BBB9-2368A28F3094}" destId="{0B0235C8-CC34-4557-9A2E-01F6B6683FF4}" srcOrd="1" destOrd="0" presId="urn:microsoft.com/office/officeart/2005/8/layout/orgChart1"/>
    <dgm:cxn modelId="{224E8819-51D6-43E7-887D-EC4473BC6413}" type="presParOf" srcId="{0E32BCAD-9692-428D-BBB9-2368A28F3094}" destId="{0ADBBF47-853B-4B94-8FE3-829C74354EC2}" srcOrd="2" destOrd="0" presId="urn:microsoft.com/office/officeart/2005/8/layout/orgChart1"/>
    <dgm:cxn modelId="{52178CB2-7B5B-448A-957E-0C5AC3DFFB0B}" type="presParOf" srcId="{AC62122E-2D74-45C3-8152-5A3BCD54E0CA}" destId="{B865A599-EF11-4F1D-90DD-D5DD2B85AF8E}" srcOrd="6" destOrd="0" presId="urn:microsoft.com/office/officeart/2005/8/layout/orgChart1"/>
    <dgm:cxn modelId="{9E5A28C3-ECD3-4B46-8D01-2D6DA6FF2C36}" type="presParOf" srcId="{AC62122E-2D74-45C3-8152-5A3BCD54E0CA}" destId="{CFFED009-EA13-4D93-B008-509C2824DFA9}" srcOrd="7" destOrd="0" presId="urn:microsoft.com/office/officeart/2005/8/layout/orgChart1"/>
    <dgm:cxn modelId="{D8FB5769-D14B-4FD4-A8D2-B123283359A4}" type="presParOf" srcId="{CFFED009-EA13-4D93-B008-509C2824DFA9}" destId="{7D3EB4B1-2EC5-468D-9E5B-8CEEEDD3C64F}" srcOrd="0" destOrd="0" presId="urn:microsoft.com/office/officeart/2005/8/layout/orgChart1"/>
    <dgm:cxn modelId="{7C16224D-96AD-4BD6-9666-AE20811FFFAD}" type="presParOf" srcId="{7D3EB4B1-2EC5-468D-9E5B-8CEEEDD3C64F}" destId="{919439B9-C49F-4C9C-9E92-6CD030F5C1B8}" srcOrd="0" destOrd="0" presId="urn:microsoft.com/office/officeart/2005/8/layout/orgChart1"/>
    <dgm:cxn modelId="{A392B4B2-DD54-42B3-B1BF-6CA5ED4154EF}" type="presParOf" srcId="{7D3EB4B1-2EC5-468D-9E5B-8CEEEDD3C64F}" destId="{D90E43F3-0D23-4690-8337-B68158C10B3B}" srcOrd="1" destOrd="0" presId="urn:microsoft.com/office/officeart/2005/8/layout/orgChart1"/>
    <dgm:cxn modelId="{CF5E66F7-981E-49CF-9681-1B3B994F98DA}" type="presParOf" srcId="{CFFED009-EA13-4D93-B008-509C2824DFA9}" destId="{C5E8B173-261D-458C-A9AF-069BB21E9E59}" srcOrd="1" destOrd="0" presId="urn:microsoft.com/office/officeart/2005/8/layout/orgChart1"/>
    <dgm:cxn modelId="{D1E9662F-3436-437E-B267-8D146E5219F5}" type="presParOf" srcId="{CFFED009-EA13-4D93-B008-509C2824DFA9}" destId="{60C0252F-7823-446F-B386-A9F6B5069373}" srcOrd="2" destOrd="0" presId="urn:microsoft.com/office/officeart/2005/8/layout/orgChart1"/>
    <dgm:cxn modelId="{BEB6E2CB-0B88-45B4-8117-1683E4A0852E}" type="presParOf" srcId="{9199087C-6563-485F-8AE7-801376E3AA59}" destId="{8FF24BAA-0A37-4D85-A61F-D0EB5E7B72B5}" srcOrd="2" destOrd="0" presId="urn:microsoft.com/office/officeart/2005/8/layout/orgChart1"/>
    <dgm:cxn modelId="{A35179BD-00C8-4A83-A02D-77A6C52F510A}" type="presParOf" srcId="{9BA736C5-AE51-474A-9567-0CBE4B2FD18A}" destId="{A18932D3-00BD-42EF-8AEC-EE0E74FC1941}" srcOrd="10" destOrd="0" presId="urn:microsoft.com/office/officeart/2005/8/layout/orgChart1"/>
    <dgm:cxn modelId="{9B9705A9-B131-42FA-8589-1E8446DFFDE0}" type="presParOf" srcId="{9BA736C5-AE51-474A-9567-0CBE4B2FD18A}" destId="{692A0718-0444-4500-81DB-495E4425BA6A}" srcOrd="11" destOrd="0" presId="urn:microsoft.com/office/officeart/2005/8/layout/orgChart1"/>
    <dgm:cxn modelId="{A733E5C0-C644-4410-9FAE-916E5E790A62}" type="presParOf" srcId="{692A0718-0444-4500-81DB-495E4425BA6A}" destId="{53822D0F-504E-43EC-B69A-93E29682272C}" srcOrd="0" destOrd="0" presId="urn:microsoft.com/office/officeart/2005/8/layout/orgChart1"/>
    <dgm:cxn modelId="{45BD7DE1-0357-40AC-878A-6DA3CD95C07C}" type="presParOf" srcId="{53822D0F-504E-43EC-B69A-93E29682272C}" destId="{D73DBE37-F07F-4CA3-921E-F2B1FF30CED0}" srcOrd="0" destOrd="0" presId="urn:microsoft.com/office/officeart/2005/8/layout/orgChart1"/>
    <dgm:cxn modelId="{A75EBC99-211E-4B8E-880C-6ED7A075FBBD}" type="presParOf" srcId="{53822D0F-504E-43EC-B69A-93E29682272C}" destId="{51496D63-7DD5-4F1F-829D-C4B9FEF386EE}" srcOrd="1" destOrd="0" presId="urn:microsoft.com/office/officeart/2005/8/layout/orgChart1"/>
    <dgm:cxn modelId="{9AE191A4-1D70-4B33-897B-A67B3D43E113}" type="presParOf" srcId="{692A0718-0444-4500-81DB-495E4425BA6A}" destId="{E6B3A941-219A-4FE3-A127-871043692FDF}" srcOrd="1" destOrd="0" presId="urn:microsoft.com/office/officeart/2005/8/layout/orgChart1"/>
    <dgm:cxn modelId="{B5FA12CF-28D2-4949-9546-C7D2BA59DDD0}" type="presParOf" srcId="{E6B3A941-219A-4FE3-A127-871043692FDF}" destId="{569AC99B-9A02-4277-A6AA-499651C962D2}" srcOrd="0" destOrd="0" presId="urn:microsoft.com/office/officeart/2005/8/layout/orgChart1"/>
    <dgm:cxn modelId="{67D2271E-D854-4A55-BC35-FB4B5301B098}" type="presParOf" srcId="{E6B3A941-219A-4FE3-A127-871043692FDF}" destId="{291184CA-9807-48B6-8F62-E1D7B0E89CAD}" srcOrd="1" destOrd="0" presId="urn:microsoft.com/office/officeart/2005/8/layout/orgChart1"/>
    <dgm:cxn modelId="{5BB053EC-C2D2-42EB-8135-96E4CC274DC0}" type="presParOf" srcId="{291184CA-9807-48B6-8F62-E1D7B0E89CAD}" destId="{509429E5-43FD-4803-B824-F8222C2182E2}" srcOrd="0" destOrd="0" presId="urn:microsoft.com/office/officeart/2005/8/layout/orgChart1"/>
    <dgm:cxn modelId="{71CD871F-C029-43AD-A2DA-83BC59BA58F3}" type="presParOf" srcId="{509429E5-43FD-4803-B824-F8222C2182E2}" destId="{C6CF0AD6-4FB8-457A-940C-8F2180B8E053}" srcOrd="0" destOrd="0" presId="urn:microsoft.com/office/officeart/2005/8/layout/orgChart1"/>
    <dgm:cxn modelId="{04860CEF-03DD-40A2-9A33-2480B96F14AB}" type="presParOf" srcId="{509429E5-43FD-4803-B824-F8222C2182E2}" destId="{7FE500A8-7BDF-4263-B2F6-09721ADFF982}" srcOrd="1" destOrd="0" presId="urn:microsoft.com/office/officeart/2005/8/layout/orgChart1"/>
    <dgm:cxn modelId="{DCADE8B4-5795-475B-AAE4-BF6C2BEC9B2B}" type="presParOf" srcId="{291184CA-9807-48B6-8F62-E1D7B0E89CAD}" destId="{0D77690B-AC90-4449-9BDB-03126507C314}" srcOrd="1" destOrd="0" presId="urn:microsoft.com/office/officeart/2005/8/layout/orgChart1"/>
    <dgm:cxn modelId="{EB16619E-B1C3-402E-A06D-A34B610FD6BE}" type="presParOf" srcId="{291184CA-9807-48B6-8F62-E1D7B0E89CAD}" destId="{E87048DE-C6D7-4342-8F08-040EAFB13BEE}" srcOrd="2" destOrd="0" presId="urn:microsoft.com/office/officeart/2005/8/layout/orgChart1"/>
    <dgm:cxn modelId="{BB314C33-CE93-4EBB-B61B-879377FB4C03}" type="presParOf" srcId="{E6B3A941-219A-4FE3-A127-871043692FDF}" destId="{D1C0951C-CBAA-4BFC-83C2-F33D402D2660}" srcOrd="2" destOrd="0" presId="urn:microsoft.com/office/officeart/2005/8/layout/orgChart1"/>
    <dgm:cxn modelId="{86AB0ED8-6CF3-4530-B352-DA6027375497}" type="presParOf" srcId="{E6B3A941-219A-4FE3-A127-871043692FDF}" destId="{798BE2A4-191F-4E5F-BBA4-83418D45421F}" srcOrd="3" destOrd="0" presId="urn:microsoft.com/office/officeart/2005/8/layout/orgChart1"/>
    <dgm:cxn modelId="{2B704628-CFA6-4198-82D8-D063B7022C35}" type="presParOf" srcId="{798BE2A4-191F-4E5F-BBA4-83418D45421F}" destId="{09A0A334-D954-4BD7-89AC-BE4994C04BA2}" srcOrd="0" destOrd="0" presId="urn:microsoft.com/office/officeart/2005/8/layout/orgChart1"/>
    <dgm:cxn modelId="{80C8F29E-E3F9-4A4C-BC3F-A06FFBB2CF4B}" type="presParOf" srcId="{09A0A334-D954-4BD7-89AC-BE4994C04BA2}" destId="{5E84CB7D-37CF-4922-B046-082F0987A437}" srcOrd="0" destOrd="0" presId="urn:microsoft.com/office/officeart/2005/8/layout/orgChart1"/>
    <dgm:cxn modelId="{29D6E73C-106A-47A0-A4B4-082FEF887CA7}" type="presParOf" srcId="{09A0A334-D954-4BD7-89AC-BE4994C04BA2}" destId="{7EECA13A-F017-4B14-832A-BF58D7DD9B76}" srcOrd="1" destOrd="0" presId="urn:microsoft.com/office/officeart/2005/8/layout/orgChart1"/>
    <dgm:cxn modelId="{65AC6F5D-9451-4320-9826-96F76586C3C2}" type="presParOf" srcId="{798BE2A4-191F-4E5F-BBA4-83418D45421F}" destId="{EFAA7E42-AC05-47B2-BEDD-54365EA7FAF4}" srcOrd="1" destOrd="0" presId="urn:microsoft.com/office/officeart/2005/8/layout/orgChart1"/>
    <dgm:cxn modelId="{AE7E9F6D-AD09-47E2-BBCB-437F36CF351E}" type="presParOf" srcId="{798BE2A4-191F-4E5F-BBA4-83418D45421F}" destId="{99C33772-043F-4DC0-A743-8799D7AD29A3}" srcOrd="2" destOrd="0" presId="urn:microsoft.com/office/officeart/2005/8/layout/orgChart1"/>
    <dgm:cxn modelId="{BACE7126-694C-406D-9452-2216E4FF6B5F}" type="presParOf" srcId="{692A0718-0444-4500-81DB-495E4425BA6A}" destId="{30D79E52-F9C0-4695-BAE2-9F266DDE6A68}" srcOrd="2" destOrd="0" presId="urn:microsoft.com/office/officeart/2005/8/layout/orgChart1"/>
    <dgm:cxn modelId="{26DC400E-E14D-413F-9ED6-D0C1AB26FBAD}" type="presParOf" srcId="{0C324E12-CA7F-4C16-8349-9C4B039F9141}" destId="{FEC505A4-ED1F-438F-8456-F563EE6608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0951C-CBAA-4BFC-83C2-F33D402D2660}">
      <dsp:nvSpPr>
        <dsp:cNvPr id="0" name=""/>
        <dsp:cNvSpPr/>
      </dsp:nvSpPr>
      <dsp:spPr>
        <a:xfrm>
          <a:off x="6448141" y="1769705"/>
          <a:ext cx="157193" cy="1226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08"/>
              </a:lnTo>
              <a:lnTo>
                <a:pt x="157193" y="1226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AC99B-9A02-4277-A6AA-499651C962D2}">
      <dsp:nvSpPr>
        <dsp:cNvPr id="0" name=""/>
        <dsp:cNvSpPr/>
      </dsp:nvSpPr>
      <dsp:spPr>
        <a:xfrm>
          <a:off x="6448141" y="1769705"/>
          <a:ext cx="157193" cy="48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59"/>
              </a:lnTo>
              <a:lnTo>
                <a:pt x="157193" y="482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932D3-00BD-42EF-8AEC-EE0E74FC1941}">
      <dsp:nvSpPr>
        <dsp:cNvPr id="0" name=""/>
        <dsp:cNvSpPr/>
      </dsp:nvSpPr>
      <dsp:spPr>
        <a:xfrm>
          <a:off x="3714873" y="776342"/>
          <a:ext cx="3152450" cy="46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349"/>
              </a:lnTo>
              <a:lnTo>
                <a:pt x="3152450" y="359349"/>
              </a:lnTo>
              <a:lnTo>
                <a:pt x="3152450" y="469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A599-EF11-4F1D-90DD-D5DD2B85AF8E}">
      <dsp:nvSpPr>
        <dsp:cNvPr id="0" name=""/>
        <dsp:cNvSpPr/>
      </dsp:nvSpPr>
      <dsp:spPr>
        <a:xfrm>
          <a:off x="5180115" y="1769705"/>
          <a:ext cx="157193" cy="2714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4205"/>
              </a:lnTo>
              <a:lnTo>
                <a:pt x="157193" y="27142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7EEB5-111E-41CD-9890-F809B33CBD5F}">
      <dsp:nvSpPr>
        <dsp:cNvPr id="0" name=""/>
        <dsp:cNvSpPr/>
      </dsp:nvSpPr>
      <dsp:spPr>
        <a:xfrm>
          <a:off x="5180115" y="1769705"/>
          <a:ext cx="157193" cy="19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157"/>
              </a:lnTo>
              <a:lnTo>
                <a:pt x="157193" y="19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8B39B-BCFC-42D0-A4EC-D4864FB4A868}">
      <dsp:nvSpPr>
        <dsp:cNvPr id="0" name=""/>
        <dsp:cNvSpPr/>
      </dsp:nvSpPr>
      <dsp:spPr>
        <a:xfrm>
          <a:off x="5180115" y="1769705"/>
          <a:ext cx="157193" cy="1226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08"/>
              </a:lnTo>
              <a:lnTo>
                <a:pt x="157193" y="1226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E6B82-3446-4E88-AFAB-6E0138EC334D}">
      <dsp:nvSpPr>
        <dsp:cNvPr id="0" name=""/>
        <dsp:cNvSpPr/>
      </dsp:nvSpPr>
      <dsp:spPr>
        <a:xfrm>
          <a:off x="5180115" y="1769705"/>
          <a:ext cx="157193" cy="48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59"/>
              </a:lnTo>
              <a:lnTo>
                <a:pt x="157193" y="482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79BE8-9A86-41C9-BB82-FE24B46DCA20}">
      <dsp:nvSpPr>
        <dsp:cNvPr id="0" name=""/>
        <dsp:cNvSpPr/>
      </dsp:nvSpPr>
      <dsp:spPr>
        <a:xfrm>
          <a:off x="3714873" y="776342"/>
          <a:ext cx="1884423" cy="46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349"/>
              </a:lnTo>
              <a:lnTo>
                <a:pt x="1884423" y="359349"/>
              </a:lnTo>
              <a:lnTo>
                <a:pt x="1884423" y="469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FE0F5-F387-4A6B-82D5-59B13E2C7960}">
      <dsp:nvSpPr>
        <dsp:cNvPr id="0" name=""/>
        <dsp:cNvSpPr/>
      </dsp:nvSpPr>
      <dsp:spPr>
        <a:xfrm>
          <a:off x="3912088" y="1769705"/>
          <a:ext cx="157193" cy="1226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08"/>
              </a:lnTo>
              <a:lnTo>
                <a:pt x="157193" y="1226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5884F-66E5-422E-9DC8-6AF3C441FA6D}">
      <dsp:nvSpPr>
        <dsp:cNvPr id="0" name=""/>
        <dsp:cNvSpPr/>
      </dsp:nvSpPr>
      <dsp:spPr>
        <a:xfrm>
          <a:off x="3912088" y="1769705"/>
          <a:ext cx="157193" cy="48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59"/>
              </a:lnTo>
              <a:lnTo>
                <a:pt x="157193" y="482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ADA4A-B8EF-4CEF-A895-09D3D648EF39}">
      <dsp:nvSpPr>
        <dsp:cNvPr id="0" name=""/>
        <dsp:cNvSpPr/>
      </dsp:nvSpPr>
      <dsp:spPr>
        <a:xfrm>
          <a:off x="3714873" y="776342"/>
          <a:ext cx="616397" cy="46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349"/>
              </a:lnTo>
              <a:lnTo>
                <a:pt x="616397" y="359349"/>
              </a:lnTo>
              <a:lnTo>
                <a:pt x="616397" y="469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A6DD4-89AB-453E-820D-41D23119907C}">
      <dsp:nvSpPr>
        <dsp:cNvPr id="0" name=""/>
        <dsp:cNvSpPr/>
      </dsp:nvSpPr>
      <dsp:spPr>
        <a:xfrm>
          <a:off x="2644061" y="1769705"/>
          <a:ext cx="157193" cy="19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157"/>
              </a:lnTo>
              <a:lnTo>
                <a:pt x="157193" y="19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8A83A-0E4A-4A9F-8BE9-8DD52587CBA3}">
      <dsp:nvSpPr>
        <dsp:cNvPr id="0" name=""/>
        <dsp:cNvSpPr/>
      </dsp:nvSpPr>
      <dsp:spPr>
        <a:xfrm>
          <a:off x="2644061" y="1769705"/>
          <a:ext cx="157193" cy="1226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08"/>
              </a:lnTo>
              <a:lnTo>
                <a:pt x="157193" y="1226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695BA-AC8B-432B-8B1A-5B368292E05D}">
      <dsp:nvSpPr>
        <dsp:cNvPr id="0" name=""/>
        <dsp:cNvSpPr/>
      </dsp:nvSpPr>
      <dsp:spPr>
        <a:xfrm>
          <a:off x="2644061" y="1769705"/>
          <a:ext cx="157193" cy="48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59"/>
              </a:lnTo>
              <a:lnTo>
                <a:pt x="157193" y="482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3441D-E06D-49A2-BAC5-FF73C98EDCE3}">
      <dsp:nvSpPr>
        <dsp:cNvPr id="0" name=""/>
        <dsp:cNvSpPr/>
      </dsp:nvSpPr>
      <dsp:spPr>
        <a:xfrm>
          <a:off x="3063244" y="776342"/>
          <a:ext cx="651629" cy="469384"/>
        </a:xfrm>
        <a:custGeom>
          <a:avLst/>
          <a:gdLst/>
          <a:ahLst/>
          <a:cxnLst/>
          <a:rect l="0" t="0" r="0" b="0"/>
          <a:pathLst>
            <a:path>
              <a:moveTo>
                <a:pt x="651629" y="0"/>
              </a:moveTo>
              <a:lnTo>
                <a:pt x="651629" y="359349"/>
              </a:lnTo>
              <a:lnTo>
                <a:pt x="0" y="359349"/>
              </a:lnTo>
              <a:lnTo>
                <a:pt x="0" y="469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53FD4-826A-4E93-A7A9-CF08FDDE3EB4}">
      <dsp:nvSpPr>
        <dsp:cNvPr id="0" name=""/>
        <dsp:cNvSpPr/>
      </dsp:nvSpPr>
      <dsp:spPr>
        <a:xfrm>
          <a:off x="1376035" y="1769705"/>
          <a:ext cx="157193" cy="1226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08"/>
              </a:lnTo>
              <a:lnTo>
                <a:pt x="157193" y="1226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E37C6-508A-46CA-B660-BDA569909AEF}">
      <dsp:nvSpPr>
        <dsp:cNvPr id="0" name=""/>
        <dsp:cNvSpPr/>
      </dsp:nvSpPr>
      <dsp:spPr>
        <a:xfrm>
          <a:off x="1376035" y="1769705"/>
          <a:ext cx="157193" cy="48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59"/>
              </a:lnTo>
              <a:lnTo>
                <a:pt x="157193" y="482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3D8B1-D033-451C-8FE1-BDCC0813D218}">
      <dsp:nvSpPr>
        <dsp:cNvPr id="0" name=""/>
        <dsp:cNvSpPr/>
      </dsp:nvSpPr>
      <dsp:spPr>
        <a:xfrm>
          <a:off x="1795217" y="776342"/>
          <a:ext cx="1919656" cy="469384"/>
        </a:xfrm>
        <a:custGeom>
          <a:avLst/>
          <a:gdLst/>
          <a:ahLst/>
          <a:cxnLst/>
          <a:rect l="0" t="0" r="0" b="0"/>
          <a:pathLst>
            <a:path>
              <a:moveTo>
                <a:pt x="1919656" y="0"/>
              </a:moveTo>
              <a:lnTo>
                <a:pt x="1919656" y="359349"/>
              </a:lnTo>
              <a:lnTo>
                <a:pt x="0" y="359349"/>
              </a:lnTo>
              <a:lnTo>
                <a:pt x="0" y="469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7ED3D-1932-4C24-A25B-59774F6AFACD}">
      <dsp:nvSpPr>
        <dsp:cNvPr id="0" name=""/>
        <dsp:cNvSpPr/>
      </dsp:nvSpPr>
      <dsp:spPr>
        <a:xfrm>
          <a:off x="108008" y="1769705"/>
          <a:ext cx="157193" cy="1226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08"/>
              </a:lnTo>
              <a:lnTo>
                <a:pt x="157193" y="1226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D2FA8-2147-44E6-AFFA-62DF7C8F7AAA}">
      <dsp:nvSpPr>
        <dsp:cNvPr id="0" name=""/>
        <dsp:cNvSpPr/>
      </dsp:nvSpPr>
      <dsp:spPr>
        <a:xfrm>
          <a:off x="108008" y="1769705"/>
          <a:ext cx="157193" cy="48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59"/>
              </a:lnTo>
              <a:lnTo>
                <a:pt x="157193" y="482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E86D0-ED67-4966-B103-96A7763157EC}">
      <dsp:nvSpPr>
        <dsp:cNvPr id="0" name=""/>
        <dsp:cNvSpPr/>
      </dsp:nvSpPr>
      <dsp:spPr>
        <a:xfrm>
          <a:off x="527190" y="776342"/>
          <a:ext cx="3187682" cy="469384"/>
        </a:xfrm>
        <a:custGeom>
          <a:avLst/>
          <a:gdLst/>
          <a:ahLst/>
          <a:cxnLst/>
          <a:rect l="0" t="0" r="0" b="0"/>
          <a:pathLst>
            <a:path>
              <a:moveTo>
                <a:pt x="3187682" y="0"/>
              </a:moveTo>
              <a:lnTo>
                <a:pt x="3187682" y="359349"/>
              </a:lnTo>
              <a:lnTo>
                <a:pt x="0" y="359349"/>
              </a:lnTo>
              <a:lnTo>
                <a:pt x="0" y="469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19A1C-8A31-4C88-A8B9-8BA82DAD802E}">
      <dsp:nvSpPr>
        <dsp:cNvPr id="0" name=""/>
        <dsp:cNvSpPr/>
      </dsp:nvSpPr>
      <dsp:spPr>
        <a:xfrm>
          <a:off x="3190895" y="252364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/>
            <a:t>Implementación y mejora continua de un SGCN</a:t>
          </a:r>
          <a:endParaRPr lang="es-CO" sz="800" kern="1200" dirty="0"/>
        </a:p>
      </dsp:txBody>
      <dsp:txXfrm>
        <a:off x="3190895" y="252364"/>
        <a:ext cx="1047955" cy="523977"/>
      </dsp:txXfrm>
    </dsp:sp>
    <dsp:sp modelId="{A73D8C9E-53F0-4AA6-872B-6B523F7DB2C9}">
      <dsp:nvSpPr>
        <dsp:cNvPr id="0" name=""/>
        <dsp:cNvSpPr/>
      </dsp:nvSpPr>
      <dsp:spPr>
        <a:xfrm>
          <a:off x="3212" y="1245727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Planificación </a:t>
          </a:r>
          <a:r>
            <a:rPr lang="es-CO" sz="800" b="0" i="0" u="none" kern="1200" dirty="0"/>
            <a:t>y control de operaciones</a:t>
          </a:r>
          <a:endParaRPr lang="es-CO" sz="800" kern="1200" dirty="0"/>
        </a:p>
      </dsp:txBody>
      <dsp:txXfrm>
        <a:off x="3212" y="1245727"/>
        <a:ext cx="1047955" cy="523977"/>
      </dsp:txXfrm>
    </dsp:sp>
    <dsp:sp modelId="{E4566328-2919-4CA9-90B2-59DFE9602206}">
      <dsp:nvSpPr>
        <dsp:cNvPr id="0" name=""/>
        <dsp:cNvSpPr/>
      </dsp:nvSpPr>
      <dsp:spPr>
        <a:xfrm>
          <a:off x="265201" y="1989776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Riesgos </a:t>
          </a:r>
          <a:r>
            <a:rPr lang="es-CO" sz="800" b="0" i="0" u="none" kern="1200" dirty="0"/>
            <a:t>disruptivos </a:t>
          </a:r>
          <a:endParaRPr lang="es-CO" sz="800" kern="1200" dirty="0"/>
        </a:p>
      </dsp:txBody>
      <dsp:txXfrm>
        <a:off x="265201" y="1989776"/>
        <a:ext cx="1047955" cy="523977"/>
      </dsp:txXfrm>
    </dsp:sp>
    <dsp:sp modelId="{9B3C1CC3-0D9C-431C-AD02-F24CCE557BBA}">
      <dsp:nvSpPr>
        <dsp:cNvPr id="0" name=""/>
        <dsp:cNvSpPr/>
      </dsp:nvSpPr>
      <dsp:spPr>
        <a:xfrm>
          <a:off x="265201" y="2733824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Evaluación </a:t>
          </a:r>
          <a:r>
            <a:rPr lang="es-CO" sz="800" b="0" i="0" u="none" kern="1200" dirty="0"/>
            <a:t>de riesgos</a:t>
          </a:r>
          <a:endParaRPr lang="es-CO" sz="800" kern="1200" dirty="0"/>
        </a:p>
      </dsp:txBody>
      <dsp:txXfrm>
        <a:off x="265201" y="2733824"/>
        <a:ext cx="1047955" cy="523977"/>
      </dsp:txXfrm>
    </dsp:sp>
    <dsp:sp modelId="{AA9CDC5E-3FC0-4652-A2C0-97FE5B477D86}">
      <dsp:nvSpPr>
        <dsp:cNvPr id="0" name=""/>
        <dsp:cNvSpPr/>
      </dsp:nvSpPr>
      <dsp:spPr>
        <a:xfrm>
          <a:off x="1271239" y="1245727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/>
            <a:t>El BIA</a:t>
          </a:r>
          <a:endParaRPr lang="es-CO" sz="800" kern="1200" dirty="0"/>
        </a:p>
      </dsp:txBody>
      <dsp:txXfrm>
        <a:off x="1271239" y="1245727"/>
        <a:ext cx="1047955" cy="523977"/>
      </dsp:txXfrm>
    </dsp:sp>
    <dsp:sp modelId="{CB6D8B50-2F04-4763-94C1-48E656D5AD60}">
      <dsp:nvSpPr>
        <dsp:cNvPr id="0" name=""/>
        <dsp:cNvSpPr/>
      </dsp:nvSpPr>
      <dsp:spPr>
        <a:xfrm>
          <a:off x="1533228" y="1989776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Medición </a:t>
          </a:r>
          <a:r>
            <a:rPr lang="es-CO" sz="800" b="0" i="0" u="none" kern="1200" dirty="0"/>
            <a:t>del impacto de un BIA</a:t>
          </a:r>
          <a:endParaRPr lang="es-CO" sz="800" kern="1200" dirty="0"/>
        </a:p>
      </dsp:txBody>
      <dsp:txXfrm>
        <a:off x="1533228" y="1989776"/>
        <a:ext cx="1047955" cy="523977"/>
      </dsp:txXfrm>
    </dsp:sp>
    <dsp:sp modelId="{F1AA51B1-DA38-4574-B9D1-83073BB730AA}">
      <dsp:nvSpPr>
        <dsp:cNvPr id="0" name=""/>
        <dsp:cNvSpPr/>
      </dsp:nvSpPr>
      <dsp:spPr>
        <a:xfrm>
          <a:off x="1533228" y="2733824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Estrategias </a:t>
          </a:r>
          <a:r>
            <a:rPr lang="es-CO" sz="800" b="0" i="0" u="none" kern="1200" dirty="0"/>
            <a:t>y plan de gestión de incidentes</a:t>
          </a:r>
          <a:endParaRPr lang="es-CO" sz="800" kern="1200" dirty="0"/>
        </a:p>
      </dsp:txBody>
      <dsp:txXfrm>
        <a:off x="1533228" y="2733824"/>
        <a:ext cx="1047955" cy="523977"/>
      </dsp:txXfrm>
    </dsp:sp>
    <dsp:sp modelId="{48A12CC0-43F5-4FEE-AEB9-9A01E2CD20D9}">
      <dsp:nvSpPr>
        <dsp:cNvPr id="0" name=""/>
        <dsp:cNvSpPr/>
      </dsp:nvSpPr>
      <dsp:spPr>
        <a:xfrm>
          <a:off x="2539266" y="1245727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El </a:t>
          </a:r>
          <a:r>
            <a:rPr lang="es-CO" sz="800" b="0" i="0" u="none" kern="1200" dirty="0"/>
            <a:t>plan de continuidad del negocio</a:t>
          </a:r>
          <a:endParaRPr lang="es-CO" sz="800" kern="1200" dirty="0"/>
        </a:p>
      </dsp:txBody>
      <dsp:txXfrm>
        <a:off x="2539266" y="1245727"/>
        <a:ext cx="1047955" cy="523977"/>
      </dsp:txXfrm>
    </dsp:sp>
    <dsp:sp modelId="{B3FC9F62-B0D2-4F37-B346-EDEE649E6239}">
      <dsp:nvSpPr>
        <dsp:cNvPr id="0" name=""/>
        <dsp:cNvSpPr/>
      </dsp:nvSpPr>
      <dsp:spPr>
        <a:xfrm>
          <a:off x="2801255" y="1989776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Evaluación </a:t>
          </a:r>
          <a:r>
            <a:rPr lang="es-CO" sz="800" b="0" i="0" u="none" kern="1200" dirty="0"/>
            <a:t>de planes de continuidad de negocio</a:t>
          </a:r>
          <a:endParaRPr lang="es-CO" sz="800" kern="1200" dirty="0"/>
        </a:p>
      </dsp:txBody>
      <dsp:txXfrm>
        <a:off x="2801255" y="1989776"/>
        <a:ext cx="1047955" cy="523977"/>
      </dsp:txXfrm>
    </dsp:sp>
    <dsp:sp modelId="{F9754C5D-9340-4D77-B72C-01F5A0D32AE2}">
      <dsp:nvSpPr>
        <dsp:cNvPr id="0" name=""/>
        <dsp:cNvSpPr/>
      </dsp:nvSpPr>
      <dsp:spPr>
        <a:xfrm>
          <a:off x="2801255" y="2733824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Características </a:t>
          </a:r>
          <a:r>
            <a:rPr lang="es-CO" sz="800" b="0" i="0" u="none" kern="1200" dirty="0"/>
            <a:t>de los planes de continuidad</a:t>
          </a:r>
          <a:endParaRPr lang="es-CO" sz="800" kern="1200" dirty="0"/>
        </a:p>
      </dsp:txBody>
      <dsp:txXfrm>
        <a:off x="2801255" y="2733824"/>
        <a:ext cx="1047955" cy="523977"/>
      </dsp:txXfrm>
    </dsp:sp>
    <dsp:sp modelId="{38ABADF0-05A9-4DB3-8770-30A9835F244E}">
      <dsp:nvSpPr>
        <dsp:cNvPr id="0" name=""/>
        <dsp:cNvSpPr/>
      </dsp:nvSpPr>
      <dsp:spPr>
        <a:xfrm>
          <a:off x="2801255" y="3477873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Normatividad</a:t>
          </a:r>
          <a:endParaRPr lang="es-CO" sz="800" kern="1200" dirty="0"/>
        </a:p>
      </dsp:txBody>
      <dsp:txXfrm>
        <a:off x="2801255" y="3477873"/>
        <a:ext cx="1047955" cy="523977"/>
      </dsp:txXfrm>
    </dsp:sp>
    <dsp:sp modelId="{1FD2FAB4-BE2A-4F8F-ACB7-B0BB60FEE81E}">
      <dsp:nvSpPr>
        <dsp:cNvPr id="0" name=""/>
        <dsp:cNvSpPr/>
      </dsp:nvSpPr>
      <dsp:spPr>
        <a:xfrm>
          <a:off x="3807292" y="1245727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/>
            <a:t>Centro de datos</a:t>
          </a:r>
          <a:endParaRPr lang="es-CO" sz="800" kern="1200" dirty="0"/>
        </a:p>
      </dsp:txBody>
      <dsp:txXfrm>
        <a:off x="3807292" y="1245727"/>
        <a:ext cx="1047955" cy="523977"/>
      </dsp:txXfrm>
    </dsp:sp>
    <dsp:sp modelId="{CA8D1892-17CF-4521-86E5-A39FD0D18099}">
      <dsp:nvSpPr>
        <dsp:cNvPr id="0" name=""/>
        <dsp:cNvSpPr/>
      </dsp:nvSpPr>
      <dsp:spPr>
        <a:xfrm>
          <a:off x="4069281" y="1989776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Riesgos </a:t>
          </a:r>
          <a:r>
            <a:rPr lang="es-CO" sz="800" b="0" i="0" u="none" kern="1200" dirty="0"/>
            <a:t>asociados a los centros de datos</a:t>
          </a:r>
          <a:endParaRPr lang="es-CO" sz="800" kern="1200" dirty="0"/>
        </a:p>
      </dsp:txBody>
      <dsp:txXfrm>
        <a:off x="4069281" y="1989776"/>
        <a:ext cx="1047955" cy="523977"/>
      </dsp:txXfrm>
    </dsp:sp>
    <dsp:sp modelId="{AC789EF2-FFBB-420E-9E18-D3178DFE7018}">
      <dsp:nvSpPr>
        <dsp:cNvPr id="0" name=""/>
        <dsp:cNvSpPr/>
      </dsp:nvSpPr>
      <dsp:spPr>
        <a:xfrm>
          <a:off x="4069281" y="2733824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Estrategias </a:t>
          </a:r>
          <a:r>
            <a:rPr lang="es-CO" sz="800" b="0" i="0" u="none" kern="1200" dirty="0"/>
            <a:t>para el manejo de un centro de datos</a:t>
          </a:r>
          <a:endParaRPr lang="es-CO" sz="800" kern="1200" dirty="0"/>
        </a:p>
      </dsp:txBody>
      <dsp:txXfrm>
        <a:off x="4069281" y="2733824"/>
        <a:ext cx="1047955" cy="523977"/>
      </dsp:txXfrm>
    </dsp:sp>
    <dsp:sp modelId="{FEE44F5D-107E-4393-935A-98D94D5D0C28}">
      <dsp:nvSpPr>
        <dsp:cNvPr id="0" name=""/>
        <dsp:cNvSpPr/>
      </dsp:nvSpPr>
      <dsp:spPr>
        <a:xfrm>
          <a:off x="5075319" y="1245727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Monitoreo </a:t>
          </a:r>
          <a:r>
            <a:rPr lang="es-CO" sz="800" b="0" i="0" u="none" kern="1200" dirty="0"/>
            <a:t>de procesos de continuidad de negocio</a:t>
          </a:r>
          <a:endParaRPr lang="es-CO" sz="800" kern="1200" dirty="0"/>
        </a:p>
      </dsp:txBody>
      <dsp:txXfrm>
        <a:off x="5075319" y="1245727"/>
        <a:ext cx="1047955" cy="523977"/>
      </dsp:txXfrm>
    </dsp:sp>
    <dsp:sp modelId="{44F92E11-6787-46D6-91A1-DD2BA51FE94D}">
      <dsp:nvSpPr>
        <dsp:cNvPr id="0" name=""/>
        <dsp:cNvSpPr/>
      </dsp:nvSpPr>
      <dsp:spPr>
        <a:xfrm>
          <a:off x="5337308" y="1989776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¿Qué </a:t>
          </a:r>
          <a:r>
            <a:rPr lang="es-CO" sz="800" b="0" i="0" u="none" kern="1200" dirty="0"/>
            <a:t>es una auditoría interna?</a:t>
          </a:r>
          <a:endParaRPr lang="es-CO" sz="800" kern="1200" dirty="0"/>
        </a:p>
      </dsp:txBody>
      <dsp:txXfrm>
        <a:off x="5337308" y="1989776"/>
        <a:ext cx="1047955" cy="523977"/>
      </dsp:txXfrm>
    </dsp:sp>
    <dsp:sp modelId="{8D48E4E7-721F-4BAA-B0A5-D5ED7179FD1B}">
      <dsp:nvSpPr>
        <dsp:cNvPr id="0" name=""/>
        <dsp:cNvSpPr/>
      </dsp:nvSpPr>
      <dsp:spPr>
        <a:xfrm>
          <a:off x="5337308" y="2733824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¿Cómo </a:t>
          </a:r>
          <a:r>
            <a:rPr lang="es-CO" sz="800" b="0" i="0" u="none" kern="1200" dirty="0"/>
            <a:t>se aplica una auditoría interna a un SGCN?</a:t>
          </a:r>
          <a:endParaRPr lang="es-CO" sz="800" kern="1200" dirty="0"/>
        </a:p>
      </dsp:txBody>
      <dsp:txXfrm>
        <a:off x="5337308" y="2733824"/>
        <a:ext cx="1047955" cy="523977"/>
      </dsp:txXfrm>
    </dsp:sp>
    <dsp:sp modelId="{DF30E778-89CC-44FF-BBB4-E6538F415D4C}">
      <dsp:nvSpPr>
        <dsp:cNvPr id="0" name=""/>
        <dsp:cNvSpPr/>
      </dsp:nvSpPr>
      <dsp:spPr>
        <a:xfrm>
          <a:off x="5337308" y="3477873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Construcción </a:t>
          </a:r>
          <a:r>
            <a:rPr lang="es-CO" sz="800" b="0" i="0" u="none" kern="1200" dirty="0"/>
            <a:t>de planes de mejora continua para un SGCN</a:t>
          </a:r>
          <a:endParaRPr lang="es-CO" sz="800" kern="1200" dirty="0"/>
        </a:p>
      </dsp:txBody>
      <dsp:txXfrm>
        <a:off x="5337308" y="3477873"/>
        <a:ext cx="1047955" cy="523977"/>
      </dsp:txXfrm>
    </dsp:sp>
    <dsp:sp modelId="{919439B9-C49F-4C9C-9E92-6CD030F5C1B8}">
      <dsp:nvSpPr>
        <dsp:cNvPr id="0" name=""/>
        <dsp:cNvSpPr/>
      </dsp:nvSpPr>
      <dsp:spPr>
        <a:xfrm>
          <a:off x="5337308" y="4221922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Proceso </a:t>
          </a:r>
          <a:r>
            <a:rPr lang="es-CO" sz="800" b="0" i="0" u="none" kern="1200" dirty="0"/>
            <a:t>de certificación de un SGCN</a:t>
          </a:r>
          <a:endParaRPr lang="es-CO" sz="800" kern="1200" dirty="0"/>
        </a:p>
      </dsp:txBody>
      <dsp:txXfrm>
        <a:off x="5337308" y="4221922"/>
        <a:ext cx="1047955" cy="523977"/>
      </dsp:txXfrm>
    </dsp:sp>
    <dsp:sp modelId="{D73DBE37-F07F-4CA3-921E-F2B1FF30CED0}">
      <dsp:nvSpPr>
        <dsp:cNvPr id="0" name=""/>
        <dsp:cNvSpPr/>
      </dsp:nvSpPr>
      <dsp:spPr>
        <a:xfrm>
          <a:off x="6343346" y="1245727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Proyecto </a:t>
          </a:r>
          <a:r>
            <a:rPr lang="es-CO" sz="800" b="0" i="0" u="none" kern="1200" dirty="0"/>
            <a:t>de implantación de un SGCN</a:t>
          </a:r>
          <a:endParaRPr lang="es-CO" sz="800" kern="1200" dirty="0"/>
        </a:p>
      </dsp:txBody>
      <dsp:txXfrm>
        <a:off x="6343346" y="1245727"/>
        <a:ext cx="1047955" cy="523977"/>
      </dsp:txXfrm>
    </dsp:sp>
    <dsp:sp modelId="{C6CF0AD6-4FB8-457A-940C-8F2180B8E053}">
      <dsp:nvSpPr>
        <dsp:cNvPr id="0" name=""/>
        <dsp:cNvSpPr/>
      </dsp:nvSpPr>
      <dsp:spPr>
        <a:xfrm>
          <a:off x="6605335" y="1989776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dirty="0" smtClean="0"/>
            <a:t>Riesgos </a:t>
          </a:r>
          <a:r>
            <a:rPr lang="es-CO" sz="800" b="0" i="0" u="none" kern="1200" dirty="0"/>
            <a:t>al implementar un SGCN</a:t>
          </a:r>
          <a:endParaRPr lang="es-CO" sz="800" kern="1200" dirty="0"/>
        </a:p>
      </dsp:txBody>
      <dsp:txXfrm>
        <a:off x="6605335" y="1989776"/>
        <a:ext cx="1047955" cy="523977"/>
      </dsp:txXfrm>
    </dsp:sp>
    <dsp:sp modelId="{5E84CB7D-37CF-4922-B046-082F0987A437}">
      <dsp:nvSpPr>
        <dsp:cNvPr id="0" name=""/>
        <dsp:cNvSpPr/>
      </dsp:nvSpPr>
      <dsp:spPr>
        <a:xfrm>
          <a:off x="6605335" y="2733824"/>
          <a:ext cx="1047955" cy="523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b="0" i="0" u="none" kern="1200" smtClean="0"/>
            <a:t>Problemas </a:t>
          </a:r>
          <a:r>
            <a:rPr lang="es-CO" sz="800" b="0" i="0" u="none" kern="1200"/>
            <a:t>frecuentes y solución de problemas</a:t>
          </a:r>
          <a:endParaRPr lang="es-CO" sz="800" kern="1200"/>
        </a:p>
      </dsp:txBody>
      <dsp:txXfrm>
        <a:off x="6605335" y="2733824"/>
        <a:ext cx="1047955" cy="52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1745491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CF02_esquema_síntesis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503353" y="959350"/>
            <a:ext cx="343864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esquema hecho por el experto.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F1345BF-C876-BB43-B5D8-915EAAA6B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295951"/>
              </p:ext>
            </p:extLst>
          </p:nvPr>
        </p:nvGraphicFramePr>
        <p:xfrm>
          <a:off x="223775" y="742949"/>
          <a:ext cx="7656504" cy="524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963577C-8881-9342-914E-2CB339A03C2D}"/>
              </a:ext>
            </a:extLst>
          </p:cNvPr>
          <p:cNvSpPr txBox="1"/>
          <p:nvPr/>
        </p:nvSpPr>
        <p:spPr>
          <a:xfrm>
            <a:off x="3421294" y="1571947"/>
            <a:ext cx="10182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900" dirty="0"/>
              <a:t>Conformado por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63AE8C-6715-3249-8601-F1E7A7102BEE}"/>
              </a:ext>
            </a:extLst>
          </p:cNvPr>
          <p:cNvSpPr txBox="1"/>
          <p:nvPr/>
        </p:nvSpPr>
        <p:spPr>
          <a:xfrm rot="16200000">
            <a:off x="-275385" y="3064604"/>
            <a:ext cx="9605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900" dirty="0"/>
              <a:t>Constituido por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BC9129-BDD7-934A-BF45-B94727DDAD84}"/>
              </a:ext>
            </a:extLst>
          </p:cNvPr>
          <p:cNvSpPr txBox="1"/>
          <p:nvPr/>
        </p:nvSpPr>
        <p:spPr>
          <a:xfrm rot="16200000">
            <a:off x="986624" y="2980699"/>
            <a:ext cx="9605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900" dirty="0"/>
              <a:t>Constituido por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94C334-3671-F847-8AA5-BCF65418FC82}"/>
              </a:ext>
            </a:extLst>
          </p:cNvPr>
          <p:cNvSpPr txBox="1"/>
          <p:nvPr/>
        </p:nvSpPr>
        <p:spPr>
          <a:xfrm rot="16200000">
            <a:off x="2443843" y="2980698"/>
            <a:ext cx="9605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900" dirty="0"/>
              <a:t>Constituido por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9703BA-864A-2848-A20B-F50B80B2F6B2}"/>
              </a:ext>
            </a:extLst>
          </p:cNvPr>
          <p:cNvSpPr txBox="1"/>
          <p:nvPr/>
        </p:nvSpPr>
        <p:spPr>
          <a:xfrm rot="16200000">
            <a:off x="3686305" y="2980698"/>
            <a:ext cx="9605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900" dirty="0"/>
              <a:t>Constituido por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6F376A-1FD2-A74C-A25B-8471D9559E36}"/>
              </a:ext>
            </a:extLst>
          </p:cNvPr>
          <p:cNvSpPr txBox="1"/>
          <p:nvPr/>
        </p:nvSpPr>
        <p:spPr>
          <a:xfrm rot="16200000">
            <a:off x="4927177" y="3064603"/>
            <a:ext cx="9605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900" dirty="0"/>
              <a:t>Constituido por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929379-F682-F64A-95B5-E804425E4CFF}"/>
              </a:ext>
            </a:extLst>
          </p:cNvPr>
          <p:cNvSpPr txBox="1"/>
          <p:nvPr/>
        </p:nvSpPr>
        <p:spPr>
          <a:xfrm rot="16200000">
            <a:off x="6221307" y="3064603"/>
            <a:ext cx="96051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900" dirty="0"/>
              <a:t>Constituido por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155</Words>
  <Application>Microsoft Office PowerPoint</Application>
  <PresentationFormat>Panorámica</PresentationFormat>
  <Paragraphs>32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19</cp:revision>
  <dcterms:modified xsi:type="dcterms:W3CDTF">2022-05-11T23:55:09Z</dcterms:modified>
</cp:coreProperties>
</file>