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1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8812C-42EF-48A3-898D-5CF1E337D9F8}" type="datetimeFigureOut">
              <a:rPr lang="es-419" smtClean="0"/>
              <a:t>30/3/2022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98E88-7BED-44C0-AA24-749B9BD4DE9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5723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840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198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D83EC-39CA-42C0-9BD3-5A80124A7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6ADE9C-2E12-47DD-9101-712AA2DD3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3E9013-A50F-42F8-8A05-3A3EAD8E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18AC-47B7-418F-820E-E192CC6ED40F}" type="datetimeFigureOut">
              <a:rPr lang="es-419" smtClean="0"/>
              <a:t>30/3/2022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E56377-BDD6-4D49-B01E-216F8A35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F1033-12B4-4C4E-AFB3-C63A9273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C4D0-A74E-47AB-AF20-D54E67DBA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4509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8EFE0-88EF-4572-BCE8-766D7201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1098E7-28AB-4717-A466-6421B8627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A536E4-191D-4E06-813F-51831E59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18AC-47B7-418F-820E-E192CC6ED40F}" type="datetimeFigureOut">
              <a:rPr lang="es-419" smtClean="0"/>
              <a:t>30/3/2022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5CEE3-F812-4B48-9D51-2F10B595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7DB0C8-30A8-45E1-9C10-CB766A70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C4D0-A74E-47AB-AF20-D54E67DBA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0568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1100E5-2C9B-40A2-AB1D-0AEA6D737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E02CF5-8901-4AD2-933F-FBD7B5C5D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2B0A12-079C-424E-9274-727BBD41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18AC-47B7-418F-820E-E192CC6ED40F}" type="datetimeFigureOut">
              <a:rPr lang="es-419" smtClean="0"/>
              <a:t>30/3/2022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2AE360-51D3-4908-9D92-695353DD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EFE915-2257-41C9-96BE-4E2568B8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C4D0-A74E-47AB-AF20-D54E67DBA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6170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2F6E6-F5AB-4D61-AD8C-9A50534B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9B92B8-58BF-4DED-8B77-516BAE440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51B30C-1533-4C33-B5AD-1118B575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18AC-47B7-418F-820E-E192CC6ED40F}" type="datetimeFigureOut">
              <a:rPr lang="es-419" smtClean="0"/>
              <a:t>30/3/2022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6B28EA-534E-4C2C-9657-0A77B63A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6FE85-CAFF-4ABF-A331-DACFB06E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C4D0-A74E-47AB-AF20-D54E67DBA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3695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608EC-816C-4C68-B0CB-D2A33853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72559E-2127-44CD-A0F0-468E7973B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77D81C-2E7E-4058-B3CB-2C70AB9F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18AC-47B7-418F-820E-E192CC6ED40F}" type="datetimeFigureOut">
              <a:rPr lang="es-419" smtClean="0"/>
              <a:t>30/3/2022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3073EB-D4F7-4CB0-81BD-77BCB755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ECCDD9-B045-4E83-AC5E-5DCDFF54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C4D0-A74E-47AB-AF20-D54E67DBA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720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BF1F0-BE9E-4AD6-84DE-124CDCCD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0623F-053A-44C3-A3D6-CB2C68AE1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5E57E9-9685-4D6B-A625-D65711754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F7DD01-D0F7-4EA5-826B-338F84EA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18AC-47B7-418F-820E-E192CC6ED40F}" type="datetimeFigureOut">
              <a:rPr lang="es-419" smtClean="0"/>
              <a:t>30/3/2022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4315FB-B700-4F82-8CE0-1A8AAFAB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5271C8-B2F3-494F-B15E-DFF2720C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C4D0-A74E-47AB-AF20-D54E67DBA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7443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ACF8B-0090-4063-9424-095125A7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68C83-0435-4DF0-A199-F347AB574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554028-275E-463B-8CF2-9DD7398BF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2E36BF-6C61-4833-8AE3-E1A1F0172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6DE3D7-12A9-438A-B00A-8F9851B69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68F3EF-B546-429F-98EE-EDB54C21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18AC-47B7-418F-820E-E192CC6ED40F}" type="datetimeFigureOut">
              <a:rPr lang="es-419" smtClean="0"/>
              <a:t>30/3/2022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54F42CC-6BF4-46E8-98EB-D6FAC60F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B7DC93-7DC2-47D5-9207-DA155DB7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C4D0-A74E-47AB-AF20-D54E67DBA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63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485FD-04BB-4B10-B263-F7706CFF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B7A315-D2B0-484A-95F9-9FDA1DFB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18AC-47B7-418F-820E-E192CC6ED40F}" type="datetimeFigureOut">
              <a:rPr lang="es-419" smtClean="0"/>
              <a:t>30/3/2022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0E95F5-EE3B-4434-9E22-7EDC66DF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8E84CB-8921-496A-8854-AFBC81B9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C4D0-A74E-47AB-AF20-D54E67DBA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5191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FF3132-C5B6-4073-8A88-676BBAEB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18AC-47B7-418F-820E-E192CC6ED40F}" type="datetimeFigureOut">
              <a:rPr lang="es-419" smtClean="0"/>
              <a:t>30/3/2022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CBC2B2-0927-4EE6-83D2-9F992C0A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3D1DDB-0F64-4095-854F-4B4E5CF2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C4D0-A74E-47AB-AF20-D54E67DBA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2090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2C8BA-0781-4B24-B2CB-8E4B1555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755D08-79FA-49CB-A438-7928E9025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1462F0-17D7-4F6B-89A7-3AFCF76C5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A9C3A3-071D-4480-B14C-035DCDAC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18AC-47B7-418F-820E-E192CC6ED40F}" type="datetimeFigureOut">
              <a:rPr lang="es-419" smtClean="0"/>
              <a:t>30/3/2022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828337-A8E6-4B9D-9A2C-D20ECE69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812014-7FEF-4E19-B7AD-2E89C620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C4D0-A74E-47AB-AF20-D54E67DBA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8696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6EC18-D5EE-4183-93D4-D8C7CC7F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714A8B-4A6C-48D2-ABD9-B68B8A0C0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E0E086-994B-4E53-9EF1-C68B9F3CC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5D6259-5EE2-4B05-A7A2-9DF4C2F6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18AC-47B7-418F-820E-E192CC6ED40F}" type="datetimeFigureOut">
              <a:rPr lang="es-419" smtClean="0"/>
              <a:t>30/3/2022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5EA6AD-C534-4954-94A5-DD751A50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B4839D-AEA0-46C8-B525-3D8A833F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C4D0-A74E-47AB-AF20-D54E67DBA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5173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41B71F-E4CE-4F2B-8BCA-BCAB4644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F1B6B4-3F50-427D-A275-F24DE5A48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E18AE8-8C33-44FE-A82F-6D5B789B0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18AC-47B7-418F-820E-E192CC6ED40F}" type="datetimeFigureOut">
              <a:rPr lang="es-419" smtClean="0"/>
              <a:t>30/3/2022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32115E-C4DD-45FF-86F9-80A096750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C30736-80C1-48BD-9F65-18AFD03CC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6C4D0-A74E-47AB-AF20-D54E67DBA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10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favor incluir la información que se relaciona en la siguiente diapositiva en la tarjeta correspondiente.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E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ser posible diseñar una imagen relacionada con el nombre de cada tarjeta.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Google Shape;85;p2"/>
          <p:cNvSpPr/>
          <p:nvPr/>
        </p:nvSpPr>
        <p:spPr>
          <a:xfrm>
            <a:off x="1495483" y="409848"/>
            <a:ext cx="5009820" cy="4261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450"/>
            </a:pPr>
            <a:endParaRPr lang="es-ES" sz="1400" b="1" dirty="0"/>
          </a:p>
          <a:p>
            <a:pPr lvl="0" algn="ctr">
              <a:buClr>
                <a:schemeClr val="lt1"/>
              </a:buClr>
              <a:buSzPts val="450"/>
            </a:pPr>
            <a:r>
              <a:rPr lang="es-ES" sz="1400" b="1" dirty="0"/>
              <a:t>CF02_1.1_NivelesQoS-Avatar-tipo B</a:t>
            </a:r>
            <a:endParaRPr lang="es-ES" sz="1400" b="1" dirty="0"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chemeClr val="lt1"/>
              </a:buClr>
              <a:buSzPts val="450"/>
            </a:pPr>
            <a:endParaRPr lang="es-CO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1175262"/>
            <a:ext cx="8234450" cy="416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20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Tarjetas avatar B</a:t>
            </a:r>
            <a:endParaRPr lang="es-CO" sz="20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4E41AEC-3407-4507-9F5E-F8FDF184AC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31" t="24910" r="3884" b="9375"/>
          <a:stretch/>
        </p:blipFill>
        <p:spPr>
          <a:xfrm>
            <a:off x="469933" y="1804110"/>
            <a:ext cx="7329388" cy="376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9328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7EC04F-BA1F-414C-86B5-D2ED8D149D22}"/>
              </a:ext>
            </a:extLst>
          </p:cNvPr>
          <p:cNvSpPr txBox="1"/>
          <p:nvPr/>
        </p:nvSpPr>
        <p:spPr>
          <a:xfrm>
            <a:off x="1122142" y="264703"/>
            <a:ext cx="70516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CO" b="1" dirty="0" err="1"/>
              <a:t>QoS</a:t>
            </a:r>
            <a:r>
              <a:rPr lang="es-CO" b="1" dirty="0"/>
              <a:t> 0 </a:t>
            </a:r>
            <a:r>
              <a:rPr lang="es-CO" b="1" i="1" dirty="0" err="1"/>
              <a:t>unacknowledged</a:t>
            </a:r>
            <a:r>
              <a:rPr lang="es-CO" b="1" i="1" dirty="0"/>
              <a:t> (at </a:t>
            </a:r>
            <a:r>
              <a:rPr lang="es-CO" b="1" i="1" dirty="0" err="1"/>
              <a:t>most</a:t>
            </a:r>
            <a:r>
              <a:rPr lang="es-CO" b="1" i="1" dirty="0"/>
              <a:t> </a:t>
            </a:r>
            <a:r>
              <a:rPr lang="es-CO" b="1" i="1" dirty="0" err="1"/>
              <a:t>one</a:t>
            </a:r>
            <a:r>
              <a:rPr lang="es-CO" b="1" i="1" dirty="0"/>
              <a:t>)</a:t>
            </a:r>
          </a:p>
          <a:p>
            <a:pPr lvl="0"/>
            <a:endParaRPr lang="es-CO" b="1" dirty="0"/>
          </a:p>
          <a:p>
            <a:pPr lvl="0" algn="just"/>
            <a:r>
              <a:rPr lang="es-CO" dirty="0"/>
              <a:t>La información se envía una sola  vez, en caso de que exista algún fallo,  por ejemplo, si es de conexión lo más probable es que el mensaje no llegue al destino.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3E81571-C178-43E5-B121-8FD52EE6CB37}"/>
              </a:ext>
            </a:extLst>
          </p:cNvPr>
          <p:cNvSpPr/>
          <p:nvPr/>
        </p:nvSpPr>
        <p:spPr>
          <a:xfrm>
            <a:off x="116932" y="371474"/>
            <a:ext cx="1046923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4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Tarjeta 1</a:t>
            </a:r>
            <a:endParaRPr lang="es-CO" sz="14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1F9CBD9-FC07-4E99-92B2-E8AD698D0D32}"/>
              </a:ext>
            </a:extLst>
          </p:cNvPr>
          <p:cNvSpPr/>
          <p:nvPr/>
        </p:nvSpPr>
        <p:spPr>
          <a:xfrm>
            <a:off x="116931" y="2998906"/>
            <a:ext cx="1046923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4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Tarjeta 2</a:t>
            </a:r>
            <a:endParaRPr lang="es-CO" sz="14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0194B17-F167-4517-8E31-D7C9EADBE298}"/>
              </a:ext>
            </a:extLst>
          </p:cNvPr>
          <p:cNvSpPr/>
          <p:nvPr/>
        </p:nvSpPr>
        <p:spPr>
          <a:xfrm>
            <a:off x="116930" y="5307340"/>
            <a:ext cx="1046923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4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Tarjeta 3</a:t>
            </a:r>
            <a:endParaRPr lang="es-CO" sz="14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875F4C0-BA01-456D-B664-761E9F90867E}"/>
              </a:ext>
            </a:extLst>
          </p:cNvPr>
          <p:cNvSpPr txBox="1"/>
          <p:nvPr/>
        </p:nvSpPr>
        <p:spPr>
          <a:xfrm>
            <a:off x="1023730" y="2732385"/>
            <a:ext cx="72107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CO" b="1" dirty="0" err="1"/>
              <a:t>QoS</a:t>
            </a:r>
            <a:r>
              <a:rPr lang="es-CO" b="1" dirty="0"/>
              <a:t> 1 </a:t>
            </a:r>
            <a:r>
              <a:rPr lang="es-CO" b="1" i="1" dirty="0" err="1"/>
              <a:t>acknowledged</a:t>
            </a:r>
            <a:r>
              <a:rPr lang="es-CO" b="1" i="1" dirty="0"/>
              <a:t> (at </a:t>
            </a:r>
            <a:r>
              <a:rPr lang="es-CO" b="1" i="1" dirty="0" err="1"/>
              <a:t>least</a:t>
            </a:r>
            <a:r>
              <a:rPr lang="es-CO" b="1" i="1" dirty="0"/>
              <a:t> </a:t>
            </a:r>
            <a:r>
              <a:rPr lang="es-CO" b="1" i="1" dirty="0" err="1"/>
              <a:t>one</a:t>
            </a:r>
            <a:r>
              <a:rPr lang="es-CO" b="1" i="1" dirty="0"/>
              <a:t>)</a:t>
            </a:r>
          </a:p>
          <a:p>
            <a:pPr lvl="0"/>
            <a:endParaRPr lang="es-CO" b="1" dirty="0"/>
          </a:p>
          <a:p>
            <a:pPr lvl="0" algn="just"/>
            <a:r>
              <a:rPr lang="es-CO" dirty="0"/>
              <a:t>La información se envía  hasta que  la entrega se haga efectiva.  En caso de fallo, el receptor puede recibir el mismo mensaje varias veces.</a:t>
            </a:r>
          </a:p>
          <a:p>
            <a:r>
              <a:rPr lang="es-CO" dirty="0"/>
              <a:t> 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10C133F-0C1B-41BC-A56A-35C96F5EAFD2}"/>
              </a:ext>
            </a:extLst>
          </p:cNvPr>
          <p:cNvSpPr txBox="1"/>
          <p:nvPr/>
        </p:nvSpPr>
        <p:spPr>
          <a:xfrm>
            <a:off x="1042630" y="4958828"/>
            <a:ext cx="72107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CO" b="1" dirty="0" err="1"/>
              <a:t>QoS</a:t>
            </a:r>
            <a:r>
              <a:rPr lang="es-CO" b="1" dirty="0"/>
              <a:t> 2 </a:t>
            </a:r>
            <a:r>
              <a:rPr lang="es-CO" b="1" i="1" dirty="0" err="1"/>
              <a:t>assured</a:t>
            </a:r>
            <a:r>
              <a:rPr lang="es-CO" b="1" i="1" dirty="0"/>
              <a:t> ( </a:t>
            </a:r>
            <a:r>
              <a:rPr lang="es-CO" b="1" i="1" dirty="0" err="1"/>
              <a:t>exactly</a:t>
            </a:r>
            <a:r>
              <a:rPr lang="es-CO" b="1" i="1" dirty="0"/>
              <a:t> </a:t>
            </a:r>
            <a:r>
              <a:rPr lang="es-CO" b="1" i="1" dirty="0" err="1"/>
              <a:t>one</a:t>
            </a:r>
            <a:r>
              <a:rPr lang="es-CO" b="1" i="1" dirty="0"/>
              <a:t> )</a:t>
            </a:r>
          </a:p>
          <a:p>
            <a:pPr lvl="0"/>
            <a:endParaRPr lang="es-CO" b="1" dirty="0"/>
          </a:p>
          <a:p>
            <a:pPr lvl="0" algn="just"/>
            <a:r>
              <a:rPr lang="es-CO" dirty="0"/>
              <a:t>Este es el de </a:t>
            </a:r>
            <a:r>
              <a:rPr lang="es-CO"/>
              <a:t>mayor confianza, </a:t>
            </a:r>
            <a:r>
              <a:rPr lang="es-CO" dirty="0"/>
              <a:t>garantizando que la información llegue al receptor y no tenga duplicados.</a:t>
            </a:r>
          </a:p>
          <a:p>
            <a:r>
              <a:rPr lang="es-CO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2197951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158</Words>
  <Application>Microsoft Office PowerPoint</Application>
  <PresentationFormat>Panorámica</PresentationFormat>
  <Paragraphs>22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JULIA ISABEL ROBERTO</cp:lastModifiedBy>
  <cp:revision>11</cp:revision>
  <dcterms:created xsi:type="dcterms:W3CDTF">2021-09-13T08:25:41Z</dcterms:created>
  <dcterms:modified xsi:type="dcterms:W3CDTF">2022-03-30T18:24:06Z</dcterms:modified>
</cp:coreProperties>
</file>