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Aharoni" panose="02010803020104030203" pitchFamily="2" charset="-79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ntium Basic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n/SaBfUxxpIwVR96HBDsnbAKw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7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cenlared.es/wp-content/uploads/2020/01/Soluciones-de-Ciberseguridad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vectors/isometric-mobile-development-illustration-vector-id1010016042?k=20&amp;m=1010016042&amp;s=170667a&amp;w=0&amp;h=ReHWzmuSB2ySgCxSVXKeKGXrkHbqBmwBlAsid9cwdDg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vector-gratis/hacker-anonimo-diseno-plano_23-2147880788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mining.com/wp-content/uploads/2021/07/Industria-4.0_1_1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ibe-cert.es/sites/default/files/blog/Protocolos_seguridad_IoT/entorno_industrial_es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vector-gratis/fondo-facebook-dibujado-mano-telefono-movil_23-2147849911.jpg?size=338&amp;ext=jpg&amp;ga=GA1.2.867767195.16365024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republica.pe/resizer/toduZP0pq9rRGeRf_s9-xLrlpAM=/1250x735/top/smart/cloudfront-us-east-1.images.arcpublishing.com/gruporepublica/ZJGR6DEI3FBZFKWJZDO5JWD3LA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foto-gratis/mundo-digital-fondo-pancarta-remezclado-dominio-publico-nasa_53876-108505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2116083" y="1945028"/>
            <a:ext cx="8136900" cy="1211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Animación 2D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CF02_Introduccion_Video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3048953" y="3275112"/>
            <a:ext cx="6097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 Animación 2D + voz en off.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medida que la voz en off narra, se mostrarán los textos y material visual que corresponda, según lo sugerido por las imágenes de ejemplo de este ppt.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https://www.sccenlared.es/wp-content/uploads/2020/01/Soluciones-de-Ciberseguridad.jpg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301" y="-1868"/>
            <a:ext cx="6909926" cy="385905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/>
          <p:nvPr/>
        </p:nvSpPr>
        <p:spPr>
          <a:xfrm>
            <a:off x="418850" y="742949"/>
            <a:ext cx="5677150" cy="22897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El plan de contingencia en el servicio guiado </a:t>
            </a:r>
            <a:endParaRPr sz="4400" b="1" i="0" u="none" strike="noStrike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218" y="83127"/>
            <a:ext cx="6476714" cy="326048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2196861" y="183255"/>
            <a:ext cx="45371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Implementación de seguridad en Internet de las cosas</a:t>
            </a:r>
            <a:r>
              <a:rPr lang="es-ES" sz="1800" b="1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300252" y="2504611"/>
            <a:ext cx="64767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amenazas en IoT </a:t>
            </a:r>
            <a:endParaRPr sz="2800" b="1" i="0" u="none" strike="noStrike" cap="none">
              <a:solidFill>
                <a:srgbClr val="0070C0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  <p:pic>
        <p:nvPicPr>
          <p:cNvPr id="79" name="Google Shape;79;p1" descr="4 soluciones de ciberseguridad que debe aplicar en su empresa - SCC En la  R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2277" y="958729"/>
            <a:ext cx="2312663" cy="154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Simular un ambiente digital con sensores, como lo muestra la imagen modelo.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bien sabido que los seres humanos quieren estar conectados a internet con todos los dispositivos y todo es posible gracias a la generación de tecnología avanzada con la que se cuenta.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867525" y="4073512"/>
            <a:ext cx="5333999" cy="2784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https://media.istockphoto.com/vectors/isometric-mobile-development-illustration-vector-id1010016042?k=20&amp;m=1010016042&amp;s=170667a&amp;w=0&amp;h=ReHWzmuSB2ySgCxSVXKeKGXrkHbqBmwBlAsid9cwdDg=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90" name="Google Shape;90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p4" descr="Ilustración de Ilustración De Isométrica De Desarrollo Móvil y más Vectores  Libres de Derechos de Aplicación para móviles - iStock"/>
          <p:cNvPicPr preferRelativeResize="0"/>
          <p:nvPr/>
        </p:nvPicPr>
        <p:blipFill rotWithShape="1">
          <a:blip r:embed="rId5">
            <a:alphaModFix/>
          </a:blip>
          <a:srcRect l="5098" t="14085" b="19806"/>
          <a:stretch/>
        </p:blipFill>
        <p:spPr>
          <a:xfrm>
            <a:off x="407875" y="78509"/>
            <a:ext cx="5848145" cy="316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6858000" y="1005785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Ambientar una imagen en movimiento que simule la interacción de varios dispositivos con el hombre.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 desafortunadamente, hay un interés marcado de algunos usuarios llamados </a:t>
            </a:r>
            <a:r>
              <a:rPr lang="es-ES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hacer la vida difícil a los usuarios 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cibertecnológicos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dirty="0"/>
              <a:t>al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acceder a sus sistemas digitales sin permiso, por intereses económicos, sociales o políticos,  buscando irrumpir la privacidad e integridad de los datos, seguridad en las redes y de la nube.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6867525" y="4073512"/>
            <a:ext cx="5333999" cy="2784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https://img.freepik.com/vector-gratis/hacker-anonimo-diseno-plano_23-2147880788.jpg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105" name="Google Shape;105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5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107" name="Google Shape;10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p5" descr="Imágenes de Hacker | Vectores, fotos de stock y PSD gratuit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0" y="85368"/>
            <a:ext cx="31813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Ambientar una imagen en movimiento que simule la interacción de varios dispositivos y su autenticación.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evitar lo anteriormente mencionado, este componente formativo  se centrará en darles a conocer el protocolo </a:t>
            </a:r>
            <a:r>
              <a:rPr lang="es-ES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Telemetry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el cual es muy usado  en  Internet de las cosas (IoT).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6857999" y="4073512"/>
            <a:ext cx="5333999" cy="2784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https://www.instrumining.com/wp-content/uploads/2021/07/Industria-4.0_1_1.png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6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122" name="Google Shape;122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" name="Google Shape;124;p6" descr="Conectividad en la Industria 4.0: conociendo los protocolos OPC UA y MQTT -  Instrumin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5201" y="244521"/>
            <a:ext cx="4569518" cy="298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6858000" y="806258"/>
            <a:ext cx="5314800" cy="3262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Ambientar una imagen en movimiento que simule la interacción de varios dispositivos y su autenticación.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Textos de la imagen: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</a:rPr>
              <a:t>Industria 4.0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Simulación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Ciberseguridad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Integración de sistemas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Cloud </a:t>
            </a:r>
            <a:r>
              <a:rPr lang="es-MX" dirty="0" err="1"/>
              <a:t>computing</a:t>
            </a:r>
            <a:endParaRPr lang="es-MX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Big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Realidad Aumentada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Robots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loT</a:t>
            </a:r>
            <a:endParaRPr lang="es-MX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Y c</a:t>
            </a:r>
            <a:r>
              <a:rPr lang="es-ES" sz="140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omo pequeña introducción al MQTT se puede decir que 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protocolo de mensajes abierto para la comunicación máquina a máquina (M2M), construido para transmitir datos de telemetría en forma de mensajes entre dispositivos, que necesitan una huella de código pequeña, además que están conectados a redes no fiables o con recursos limitados en cuanto al ancho de banda.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6867525" y="4073512"/>
            <a:ext cx="5333999" cy="2784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https://www.incibe-cert.es/sites/default/files/blog/Protocolos_seguridad_IoT/entorno_industrial_es.jpg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135" name="Google Shape;135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137" name="Google Shape;137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7" descr="IoT: protocolos de comunicación, ataques y recomendaciones | INCIBE-CER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3245" y="92040"/>
            <a:ext cx="3172460" cy="320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Ambientar una imagen en movimiento que simule la interacción de varios dispositivos y su autenticación.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 es usado por Facebook Messenger, </a:t>
            </a:r>
            <a:r>
              <a:rPr lang="es-ES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más de 1300 millones de usuarios, grupos de </a:t>
            </a:r>
            <a:r>
              <a:rPr lang="es-ES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 1600 millones de usuarios, Google 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actualización de su tráfico, Amazon con más de 300 millones de usuarios para realizar comercio en línea,  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Fortnite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125 millones jugadores activos. Estos son claros ejemplos de ello.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6867525" y="4073512"/>
            <a:ext cx="5333999" cy="2784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https://img.freepik.com/vector-gratis/fondo-facebook-dibujado-mano-telefono-movil_23-2147849911.jpg?size=338&amp;ext=jpg&amp;ga=GA1.2.867767195.1636502400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152" name="Google Shape;152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4" name="Google Shape;154;p8" descr="Vectores gratuitos de Promocion De Facebook, +10.000 Imágenes en formato  AI, 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4447" y="146196"/>
            <a:ext cx="3070056" cy="307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movimiento al modelo, simulando un proceso hacker digital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muy importante conocer todo lo relacionado sobre este  protocolo, sus debilidades, vulnerabilidades  y fortalezas,  puesto que con tantos usuarios ciberconectados se  han vuelto un plato exquisito  para los </a:t>
            </a:r>
            <a:r>
              <a:rPr lang="es-ES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6867525" y="4073512"/>
            <a:ext cx="5333999" cy="2784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https://larepublica.pe/resizer/toduZP0pq9rRGeRf_s9-xLrlpAM=/1250x735/top/smart/cloudfront-us-east-1.images.arcpublishing.com/gruporepublica/ZJGR6DEI3FBZFKWJZDO5JWD3LA.jpg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9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167" name="Google Shape;16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9" name="Google Shape;169;p9" descr="WhatsApp: las cinco estafas más comunes en la aplicación móvil y cómo  prevenirlas | Tecnología | La Repúblic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794" y="307754"/>
            <a:ext cx="5155206" cy="303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Animar un modelo similar a la imagen para cerrar el video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Bienvenidos a este nuevo conocimiento, en el que el objetivo principal es identificar la seguridad  del  protocolo y la implementación del </a:t>
            </a:r>
            <a:r>
              <a:rPr lang="es-ES" sz="14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r>
              <a:rPr lang="es-ES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mosquitto</a:t>
            </a:r>
            <a:r>
              <a:rPr lang="es-ES" b="1" i="1" dirty="0"/>
              <a:t>,</a:t>
            </a:r>
            <a:r>
              <a:rPr lang="es-ES" b="1" i="1" dirty="0">
                <a:solidFill>
                  <a:schemeClr val="dk1"/>
                </a:solidFill>
              </a:rPr>
              <a:t> </a:t>
            </a:r>
            <a:r>
              <a:rPr lang="es-ES" dirty="0">
                <a:solidFill>
                  <a:schemeClr val="dk1"/>
                </a:solidFill>
              </a:rPr>
              <a:t>para transportar datos encriptados  mediante Internet u otras redes.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6867525" y="4073512"/>
            <a:ext cx="5333999" cy="2784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E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1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https://img.freepik.com/foto-gratis/mundo-digital-fondo-pancarta-remezclado-dominio-publico-nasa_53876-108505.jpg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0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182" name="Google Shape;182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0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4" name="Google Shape;184;p10" descr="Imágenes de Mundo Digital | Vectores, fotos de stock y PSD gratuit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6430" y="243676"/>
            <a:ext cx="4426089" cy="294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805</Words>
  <Application>Microsoft Office PowerPoint</Application>
  <PresentationFormat>Panorámica</PresentationFormat>
  <Paragraphs>120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Aharoni</vt:lpstr>
      <vt:lpstr>Gentium Basic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Caterine Bedoya</dc:creator>
  <cp:lastModifiedBy>JULIA ISABEL ROBERTO</cp:lastModifiedBy>
  <cp:revision>10</cp:revision>
  <dcterms:modified xsi:type="dcterms:W3CDTF">2022-03-31T01:23:47Z</dcterms:modified>
</cp:coreProperties>
</file>