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26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3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21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5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93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23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9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93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0E76-7DBE-42ED-AE36-C8CD1133CDA0}" type="datetimeFigureOut">
              <a:rPr lang="es-CO" smtClean="0"/>
              <a:t>25/11/2021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7414-ECAE-4093-A022-BAFD3FA10E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9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upo 168"/>
          <p:cNvGrpSpPr/>
          <p:nvPr/>
        </p:nvGrpSpPr>
        <p:grpSpPr>
          <a:xfrm>
            <a:off x="90898" y="391885"/>
            <a:ext cx="11881090" cy="6345749"/>
            <a:chOff x="90898" y="391885"/>
            <a:chExt cx="11881090" cy="6345749"/>
          </a:xfrm>
        </p:grpSpPr>
        <p:sp>
          <p:nvSpPr>
            <p:cNvPr id="4" name="CuadroTexto 3"/>
            <p:cNvSpPr txBox="1"/>
            <p:nvPr/>
          </p:nvSpPr>
          <p:spPr>
            <a:xfrm>
              <a:off x="3814354" y="391885"/>
              <a:ext cx="4585063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Arquitectura  y servicios en la nube</a:t>
              </a:r>
              <a:endPara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837508" y="2170516"/>
              <a:ext cx="2838994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Arquitectura  cloud computing</a:t>
              </a:r>
              <a:endParaRPr lang="es-CO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829007" y="1955073"/>
              <a:ext cx="2838994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Roles y responsabilidades en la nube</a:t>
              </a:r>
              <a:endParaRPr lang="es-CO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 flipH="1">
              <a:off x="5532119" y="1204256"/>
              <a:ext cx="114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Consiste en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Conector recto 8"/>
            <p:cNvCxnSpPr>
              <a:stCxn id="7" idx="0"/>
              <a:endCxn id="4" idx="2"/>
            </p:cNvCxnSpPr>
            <p:nvPr/>
          </p:nvCxnSpPr>
          <p:spPr>
            <a:xfrm flipV="1">
              <a:off x="6106884" y="761217"/>
              <a:ext cx="2" cy="44303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0"/>
              <a:endCxn id="7" idx="2"/>
            </p:cNvCxnSpPr>
            <p:nvPr/>
          </p:nvCxnSpPr>
          <p:spPr>
            <a:xfrm flipV="1">
              <a:off x="3257005" y="1481255"/>
              <a:ext cx="2849879" cy="68926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0"/>
              <a:endCxn id="7" idx="2"/>
            </p:cNvCxnSpPr>
            <p:nvPr/>
          </p:nvCxnSpPr>
          <p:spPr>
            <a:xfrm flipH="1" flipV="1">
              <a:off x="6106884" y="1481255"/>
              <a:ext cx="3141620" cy="47381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71203" y="2837667"/>
              <a:ext cx="947059" cy="71508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Tipos de servicios y modelos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722811" y="3720074"/>
              <a:ext cx="1114697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Capas funcionales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138225" y="4230852"/>
              <a:ext cx="13716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Relaciones y funcionalidad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3759" y="3464685"/>
              <a:ext cx="1615441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Consideraciones Operativas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2682239" y="2797711"/>
              <a:ext cx="1149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Relacionado con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recto 23"/>
            <p:cNvCxnSpPr>
              <a:stCxn id="22" idx="2"/>
              <a:endCxn id="17" idx="3"/>
            </p:cNvCxnSpPr>
            <p:nvPr/>
          </p:nvCxnSpPr>
          <p:spPr>
            <a:xfrm flipH="1" flipV="1">
              <a:off x="1318262" y="3195212"/>
              <a:ext cx="1938742" cy="333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>
              <a:stCxn id="22" idx="2"/>
              <a:endCxn id="18" idx="3"/>
            </p:cNvCxnSpPr>
            <p:nvPr/>
          </p:nvCxnSpPr>
          <p:spPr>
            <a:xfrm flipH="1">
              <a:off x="1837508" y="3228598"/>
              <a:ext cx="1419496" cy="7468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>
              <a:stCxn id="22" idx="2"/>
              <a:endCxn id="19" idx="0"/>
            </p:cNvCxnSpPr>
            <p:nvPr/>
          </p:nvCxnSpPr>
          <p:spPr>
            <a:xfrm flipH="1">
              <a:off x="2824025" y="3228598"/>
              <a:ext cx="432979" cy="100225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2" idx="2"/>
              <a:endCxn id="20" idx="0"/>
            </p:cNvCxnSpPr>
            <p:nvPr/>
          </p:nvCxnSpPr>
          <p:spPr>
            <a:xfrm>
              <a:off x="3257004" y="3228598"/>
              <a:ext cx="964476" cy="23608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22" idx="0"/>
              <a:endCxn id="5" idx="2"/>
            </p:cNvCxnSpPr>
            <p:nvPr/>
          </p:nvCxnSpPr>
          <p:spPr>
            <a:xfrm flipV="1">
              <a:off x="3257004" y="2478293"/>
              <a:ext cx="1" cy="31941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6080765" y="2558383"/>
              <a:ext cx="947059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Asociados al cliente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7379975" y="4486241"/>
              <a:ext cx="1136469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Asociados al proveedor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9531532" y="4741255"/>
              <a:ext cx="1136469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Asociados al los </a:t>
              </a:r>
              <a:r>
                <a:rPr lang="es-ES" sz="12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  <a:endParaRPr lang="es-CO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188088" y="3891346"/>
              <a:ext cx="1297577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Desarrollador de servicios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0829109" y="2973209"/>
              <a:ext cx="1136469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Auditor de servicios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 flipH="1">
              <a:off x="8667207" y="2965543"/>
              <a:ext cx="1149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Actores y escenarios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Conector recto 52"/>
            <p:cNvCxnSpPr>
              <a:stCxn id="6" idx="2"/>
              <a:endCxn id="51" idx="0"/>
            </p:cNvCxnSpPr>
            <p:nvPr/>
          </p:nvCxnSpPr>
          <p:spPr>
            <a:xfrm flipH="1">
              <a:off x="9241972" y="2478293"/>
              <a:ext cx="6532" cy="48725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>
              <a:stCxn id="42" idx="3"/>
              <a:endCxn id="51" idx="2"/>
            </p:cNvCxnSpPr>
            <p:nvPr/>
          </p:nvCxnSpPr>
          <p:spPr>
            <a:xfrm>
              <a:off x="7027824" y="2813772"/>
              <a:ext cx="2214148" cy="58265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>
              <a:stCxn id="43" idx="0"/>
              <a:endCxn id="51" idx="2"/>
            </p:cNvCxnSpPr>
            <p:nvPr/>
          </p:nvCxnSpPr>
          <p:spPr>
            <a:xfrm flipV="1">
              <a:off x="7948210" y="3396430"/>
              <a:ext cx="1293762" cy="108981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>
              <a:stCxn id="44" idx="0"/>
              <a:endCxn id="51" idx="2"/>
            </p:cNvCxnSpPr>
            <p:nvPr/>
          </p:nvCxnSpPr>
          <p:spPr>
            <a:xfrm flipH="1" flipV="1">
              <a:off x="9241972" y="3396430"/>
              <a:ext cx="857795" cy="134482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>
              <a:stCxn id="45" idx="0"/>
              <a:endCxn id="51" idx="2"/>
            </p:cNvCxnSpPr>
            <p:nvPr/>
          </p:nvCxnSpPr>
          <p:spPr>
            <a:xfrm flipH="1" flipV="1">
              <a:off x="9241972" y="3396430"/>
              <a:ext cx="1594905" cy="4949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>
              <a:stCxn id="46" idx="1"/>
              <a:endCxn id="51" idx="2"/>
            </p:cNvCxnSpPr>
            <p:nvPr/>
          </p:nvCxnSpPr>
          <p:spPr>
            <a:xfrm flipH="1">
              <a:off x="9241972" y="3228598"/>
              <a:ext cx="1587137" cy="16783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adroTexto 70"/>
            <p:cNvSpPr txBox="1"/>
            <p:nvPr/>
          </p:nvSpPr>
          <p:spPr>
            <a:xfrm>
              <a:off x="90898" y="4773845"/>
              <a:ext cx="705394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Capa usuario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39338" y="5478683"/>
              <a:ext cx="705394" cy="664012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Capa de acceso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1077688" y="5608509"/>
              <a:ext cx="966647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Capa de servicios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688913" y="5000978"/>
              <a:ext cx="964475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Capa de recursos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 flipH="1">
              <a:off x="929639" y="4610825"/>
              <a:ext cx="810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Involucra </a:t>
              </a:r>
              <a:endParaRPr lang="es-CO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Conector recto 76"/>
            <p:cNvCxnSpPr>
              <a:stCxn id="18" idx="2"/>
              <a:endCxn id="75" idx="0"/>
            </p:cNvCxnSpPr>
            <p:nvPr/>
          </p:nvCxnSpPr>
          <p:spPr>
            <a:xfrm>
              <a:off x="1280160" y="4230852"/>
              <a:ext cx="54698" cy="37997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>
              <a:stCxn id="75" idx="2"/>
              <a:endCxn id="71" idx="3"/>
            </p:cNvCxnSpPr>
            <p:nvPr/>
          </p:nvCxnSpPr>
          <p:spPr>
            <a:xfrm flipH="1">
              <a:off x="796292" y="4872435"/>
              <a:ext cx="538566" cy="1397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>
              <a:stCxn id="75" idx="2"/>
              <a:endCxn id="72" idx="3"/>
            </p:cNvCxnSpPr>
            <p:nvPr/>
          </p:nvCxnSpPr>
          <p:spPr>
            <a:xfrm flipH="1">
              <a:off x="844732" y="4872435"/>
              <a:ext cx="490126" cy="93825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>
              <a:stCxn id="75" idx="2"/>
              <a:endCxn id="73" idx="0"/>
            </p:cNvCxnSpPr>
            <p:nvPr/>
          </p:nvCxnSpPr>
          <p:spPr>
            <a:xfrm>
              <a:off x="1334858" y="4872435"/>
              <a:ext cx="226154" cy="7360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>
              <a:stCxn id="75" idx="2"/>
              <a:endCxn id="74" idx="1"/>
            </p:cNvCxnSpPr>
            <p:nvPr/>
          </p:nvCxnSpPr>
          <p:spPr>
            <a:xfrm>
              <a:off x="1334858" y="4872435"/>
              <a:ext cx="354055" cy="36690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5173984" y="3255156"/>
              <a:ext cx="964475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Usuarios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4767396" y="4229338"/>
              <a:ext cx="1201781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101437" y="4125040"/>
              <a:ext cx="926387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Gerente comercial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6789422" y="3209623"/>
              <a:ext cx="964475" cy="664012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Integrador de servicios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Conector recto 94"/>
            <p:cNvCxnSpPr>
              <a:stCxn id="42" idx="2"/>
              <a:endCxn id="90" idx="3"/>
            </p:cNvCxnSpPr>
            <p:nvPr/>
          </p:nvCxnSpPr>
          <p:spPr>
            <a:xfrm flipH="1">
              <a:off x="6138459" y="3069161"/>
              <a:ext cx="415836" cy="3307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>
              <a:stCxn id="42" idx="2"/>
              <a:endCxn id="91" idx="3"/>
            </p:cNvCxnSpPr>
            <p:nvPr/>
          </p:nvCxnSpPr>
          <p:spPr>
            <a:xfrm flipH="1">
              <a:off x="5969177" y="3069161"/>
              <a:ext cx="585118" cy="130489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>
              <a:stCxn id="42" idx="2"/>
              <a:endCxn id="92" idx="0"/>
            </p:cNvCxnSpPr>
            <p:nvPr/>
          </p:nvCxnSpPr>
          <p:spPr>
            <a:xfrm>
              <a:off x="6554295" y="3069161"/>
              <a:ext cx="10336" cy="105587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>
              <a:stCxn id="42" idx="2"/>
              <a:endCxn id="93" idx="0"/>
            </p:cNvCxnSpPr>
            <p:nvPr/>
          </p:nvCxnSpPr>
          <p:spPr>
            <a:xfrm>
              <a:off x="6554295" y="3069161"/>
              <a:ext cx="717365" cy="14046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5069618" y="4960149"/>
              <a:ext cx="1091026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Operaciones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 flipH="1">
              <a:off x="7271660" y="5210757"/>
              <a:ext cx="112775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Gerentes o representantes </a:t>
              </a:r>
              <a:endParaRPr lang="es-CO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5368286" y="5418506"/>
              <a:ext cx="1091026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Entregas 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5968093" y="5853254"/>
              <a:ext cx="1091026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Servicios 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5597982" y="6260035"/>
              <a:ext cx="1091026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Atención al cliente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6912977" y="6448193"/>
              <a:ext cx="1091026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Proveedor 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7797856" y="5892503"/>
              <a:ext cx="1091026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Gestor de riesgo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Conector recto 128"/>
            <p:cNvCxnSpPr>
              <a:stCxn id="122" idx="3"/>
              <a:endCxn id="121" idx="3"/>
            </p:cNvCxnSpPr>
            <p:nvPr/>
          </p:nvCxnSpPr>
          <p:spPr>
            <a:xfrm flipH="1" flipV="1">
              <a:off x="6160644" y="5104870"/>
              <a:ext cx="1111016" cy="31363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>
              <a:stCxn id="122" idx="3"/>
              <a:endCxn id="123" idx="3"/>
            </p:cNvCxnSpPr>
            <p:nvPr/>
          </p:nvCxnSpPr>
          <p:spPr>
            <a:xfrm flipH="1">
              <a:off x="6459312" y="5418506"/>
              <a:ext cx="812348" cy="14472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>
              <a:stCxn id="122" idx="3"/>
              <a:endCxn id="124" idx="3"/>
            </p:cNvCxnSpPr>
            <p:nvPr/>
          </p:nvCxnSpPr>
          <p:spPr>
            <a:xfrm flipH="1">
              <a:off x="7059119" y="5418506"/>
              <a:ext cx="212541" cy="57946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>
              <a:stCxn id="122" idx="2"/>
              <a:endCxn id="126" idx="0"/>
            </p:cNvCxnSpPr>
            <p:nvPr/>
          </p:nvCxnSpPr>
          <p:spPr>
            <a:xfrm flipH="1">
              <a:off x="7458490" y="5626255"/>
              <a:ext cx="377048" cy="8219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>
              <a:stCxn id="122" idx="2"/>
              <a:endCxn id="125" idx="3"/>
            </p:cNvCxnSpPr>
            <p:nvPr/>
          </p:nvCxnSpPr>
          <p:spPr>
            <a:xfrm flipH="1">
              <a:off x="6689008" y="5626255"/>
              <a:ext cx="1146530" cy="87214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>
              <a:stCxn id="122" idx="2"/>
              <a:endCxn id="127" idx="0"/>
            </p:cNvCxnSpPr>
            <p:nvPr/>
          </p:nvCxnSpPr>
          <p:spPr>
            <a:xfrm>
              <a:off x="7835538" y="5626255"/>
              <a:ext cx="507831" cy="26624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>
              <a:stCxn id="43" idx="2"/>
              <a:endCxn id="122" idx="0"/>
            </p:cNvCxnSpPr>
            <p:nvPr/>
          </p:nvCxnSpPr>
          <p:spPr>
            <a:xfrm flipH="1">
              <a:off x="7835538" y="4997019"/>
              <a:ext cx="112672" cy="213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CuadroTexto 151"/>
            <p:cNvSpPr txBox="1"/>
            <p:nvPr/>
          </p:nvSpPr>
          <p:spPr>
            <a:xfrm>
              <a:off x="8972011" y="5665967"/>
              <a:ext cx="1091026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Especialistas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11115554" y="5665968"/>
              <a:ext cx="740222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Socio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9642575" y="6209830"/>
              <a:ext cx="1091026" cy="476726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Optimización y flexibilidad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10880962" y="6260035"/>
              <a:ext cx="1091026" cy="289441"/>
            </a:xfrm>
            <a:prstGeom prst="roundRect">
              <a:avLst/>
            </a:prstGeom>
            <a:solidFill>
              <a:srgbClr val="EAEAEA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Soporte </a:t>
              </a:r>
              <a:endParaRPr lang="es-CO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Conector recto 155"/>
            <p:cNvCxnSpPr>
              <a:stCxn id="44" idx="2"/>
              <a:endCxn id="152" idx="0"/>
            </p:cNvCxnSpPr>
            <p:nvPr/>
          </p:nvCxnSpPr>
          <p:spPr>
            <a:xfrm flipH="1">
              <a:off x="9517524" y="5252033"/>
              <a:ext cx="582243" cy="4139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>
              <a:stCxn id="44" idx="2"/>
              <a:endCxn id="153" idx="0"/>
            </p:cNvCxnSpPr>
            <p:nvPr/>
          </p:nvCxnSpPr>
          <p:spPr>
            <a:xfrm>
              <a:off x="10099767" y="5252033"/>
              <a:ext cx="1385898" cy="413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>
              <a:stCxn id="44" idx="2"/>
              <a:endCxn id="155" idx="0"/>
            </p:cNvCxnSpPr>
            <p:nvPr/>
          </p:nvCxnSpPr>
          <p:spPr>
            <a:xfrm>
              <a:off x="10099767" y="5252033"/>
              <a:ext cx="1326708" cy="100800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>
              <a:endCxn id="154" idx="0"/>
            </p:cNvCxnSpPr>
            <p:nvPr/>
          </p:nvCxnSpPr>
          <p:spPr>
            <a:xfrm>
              <a:off x="10099768" y="5252033"/>
              <a:ext cx="88320" cy="9577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400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Inés Machado López</dc:creator>
  <cp:lastModifiedBy>María Inés Machado López</cp:lastModifiedBy>
  <cp:revision>4</cp:revision>
  <dcterms:created xsi:type="dcterms:W3CDTF">2021-11-25T16:58:52Z</dcterms:created>
  <dcterms:modified xsi:type="dcterms:W3CDTF">2021-11-25T17:18:24Z</dcterms:modified>
</cp:coreProperties>
</file>