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66A"/>
    <a:srgbClr val="031F97"/>
    <a:srgbClr val="EE5642"/>
    <a:srgbClr val="FB6E35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6137"/>
  </p:normalViewPr>
  <p:slideViewPr>
    <p:cSldViewPr snapToGrid="0">
      <p:cViewPr>
        <p:scale>
          <a:sx n="120" d="100"/>
          <a:sy n="120" d="100"/>
        </p:scale>
        <p:origin x="1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8/02/22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916281" y="6102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CO" b="1" dirty="0"/>
              <a:t>RECURSO DE APRENDIZAJE, TIPO INFOGRAFÍA INTERACTIVA. Gama alta.</a:t>
            </a:r>
            <a:endParaRPr lang="es-CO" dirty="0"/>
          </a:p>
          <a:p>
            <a:pPr algn="ctr"/>
            <a:r>
              <a:rPr lang="es-CO" b="1" dirty="0"/>
              <a:t>Di_cf3_1.4_LicenciasPermisos</a:t>
            </a:r>
            <a:r>
              <a:rPr lang="es-CO" dirty="0"/>
              <a:t> </a:t>
            </a:r>
            <a:r>
              <a:rPr lang="es-CO" sz="1800" dirty="0"/>
              <a:t> </a:t>
            </a:r>
            <a:endParaRPr lang="es-CO" dirty="0"/>
          </a:p>
        </p:txBody>
      </p:sp>
      <p:pic>
        <p:nvPicPr>
          <p:cNvPr id="1026" name="Picture 2" descr="Colorful infographic banners set Free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1930400"/>
            <a:ext cx="5962650" cy="455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783840" y="598574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https://www.freepik.com/free-vector/colorful-infographic-banners-set_4041732.htm#page=1&amp;query=infograf%C3%ADa%205&amp;position=8&amp;from_view=search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10709" y="760729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a producción una infografía interactiva con la información que aparece en la diapositiva.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imagen de la infografía es de referencia, por lo que se aporta el enlace correspondiente.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 aprendiz hace clic sobre el texto.</a:t>
            </a: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Los conceptos se abren con ventanas que se despliegan a la derecho o izquierda según corresponda.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Luego se cierra y queda inactiva.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Posteriormente</a:t>
            </a:r>
            <a:r>
              <a:rPr lang="es-ES_tradnl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se abre la siguiente</a:t>
            </a:r>
            <a:r>
              <a:rPr lang="es-CO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quedando activa para la lectura.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es-CO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sí hasta</a:t>
            </a: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finalizar.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 terminar el objeto de aprendizaje se vuelve activo, con el fin de que el aprendiz pueda volver a usarlo.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CO" sz="1200" dirty="0"/>
              <a:t>https://www.freepik.com/free-vector/colorful-infographic-banners-set_4041732.htm#page=1&amp;query=infograf%C3%ADa%205&amp;position=8&amp;from_view=search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CO" sz="18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Colorful infographic banners set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9739" r="10596" b="10907"/>
          <a:stretch/>
        </p:blipFill>
        <p:spPr bwMode="auto">
          <a:xfrm>
            <a:off x="1574800" y="1463040"/>
            <a:ext cx="4754880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redondeado 1"/>
          <p:cNvSpPr/>
          <p:nvPr/>
        </p:nvSpPr>
        <p:spPr>
          <a:xfrm>
            <a:off x="3627120" y="1463040"/>
            <a:ext cx="4413294" cy="883920"/>
          </a:xfrm>
          <a:prstGeom prst="roundRect">
            <a:avLst/>
          </a:prstGeom>
          <a:solidFill>
            <a:srgbClr val="FB6E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donde se realiza la formulación y descripción de sistemas silviculturales en el bosque donde se realizará el aprovechamiento, pero siempre buscando la sostenibilidad.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0" y="2323439"/>
            <a:ext cx="4180610" cy="883920"/>
          </a:xfrm>
          <a:prstGeom prst="roundRect">
            <a:avLst/>
          </a:prstGeom>
          <a:solidFill>
            <a:srgbClr val="EE5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 aquella descripción de métodos y equipos que se utilizarán en la recolección y extracción en el bosque.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627120" y="3207359"/>
            <a:ext cx="4413294" cy="883920"/>
          </a:xfrm>
          <a:prstGeom prst="roundRect">
            <a:avLst/>
          </a:prstGeom>
          <a:solidFill>
            <a:srgbClr val="031F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 uso que realiza el ser humano de aquellos recursos no maderables obtenidos que provienen de cultivos forestales o de la flora silvestre.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733588" y="4987159"/>
            <a:ext cx="4413294" cy="883920"/>
          </a:xfrm>
          <a:prstGeom prst="roundRect">
            <a:avLst/>
          </a:prstGeom>
          <a:solidFill>
            <a:srgbClr val="73C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 el uso y recolección de los productos no maderables del bosque pero que se realiza sosteniendo un mantenimiento y rendimiento del bosque que permiten la existencia y durabilidad del recurso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0" y="4103239"/>
            <a:ext cx="4180610" cy="88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comprende la extracción de un producto del bosque y va hasta el momento de su transformación.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1918" y="851034"/>
            <a:ext cx="3592009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340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CAR, el permiso incluye los términos de: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4160" y="477520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Licencias y permisos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13280" y="1645696"/>
            <a:ext cx="1233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Plan de manejo forestal: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000" dirty="0"/>
          </a:p>
        </p:txBody>
      </p:sp>
      <p:sp>
        <p:nvSpPr>
          <p:cNvPr id="7" name="Rectángulo 6"/>
          <p:cNvSpPr/>
          <p:nvPr/>
        </p:nvSpPr>
        <p:spPr>
          <a:xfrm>
            <a:off x="4649988" y="2501745"/>
            <a:ext cx="13545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Plan de aprovechamiento forestal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es-CO" sz="1000" dirty="0"/>
          </a:p>
        </p:txBody>
      </p:sp>
      <p:sp>
        <p:nvSpPr>
          <p:cNvPr id="12" name="Rectángulo 11"/>
          <p:cNvSpPr/>
          <p:nvPr/>
        </p:nvSpPr>
        <p:spPr>
          <a:xfrm>
            <a:off x="1992614" y="3526208"/>
            <a:ext cx="1354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Aprovechamiento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62866" y="4249053"/>
            <a:ext cx="1341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Aprovechamiento forestal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es-CO" sz="1000" dirty="0"/>
          </a:p>
        </p:txBody>
      </p:sp>
      <p:sp>
        <p:nvSpPr>
          <p:cNvPr id="14" name="Rectángulo 13"/>
          <p:cNvSpPr/>
          <p:nvPr/>
        </p:nvSpPr>
        <p:spPr>
          <a:xfrm>
            <a:off x="1858064" y="5363860"/>
            <a:ext cx="127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Aprovechamiento sostenible</a:t>
            </a:r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es-CO" sz="1000" dirty="0"/>
          </a:p>
        </p:txBody>
      </p:sp>
      <p:sp>
        <p:nvSpPr>
          <p:cNvPr id="15" name="Elipse 14"/>
          <p:cNvSpPr/>
          <p:nvPr/>
        </p:nvSpPr>
        <p:spPr>
          <a:xfrm>
            <a:off x="2142331" y="1227504"/>
            <a:ext cx="396240" cy="40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3885369" y="1191127"/>
            <a:ext cx="2218911" cy="27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4023360" y="934720"/>
            <a:ext cx="304800" cy="32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351</Words>
  <Application>Microsoft Macintosh PowerPoint</Application>
  <PresentationFormat>Panorámica</PresentationFormat>
  <Paragraphs>34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137</cp:revision>
  <dcterms:modified xsi:type="dcterms:W3CDTF">2022-02-08T14:07:42Z</dcterms:modified>
</cp:coreProperties>
</file>