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Nfx3Gq4V+psR/2h2fYfpRmsSZ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com/free-vector/five-arrow-infographic-diagram-template_1430538.htm#page=1&amp;query=infograf%C3%ADa%205&amp;position=4&amp;from_view=search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2048361" y="4578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 DE APRENDIZAJE, GAMA MEDIA, INFOGRAFÍA ESTÁTICA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DI_CF3_2.1_logísticaProducción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ve arrow infographic diagram template Free Vector" id="75" name="Google Shape;75;p1"/>
          <p:cNvPicPr preferRelativeResize="0"/>
          <p:nvPr/>
        </p:nvPicPr>
        <p:blipFill rotWithShape="1">
          <a:blip r:embed="rId3">
            <a:alphaModFix/>
          </a:blip>
          <a:srcRect b="27459" l="16706" r="15430" t="14024"/>
          <a:stretch/>
        </p:blipFill>
        <p:spPr>
          <a:xfrm>
            <a:off x="2663148" y="2216507"/>
            <a:ext cx="6146614" cy="298017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/>
          <p:nvPr/>
        </p:nvSpPr>
        <p:spPr>
          <a:xfrm>
            <a:off x="2794527" y="5376148"/>
            <a:ext cx="6096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https://www.freepik.com/free-vector/five-arrow-infographic-diagram-template_1430538.htm#page=1&amp;query=infograf%C3%ADa%205&amp;position=4&amp;from_view=search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realizar una infografía estática con la información que aparece en esta diapositiva, se anexa el enlace a la imagen, la cual es de referencia, se autoriza a producción a realizar los cambios que considere pertinentes para el logro del objetivo pedagógico de este recurso de aprendizaje.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https://www.freepik.com/free-vector/five-arrow-infographic-diagram-template_1430538.htm#page=1&amp;query=infograf%C3%ADa%205&amp;position=4&amp;from_view=search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ve arrow infographic diagram template Free Vector" id="85" name="Google Shape;85;p2"/>
          <p:cNvPicPr preferRelativeResize="0"/>
          <p:nvPr/>
        </p:nvPicPr>
        <p:blipFill rotWithShape="1">
          <a:blip r:embed="rId4">
            <a:alphaModFix/>
          </a:blip>
          <a:srcRect b="28290" l="16424" r="15419" t="14024"/>
          <a:stretch/>
        </p:blipFill>
        <p:spPr>
          <a:xfrm>
            <a:off x="1031240" y="2287931"/>
            <a:ext cx="5669130" cy="269793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/>
          <p:nvPr/>
        </p:nvSpPr>
        <p:spPr>
          <a:xfrm>
            <a:off x="589280" y="589060"/>
            <a:ext cx="2124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Logística de producción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589280" y="281283"/>
            <a:ext cx="41424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Logística de productos no maderables del bosque</a:t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3258207" y="1434288"/>
            <a:ext cx="1683761" cy="69275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Logística de producción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-1208340" y="2895216"/>
            <a:ext cx="2416680" cy="74168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Movilización de personas y materiales a los montes y bosques para la realización de operaciones forestales (silvicultura y manejo). </a:t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-765251" y="3807057"/>
            <a:ext cx="2416680" cy="741680"/>
          </a:xfrm>
          <a:prstGeom prst="rect">
            <a:avLst/>
          </a:prstGeom>
          <a:solidFill>
            <a:srgbClr val="57D9BA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Conducir la cosecha de la madera.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2701067" y="4985862"/>
            <a:ext cx="2416680" cy="741680"/>
          </a:xfrm>
          <a:prstGeom prst="rect">
            <a:avLst/>
          </a:prstGeom>
          <a:solidFill>
            <a:srgbClr val="4D9DCF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el transporte de los PFNM.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5924650" y="3850120"/>
            <a:ext cx="2416680" cy="741680"/>
          </a:xfrm>
          <a:prstGeom prst="rect">
            <a:avLst/>
          </a:prstGeom>
          <a:solidFill>
            <a:srgbClr val="536DB5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Finalizar la entrega y proceder al almacenamiento en los patios de madera de la industria. 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605889" y="2895216"/>
            <a:ext cx="2416680" cy="741680"/>
          </a:xfrm>
          <a:prstGeom prst="rect">
            <a:avLst/>
          </a:prstGeom>
          <a:solidFill>
            <a:srgbClr val="6AAEC6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Transportar finalmente los productos de transformación.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