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handoutMasterIdLst>
    <p:handoutMasterId r:id="rId5"/>
  </p:handoutMasterIdLst>
  <p:sldIdLst>
    <p:sldId id="258" r:id="rId2"/>
    <p:sldId id="286" r:id="rId3"/>
  </p:sldIdLst>
  <p:sldSz cx="12192000" cy="6858000"/>
  <p:notesSz cx="6858000" cy="9144000"/>
  <p:custDataLst>
    <p:tags r:id="rId6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8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6137"/>
  </p:normalViewPr>
  <p:slideViewPr>
    <p:cSldViewPr snapToGrid="0">
      <p:cViewPr varScale="1">
        <p:scale>
          <a:sx n="117" d="100"/>
          <a:sy n="117" d="100"/>
        </p:scale>
        <p:origin x="1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8/02/22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637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lamazonas.com/wp-content/uploads/2020/01/512px-Owoce_Acai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lamazonas.com/wp-content/uploads/2020/01/512px-Owoce_Acai.jpg" TargetMode="Externa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048361" y="457860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es-CO" dirty="0"/>
              <a:t>RECURSO DE APRENDIZAJE, GAMA MEDIA, INFOGRAFÍA ESTÁTICA</a:t>
            </a:r>
          </a:p>
          <a:p>
            <a:pPr algn="ctr"/>
            <a:r>
              <a:rPr lang="es-CO" dirty="0"/>
              <a:t>DI_CF3_2.1_logística</a:t>
            </a:r>
            <a:endParaRPr lang="es-ES" sz="1800" b="0" i="0" u="none" strike="noStrike" cap="none" baseline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▷ Acai, asai, asaí o açaí: ¡fruta que lo cura TODO! (contraindicaciones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127" y="1791063"/>
            <a:ext cx="4876800" cy="410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3730752" y="620319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SzPct val="25000"/>
            </a:pPr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  <a:hlinkClick r:id="rId4"/>
              </a:rPr>
              <a:t>https://delamazonas.com/wp-content/uploads/2020/01/512px-Owoce_Acai.jpg</a:t>
            </a:r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endParaRPr lang="es-ES"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▷ Acai, asai, asaí o açaí: ¡fruta que lo cura TODO! (contraindicaciones)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0000"/>
                    </a14:imgEffect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7" y="801235"/>
            <a:ext cx="7599680" cy="5590733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</p:pic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_tradnl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Se solicita a producción una infografía estática con la información entregada en esta diapositiva, la imagen es de referencia, por lo que se anexa el enlace correspondiente. Se autoriza a producción a cambiar la imagen según crean conveniente para mejorar la calidad del producto final.</a:t>
            </a:r>
            <a:endParaRPr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6"/>
              </a:rPr>
              <a:t>https://delamazonas.com/wp-content/uploads/2020/01/512px-Owoce_Acai.jpg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71861" y="5944938"/>
            <a:ext cx="2759426" cy="318998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9. Cosecha de </a:t>
            </a:r>
            <a:r>
              <a:rPr lang="es-CO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los PFNM</a:t>
            </a:r>
            <a:r>
              <a:rPr lang="es-CO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s-CO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24256" y="6546130"/>
            <a:ext cx="7710194" cy="318998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Esta logística de producción se puede dar en plantaciones forestales con fines comerciales</a:t>
            </a:r>
            <a:r>
              <a:rPr lang="es-CO" sz="1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</a:p>
        </p:txBody>
      </p:sp>
      <p:sp>
        <p:nvSpPr>
          <p:cNvPr id="8" name="Rectángulo 7"/>
          <p:cNvSpPr/>
          <p:nvPr/>
        </p:nvSpPr>
        <p:spPr>
          <a:xfrm>
            <a:off x="628570" y="781361"/>
            <a:ext cx="2643672" cy="340093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1. Consecución de las semillas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645220" y="1154788"/>
            <a:ext cx="2583123" cy="587853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2. Establecimiento de un vivero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645221" y="1975017"/>
            <a:ext cx="2583122" cy="835613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3. Preparación de las eras para realizar la germinación de las semillas</a:t>
            </a:r>
            <a:r>
              <a:rPr lang="es-CO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.. 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645220" y="2942293"/>
            <a:ext cx="2583122" cy="318998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4. Proceso de germinación 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645220" y="3437103"/>
            <a:ext cx="2523448" cy="318998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5. Recolecta de las plántulas 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645220" y="3876424"/>
            <a:ext cx="2583122" cy="587853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6. Transporte al sitio definitivo del cultivo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645220" y="4571494"/>
            <a:ext cx="2599772" cy="318998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7. Siembra de los árboles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645220" y="5012126"/>
            <a:ext cx="2786067" cy="835613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8. Prácticas de desarrollo de los árboles (fertilización, raleo, selección, etc.)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5031893" y="804314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Cultivo de asaí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55690" y="146352"/>
            <a:ext cx="2603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Logística</a:t>
            </a:r>
          </a:p>
          <a:p>
            <a:r>
              <a:rPr lang="es-CO" dirty="0"/>
              <a:t>Proceso de logística en PFNM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5044408" y="2850729"/>
            <a:ext cx="1527982" cy="307777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Frutos y semillas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129684" y="4966193"/>
            <a:ext cx="1104081" cy="52322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Cultivo en crecimiento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6352943" y="4822553"/>
            <a:ext cx="1650291" cy="738664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Producto listo para la recolección</a:t>
            </a:r>
          </a:p>
        </p:txBody>
      </p:sp>
      <p:sp>
        <p:nvSpPr>
          <p:cNvPr id="17" name="Cerrar llave 16"/>
          <p:cNvSpPr/>
          <p:nvPr/>
        </p:nvSpPr>
        <p:spPr>
          <a:xfrm rot="5400000">
            <a:off x="3963706" y="2655732"/>
            <a:ext cx="466161" cy="7618580"/>
          </a:xfrm>
          <a:prstGeom prst="rightBrace">
            <a:avLst>
              <a:gd name="adj1" fmla="val 0"/>
              <a:gd name="adj2" fmla="val 5015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641691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9429</TotalTime>
  <Words>206</Words>
  <Application>Microsoft Macintosh PowerPoint</Application>
  <PresentationFormat>Panorámica</PresentationFormat>
  <Paragraphs>22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Microsoft Office User</cp:lastModifiedBy>
  <cp:revision>135</cp:revision>
  <dcterms:modified xsi:type="dcterms:W3CDTF">2022-02-08T14:16:35Z</dcterms:modified>
</cp:coreProperties>
</file>