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DB5"/>
    <a:srgbClr val="6AAEC6"/>
    <a:srgbClr val="4D9DCF"/>
    <a:srgbClr val="57D9BA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137"/>
  </p:normalViewPr>
  <p:slideViewPr>
    <p:cSldViewPr snapToGrid="0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8/02/22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48361" y="42738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RECURSO DE APRENDIZAJE, INFOGRAFÍA ESTÁTICA</a:t>
            </a:r>
          </a:p>
          <a:p>
            <a:pPr algn="ctr"/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DI_CF3_2.2_GUADUA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Nature bamboo branches with rain drops. Premium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15" y="2057400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357646" y="6186452"/>
            <a:ext cx="8137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https://www.freepik.com/premium-photo/nature-bamboo-branches-with-rain-drops_2978314.htm#page=1&amp;query=bamboo&amp;from_query=guadua&amp;position=34&amp;from_view=search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</a:t>
            </a:r>
            <a:r>
              <a:rPr lang="es-CO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 producción la siguiente infografía estática con la información que aparece en la diapositiva.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7" name="Picture 2" descr="Nature bamboo branches with rain drops. Premium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35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087120" y="435171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Cadena productiva de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87120" y="631327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guadua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80160" y="1606227"/>
            <a:ext cx="264160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Llamada con línea 3 (borde y barra de énfasis) 5"/>
          <p:cNvSpPr/>
          <p:nvPr/>
        </p:nvSpPr>
        <p:spPr>
          <a:xfrm>
            <a:off x="938009" y="1126442"/>
            <a:ext cx="2357120" cy="1638957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4040"/>
              <a:gd name="adj8" fmla="val 141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5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Insumos:</a:t>
            </a:r>
          </a:p>
          <a:p>
            <a:pPr marL="3429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5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Producción </a:t>
            </a:r>
            <a:r>
              <a:rPr lang="es-CO" sz="105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 plántulas.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5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Abonos orgánicos, fertilizantes químicos y herramientas.</a:t>
            </a:r>
          </a:p>
          <a:p>
            <a:pPr algn="ctr"/>
            <a:endParaRPr lang="es-CO" dirty="0"/>
          </a:p>
        </p:txBody>
      </p:sp>
      <p:sp>
        <p:nvSpPr>
          <p:cNvPr id="8" name="Llamada con línea 2 (borde y barra de énfasis) 7"/>
          <p:cNvSpPr/>
          <p:nvPr/>
        </p:nvSpPr>
        <p:spPr>
          <a:xfrm>
            <a:off x="2970468" y="4369811"/>
            <a:ext cx="3708400" cy="185298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378"/>
              <a:gd name="adj6" fmla="val 379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Pautas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Manejo forestal sostenible: ordenamiento forestal.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Reforestación.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Manejo silvicultural y aprovechamiento 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CO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orestal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Comercialización.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Secado e inmunizado.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Transformación e industrialización de bienes de consumo durable (laminados, pisos y molduras, construcción y estructuras, y artesanías, entre otros). </a:t>
            </a:r>
          </a:p>
          <a:p>
            <a:pPr algn="ctr"/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137</Words>
  <Application>Microsoft Macintosh PowerPoint</Application>
  <PresentationFormat>Panorámica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145</cp:revision>
  <dcterms:modified xsi:type="dcterms:W3CDTF">2022-02-08T16:15:47Z</dcterms:modified>
</cp:coreProperties>
</file>