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258" r:id="rId2"/>
    <p:sldId id="286" r:id="rId3"/>
    <p:sldId id="287" r:id="rId4"/>
  </p:sldIdLst>
  <p:sldSz cx="12192000" cy="6858000"/>
  <p:notesSz cx="6858000" cy="9144000"/>
  <p:custDataLst>
    <p:tags r:id="rId7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6DB5"/>
    <a:srgbClr val="6AAEC6"/>
    <a:srgbClr val="4D9DCF"/>
    <a:srgbClr val="57D9BA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35" autoAdjust="0"/>
    <p:restoredTop sz="89686"/>
  </p:normalViewPr>
  <p:slideViewPr>
    <p:cSldViewPr snapToGrid="0">
      <p:cViewPr varScale="1">
        <p:scale>
          <a:sx n="75" d="100"/>
          <a:sy n="75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18/12/2021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4912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7" Type="http://schemas.openxmlformats.org/officeDocument/2006/relationships/image" Target="../../word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37" Type="http://schemas.openxmlformats.org/officeDocument/2006/relationships/image" Target="../../word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37" Type="http://schemas.openxmlformats.org/officeDocument/2006/relationships/image" Target="../../word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149961" y="21402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ES" sz="1800" b="0" i="0" u="none" strike="noStrike" cap="none" baseline="0" dirty="0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Anexo</a:t>
            </a:r>
          </a:p>
          <a:p>
            <a:pPr algn="ctr"/>
            <a:r>
              <a:rPr lang="es-CO" dirty="0"/>
              <a:t>DI_CF3_3.2_AprovechamientoRecursosNaturales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3" name="Gráfico 12"/>
          <p:cNvPicPr/>
          <p:nvPr/>
        </p:nvPicPr>
        <p:blipFill>
          <a:blip r:embed="rId3">
            <a:extLst>
              <a:ext uri="{96DAC541-7B7A-43D3-8B79-37D633B846F1}">
                <asvg:svgBlip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="http://schemas.openxmlformats.org/wordprocessingml/2006/main" xmlns:w10="urn:schemas-microsoft-com:office:word" xmlns:v="urn:schemas-microsoft-com:vml" xmlns:o="urn:schemas-microsoft-com:office:office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="" xmlns:lc="http://schemas.openxmlformats.org/drawingml/2006/lockedCanvas" r:embed="rId37"/>
              </a:ext>
            </a:extLst>
          </a:blip>
          <a:stretch>
            <a:fillRect/>
          </a:stretch>
        </p:blipFill>
        <p:spPr>
          <a:xfrm>
            <a:off x="2048361" y="1669143"/>
            <a:ext cx="7102475" cy="37973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91202" y="5310340"/>
            <a:ext cx="3624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Imagen de referencia no va en el contenido</a:t>
            </a:r>
            <a:endParaRPr lang="es-CO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89280" y="2812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8" name="Gráfico 12"/>
          <p:cNvPicPr/>
          <p:nvPr/>
        </p:nvPicPr>
        <p:blipFill rotWithShape="1">
          <a:blip r:embed="rId3">
            <a:extLst>
              <a:ext uri="{96DAC541-7B7A-43D3-8B79-37D633B846F1}">
                <asvg:svgBlip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="http://schemas.openxmlformats.org/wordprocessingml/2006/main" xmlns:w10="urn:schemas-microsoft-com:office:word" xmlns:v="urn:schemas-microsoft-com:vml" xmlns:o="urn:schemas-microsoft-com:office:office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="" xmlns:lc="http://schemas.openxmlformats.org/drawingml/2006/lockedCanvas" r:embed="rId37"/>
              </a:ext>
            </a:extLst>
          </a:blip>
          <a:srcRect l="5348" t="19976" r="51738" b="13311"/>
          <a:stretch/>
        </p:blipFill>
        <p:spPr>
          <a:xfrm>
            <a:off x="1225244" y="1629874"/>
            <a:ext cx="5557520" cy="397256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89531" y="219728"/>
            <a:ext cx="3369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 smtClean="0"/>
          </a:p>
          <a:p>
            <a:r>
              <a:rPr lang="es-CO" dirty="0" smtClean="0"/>
              <a:t>Desarrollo sustentable</a:t>
            </a:r>
          </a:p>
          <a:p>
            <a:r>
              <a:rPr lang="es-CO" dirty="0" smtClean="0"/>
              <a:t>Dimensión 1 </a:t>
            </a:r>
          </a:p>
          <a:p>
            <a:r>
              <a:rPr lang="es-CO" dirty="0" smtClean="0"/>
              <a:t>Dimensiones del Desarrollo Sustentable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908648" y="5922440"/>
            <a:ext cx="6599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Fuente: elaboración propia con base en los conceptos del Desarrollo sustentable.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8253350" y="742949"/>
            <a:ext cx="3938649" cy="48594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dirty="0" smtClean="0"/>
              <a:t>Se solicita a producción realizar el siguiente anexo con la información editable que se encuentra en él.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>
                <a:solidFill>
                  <a:srgbClr val="FF0000"/>
                </a:solidFill>
              </a:rPr>
              <a:t>Textos editables.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Desarrollo Sustentable</a:t>
            </a:r>
          </a:p>
          <a:p>
            <a:pPr algn="just"/>
            <a:r>
              <a:rPr lang="es-CO" dirty="0" smtClean="0"/>
              <a:t>Equidad</a:t>
            </a:r>
          </a:p>
          <a:p>
            <a:pPr algn="just"/>
            <a:r>
              <a:rPr lang="es-CO" dirty="0" smtClean="0"/>
              <a:t>Económico</a:t>
            </a:r>
          </a:p>
          <a:p>
            <a:pPr algn="just"/>
            <a:r>
              <a:rPr lang="es-CO" dirty="0" smtClean="0"/>
              <a:t>Tecnología</a:t>
            </a:r>
          </a:p>
          <a:p>
            <a:pPr algn="just"/>
            <a:r>
              <a:rPr lang="es-CO" dirty="0" smtClean="0"/>
              <a:t>Política</a:t>
            </a:r>
          </a:p>
          <a:p>
            <a:pPr algn="just"/>
            <a:r>
              <a:rPr lang="es-CO" dirty="0" smtClean="0"/>
              <a:t>Ambiental</a:t>
            </a:r>
          </a:p>
          <a:p>
            <a:pPr algn="just"/>
            <a:r>
              <a:rPr lang="es-CO" dirty="0" smtClean="0"/>
              <a:t>Preservación</a:t>
            </a:r>
          </a:p>
          <a:p>
            <a:pPr algn="just"/>
            <a:r>
              <a:rPr lang="es-CO" dirty="0" smtClean="0"/>
              <a:t>Igualdad</a:t>
            </a:r>
          </a:p>
          <a:p>
            <a:pPr algn="just"/>
            <a:r>
              <a:rPr lang="es-CO" dirty="0" smtClean="0"/>
              <a:t>Cultura</a:t>
            </a:r>
          </a:p>
          <a:p>
            <a:pPr algn="just"/>
            <a:r>
              <a:rPr lang="es-CO" dirty="0" smtClean="0"/>
              <a:t>Social</a:t>
            </a:r>
          </a:p>
          <a:p>
            <a:pPr algn="just"/>
            <a:r>
              <a:rPr lang="es-CO" dirty="0" smtClean="0"/>
              <a:t>Actores políticos</a:t>
            </a:r>
          </a:p>
          <a:p>
            <a:pPr algn="just"/>
            <a:r>
              <a:rPr lang="es-CO" dirty="0" smtClean="0"/>
              <a:t>Agenda pública</a:t>
            </a:r>
          </a:p>
          <a:p>
            <a:pPr algn="just"/>
            <a:r>
              <a:rPr lang="es-CO" dirty="0" smtClean="0"/>
              <a:t>Actores sociales</a:t>
            </a:r>
          </a:p>
          <a:p>
            <a:pPr algn="just"/>
            <a:r>
              <a:rPr lang="es-CO" dirty="0" smtClean="0"/>
              <a:t>ESTADO</a:t>
            </a: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89280" y="2812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7" name="Gráfico 12"/>
          <p:cNvPicPr/>
          <p:nvPr/>
        </p:nvPicPr>
        <p:blipFill rotWithShape="1">
          <a:blip r:embed="rId3">
            <a:extLst>
              <a:ext uri="{96DAC541-7B7A-43D3-8B79-37D633B846F1}">
                <asvg:svgBlip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="http://schemas.openxmlformats.org/wordprocessingml/2006/main" xmlns:w10="urn:schemas-microsoft-com:office:word" xmlns:v="urn:schemas-microsoft-com:vml" xmlns:o="urn:schemas-microsoft-com:office:office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="" xmlns:lc="http://schemas.openxmlformats.org/drawingml/2006/lockedCanvas" r:embed="rId37"/>
              </a:ext>
            </a:extLst>
          </a:blip>
          <a:srcRect l="50552" t="19465" r="3673" b="19205"/>
          <a:stretch/>
        </p:blipFill>
        <p:spPr>
          <a:xfrm>
            <a:off x="894080" y="1762656"/>
            <a:ext cx="6126480" cy="359918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41680" y="4336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94080" y="5860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89280" y="340774"/>
            <a:ext cx="62648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 smtClean="0"/>
          </a:p>
          <a:p>
            <a:r>
              <a:rPr lang="es-CO" dirty="0" smtClean="0"/>
              <a:t>Desarrollo sustentable</a:t>
            </a:r>
          </a:p>
          <a:p>
            <a:r>
              <a:rPr lang="es-CO" dirty="0" smtClean="0"/>
              <a:t>Dimensión 2</a:t>
            </a:r>
          </a:p>
          <a:p>
            <a:r>
              <a:rPr lang="es-CO" dirty="0" smtClean="0"/>
              <a:t>Dimensión de la sustentabilidad bajo la visión de las comunidades indígenas.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615440" y="5915257"/>
            <a:ext cx="540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Fuente: elaboración propia con base en los elementos del Desarrollo sustentable y la visión de las comunidades indígenas. 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8253350" y="893860"/>
            <a:ext cx="408089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solicita a producción realizar el siguiente anexo con la información editable que se encuentra en él</a:t>
            </a:r>
            <a:r>
              <a:rPr lang="es-CO" dirty="0" smtClean="0"/>
              <a:t>.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>
                <a:solidFill>
                  <a:srgbClr val="FF0000"/>
                </a:solidFill>
              </a:rPr>
              <a:t>Textos editables</a:t>
            </a:r>
          </a:p>
          <a:p>
            <a:pPr algn="just"/>
            <a:r>
              <a:rPr lang="es-CO" b="1" dirty="0" smtClean="0">
                <a:solidFill>
                  <a:schemeClr val="tx1"/>
                </a:solidFill>
              </a:rPr>
              <a:t>Desarrollo Sustentable</a:t>
            </a:r>
          </a:p>
          <a:p>
            <a:pPr algn="just"/>
            <a:r>
              <a:rPr lang="es-CO" b="1" dirty="0" smtClean="0">
                <a:solidFill>
                  <a:schemeClr val="tx1"/>
                </a:solidFill>
              </a:rPr>
              <a:t>Territorio</a:t>
            </a: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Equidad</a:t>
            </a: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Política</a:t>
            </a: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Económico</a:t>
            </a: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Tecnología</a:t>
            </a:r>
          </a:p>
          <a:p>
            <a:pPr algn="just"/>
            <a:r>
              <a:rPr lang="es-CO" b="1" dirty="0" smtClean="0">
                <a:solidFill>
                  <a:schemeClr val="tx1"/>
                </a:solidFill>
              </a:rPr>
              <a:t>Comunidades indígenas</a:t>
            </a: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Ambiental</a:t>
            </a: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Preservación</a:t>
            </a: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Cultural</a:t>
            </a: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Social</a:t>
            </a: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Actores políticos</a:t>
            </a: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Actores sociales</a:t>
            </a: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Desde el cuidado y respeto a los recursos naturales</a:t>
            </a: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Desde lo material, espiritual y humano</a:t>
            </a: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Desde lo cultura y la cosmovisión</a:t>
            </a: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Desde la organización y el respeto</a:t>
            </a:r>
          </a:p>
          <a:p>
            <a:pPr algn="just"/>
            <a:endParaRPr lang="es-CO" dirty="0" smtClean="0">
              <a:solidFill>
                <a:srgbClr val="FF0000"/>
              </a:solidFill>
            </a:endParaRPr>
          </a:p>
          <a:p>
            <a:pPr algn="just"/>
            <a:endParaRPr lang="es-CO" dirty="0"/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923136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9439</TotalTime>
  <Words>179</Words>
  <Application>Microsoft Office PowerPoint</Application>
  <PresentationFormat>Panorámica</PresentationFormat>
  <Paragraphs>54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ana vela rodriguez velasquez</cp:lastModifiedBy>
  <cp:revision>146</cp:revision>
  <dcterms:modified xsi:type="dcterms:W3CDTF">2021-12-18T11:38:47Z</dcterms:modified>
</cp:coreProperties>
</file>