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Sl1VDPRMJNUsewaDRWScl125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pik.es/fotos-premium/naturaleza-energias-renovables_8668105.htm#page=1&amp;query=ecologico&amp;position=19&amp;from_view=search" TargetMode="External"/><Relationship Id="rId4" Type="http://schemas.openxmlformats.org/officeDocument/2006/relationships/hyperlink" Target="https://www.freepik.es/foto-gratis/regulaciones-condiciones-reglas-terminos-estandar-concepto_17139586.htm#page=1&amp;query=normas&amp;position=25&amp;from_view=search" TargetMode="External"/><Relationship Id="rId5" Type="http://schemas.openxmlformats.org/officeDocument/2006/relationships/image" Target="../media/image14.jpg"/><Relationship Id="rId6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reepik.es/foto-gratis/ninos-pasando-tiempo-juntos-naturaleza_15416038.htm?query=ecologico" TargetMode="External"/><Relationship Id="rId4" Type="http://schemas.openxmlformats.org/officeDocument/2006/relationships/hyperlink" Target="https://www.freepik.es/foto-gratis/gente-diversa-nuevas-ideas-bombillas-brillantes_3472124.htm#page=1&amp;query=ideas&amp;position=38&amp;from_view=search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-gratis/cuerpo-ojo-divertido-camisa-ampliacion_1013133.htm#page=1&amp;query=buscar&amp;position=46&amp;from_view=search" TargetMode="External"/><Relationship Id="rId4" Type="http://schemas.openxmlformats.org/officeDocument/2006/relationships/hyperlink" Target="https://www.freepik.es/fotos-premium/recolectando-cerezas-jardin-cajas-son-cerezas-rojas-recien-recolectadas_21481587.htm#page=1&amp;query=recolectar&amp;position=13&amp;from_view=search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s-premium/ambiente-dia-tierra-manos-arboles-que-crecen-plantulas_3534042.htm#page=1&amp;query=ambiente&amp;position=31&amp;from_view=search" TargetMode="External"/><Relationship Id="rId4" Type="http://schemas.openxmlformats.org/officeDocument/2006/relationships/hyperlink" Target="https://www.freepik.es/fotos-premium/crecimiento-soja-granja-fondo-cielo-azul-concepto-paso-creciente-siembra-plantas-agricolas_5499688.htm#page=1&amp;query=ambiente&amp;position=34&amp;from_view=search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nina-cuidando-medio-ambiente_15416122.htm#page=1&amp;query=ambiente&amp;position=14&amp;from_view=search" TargetMode="External"/><Relationship Id="rId4" Type="http://schemas.openxmlformats.org/officeDocument/2006/relationships/hyperlink" Target="https://www.freepik.es/foto-gratis/grupo-empresarios-discutiendo-sobre-preservacion-recursos-naturales-oficina_2518144.htm" TargetMode="External"/><Relationship Id="rId5" Type="http://schemas.openxmlformats.org/officeDocument/2006/relationships/image" Target="../media/image16.jp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foto-gratis/ninos-aprenden-sobre-medio-ambiente_20288488.htm#page=1&amp;query=reciclaje&amp;position=10&amp;from_view=keyword" TargetMode="External"/><Relationship Id="rId4" Type="http://schemas.openxmlformats.org/officeDocument/2006/relationships/hyperlink" Target="https://www.freepik.es/foto-gratis/iot-agricultura-inteligente-fondo-arbol-plantacion-manual_17121716.htm#page=1&amp;query=medio%20ambiente&amp;position=2&amp;from_view=keyword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vector-gratis/concepto-ambiental-papel-estilo-tierra_6588781.htm#page=1&amp;query=medio%20ambiente&amp;position=3&amp;from_view=search" TargetMode="External"/><Relationship Id="rId4" Type="http://schemas.openxmlformats.org/officeDocument/2006/relationships/hyperlink" Target="https://www.freepik.es/foto-gratis/hombre-cuidando-su-granja-close-up_8797899.htm#page=1&amp;query=ecologico&amp;position=15&amp;from_view=search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foto-gratis/cerca-planeta-verde-tus-manos-salvar-tierra_5016920.htm#page=1&amp;query=ecologico&amp;position=3&amp;from_view=search" TargetMode="External"/><Relationship Id="rId4" Type="http://schemas.openxmlformats.org/officeDocument/2006/relationships/hyperlink" Target="https://cdn.pixabay.com/photo/2018/06/07/12/28/target-group-3460039_960_720.jpg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dn.pixabay.com/photo/2019/12/26/16/56/policies-4720824_960_720.png" TargetMode="External"/><Relationship Id="rId4" Type="http://schemas.openxmlformats.org/officeDocument/2006/relationships/hyperlink" Target="https://cdn.pixabay.com/photo/2015/09/01/15/18/cuenca-917094_960_720.jpg" TargetMode="External"/><Relationship Id="rId5" Type="http://schemas.openxmlformats.org/officeDocument/2006/relationships/hyperlink" Target="https://cdn.pixabay.com/photo/2015/09/01/15/18/cuenca-917094_960_720.jpg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dn.pixabay.com/photo/2018/04/04/13/38/nature-3289812_960_720.jpg" TargetMode="External"/><Relationship Id="rId4" Type="http://schemas.openxmlformats.org/officeDocument/2006/relationships/hyperlink" Target="https://www.freepik.es/foto-gratis/especias-cucharas-mesa-madera_7509579.htm#page=1&amp;query=cucho&amp;position=7&amp;from_view=search" TargetMode="External"/><Relationship Id="rId5" Type="http://schemas.openxmlformats.org/officeDocument/2006/relationships/image" Target="../media/image17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/>
          <p:nvPr/>
        </p:nvSpPr>
        <p:spPr>
          <a:xfrm>
            <a:off x="2048361" y="457861"/>
            <a:ext cx="7588333" cy="771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 de aprendizaje tipo slider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DI-CF3_3.3._ImpactosAmbientales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https://www.freepik.es/fotos-premium/naturaleza-energias-renovables_8668105.htm#page=1&amp;query=ecologico&amp;position=19&amp;from_view=search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https://www.freepik.es/foto-gratis/regulaciones-condiciones-reglas-terminos-estandar-concepto_17139586.htm#page=1&amp;query=normas&amp;position=25&amp;from_view=search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026160" y="1257300"/>
            <a:ext cx="3284686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995680" y="4663440"/>
            <a:ext cx="3315166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Adoptar tecnologías limpias en el aprovechamiento de los PFNM.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4329746" y="1257300"/>
            <a:ext cx="3493453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4341326" y="4704080"/>
            <a:ext cx="3481874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Respetar y aplicar las normas de impacto ambiental en el manejo de los bosques.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Naturaleza y energías renovables. Foto Premium " id="235" name="Google Shape;23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669" y="1814388"/>
            <a:ext cx="2851785" cy="2291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ulaciones condiciones reglas términos estándar concepto Foto gratis" id="236" name="Google Shape;23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3484" y="1967989"/>
            <a:ext cx="3035408" cy="213836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/>
        </p:nvSpPr>
        <p:spPr>
          <a:xfrm>
            <a:off x="8253350" y="542893"/>
            <a:ext cx="387532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Textos editables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Normas ambientales en Colombia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 rot="-772685">
            <a:off x="5126714" y="2801849"/>
            <a:ext cx="18288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Normas ambientales en Colombia</a:t>
            </a: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5435055" y="2162276"/>
            <a:ext cx="1361986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https://www.freepik.es/foto-gratis/ninos-pasando-tiempo-juntos-naturaleza_15416038.htm?query=ecologico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https://www.freepik.es/foto-gratis/gente-diversa-nuevas-ideas-bombillas-brillantes_3472124.htm#page=1&amp;query=ideas&amp;position=38&amp;from_view=search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1026160" y="1257300"/>
            <a:ext cx="3232150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995680" y="4663440"/>
            <a:ext cx="3262630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Fomentar las buenas prácticas de manejo ambiental.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4277210" y="1257300"/>
            <a:ext cx="3545990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4277210" y="4704080"/>
            <a:ext cx="354599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Reflexione y defina algunas estrategias que pueda implementar en su contexto cercano que fortalezcan el cuidado del medio ambiente y el fomento de productos forestales no maderables del bosque</a:t>
            </a: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Niños pasando tiempo juntos en la naturaleza. Foto gratis" id="256" name="Google Shape;25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6829" y="1983736"/>
            <a:ext cx="2969712" cy="2377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te diversa con nuevas ideas y bombillas brillantes. Foto gratis" id="257" name="Google Shape;25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6108" y="1828801"/>
            <a:ext cx="3303571" cy="286512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https://www.freepik.es/foto-gratis/cuerpo-ojo-divertido-camisa-ampliacion_1013133.htm#page=1&amp;query=buscar&amp;position=46&amp;from_view=search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https://www.freepik.es/fotos-premium/recolectando-cerezas-jardin-cajas-son-cerezas-rojas-recien-recolectadas_21481587.htm#page=1&amp;query=recolectar&amp;position=13&amp;from_view=search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026160" y="1257300"/>
            <a:ext cx="3226164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995680" y="4663440"/>
            <a:ext cx="3159760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las actividades forestales encaminadas a buscar un mejor desempeño</a:t>
            </a: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ambiental y un aprovechamiento sostenible.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4271224" y="1257300"/>
            <a:ext cx="3551976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4155440" y="4704080"/>
            <a:ext cx="366776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Recolectar solo lo necesario y en el estado vegetativo que se requiere.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Cuerpo ojo divertido de la camisa de ampliación Foto gratis" id="86" name="Google Shape;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0843" y="1790711"/>
            <a:ext cx="2970615" cy="2692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lectando cerezas en el jardín las cajas son cerezas rojas recién recolectadas Foto Premium " id="87" name="Google Shape;8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5204" y="1812985"/>
            <a:ext cx="3388231" cy="26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8453120" y="1117600"/>
            <a:ext cx="3302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https://www.freepik.es/fotos-premium/ambiente-dia-tierra-manos-arboles-que-crecen-plantulas_3534042.htm#page=1&amp;query=ambiente&amp;position=31&amp;from_view=search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https://www.freepik.es/fotos-premium/crecimiento-soja-granja-fondo-cielo-azul-concepto-paso-creciente-siembra-plantas-agricolas_5499688.htm#page=1&amp;query=ambiente&amp;position=34&amp;from_view=search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026160" y="1257300"/>
            <a:ext cx="3252046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995680" y="4663440"/>
            <a:ext cx="3159760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dañar el ecosistema del bosque al obtener los PFNM.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352546" y="1257300"/>
            <a:ext cx="3470654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155440" y="4663440"/>
            <a:ext cx="366776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 la biología de las plantas que se van a aprovechar.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Ambiente día de la tierra en manos de árboles que crecen plántulas. Foto Premium "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2716" y="2051191"/>
            <a:ext cx="2818934" cy="2432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cimiento de la soja en granja con fondo de cielo azul. concepto de paso creciente de siembra de plantas agrícolas Foto Premium " id="106" name="Google Shape;1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1800" y="2051191"/>
            <a:ext cx="3084492" cy="243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https://www.freepik.es/foto-gratis/nina-cuidando-medio-ambiente_15416122.htm#page=1&amp;query=ambiente&amp;position=14&amp;from_view=search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https://www.freepik.es/foto-gratis/grupo-empresarios-discutiendo-sobre-preservacion-recursos-naturales-oficina_2518144.htm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026160" y="1257300"/>
            <a:ext cx="3244756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95680" y="4663440"/>
            <a:ext cx="3159760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de manera óptima los recursos naturales, pensando siempre en las futuras generaciones.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289816" y="1257300"/>
            <a:ext cx="3533383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4155440" y="4704080"/>
            <a:ext cx="366776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Mejorar la gestión ambiental en el aprovechamiento forestal, ya que esta es una responsabilidad de todos.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Niña cuidando el medio ambiente Foto gratis" id="123" name="Google Shape;1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0537" y="1927456"/>
            <a:ext cx="2860526" cy="2490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empresarios discutiendo sobre la preservación de los recursos naturales en la oficina Foto gratis" id="124" name="Google Shape;1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3267" y="1857617"/>
            <a:ext cx="2872105" cy="256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https://www.freepik.es/foto-gratis/ninos-aprenden-sobre-medio-ambiente_20288488.htm#page=1&amp;query=reciclaje&amp;position=10&amp;from_view=keyword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https://www.freepik.es/foto-gratis/iot-agricultura-inteligente-fondo-arbol-plantacion-manual_17121716.htm#page=1&amp;query=medio%20ambiente&amp;position=2&amp;from_view=keyword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026160" y="1257300"/>
            <a:ext cx="3292476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995680" y="4693920"/>
            <a:ext cx="3334536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Prevenir posibles problemas ambientales, para lo cual se hace necesario repensar lo que hacemos, cambiar de actitud y enseñar a otros.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4349116" y="1257300"/>
            <a:ext cx="3391281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318636" y="4693920"/>
            <a:ext cx="3421761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alterar las condiciones ambientales del bosque al recolectar PFNM.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Los niños aprenden sobre el medio ambiente. Foto gratis"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9829" y="1928052"/>
            <a:ext cx="2831465" cy="237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t de agricultura inteligente con fondo de árbol de plantación manual Foto gratis" id="142" name="Google Shape;14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5115" y="1928052"/>
            <a:ext cx="3092679" cy="23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https://www.freepik.es/vector-gratis/concepto-ambiental-papel-estilo-tierra_6588781.htm#page=1&amp;query=medio%20ambiente&amp;position=3&amp;from_view=search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https://www.freepik.es/foto-gratis/hombre-cuidando-su-granja-close-up_8797899.htm#page=1&amp;query=ecologico&amp;position=15&amp;from_view=search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026160" y="1257300"/>
            <a:ext cx="3129280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995680" y="4663440"/>
            <a:ext cx="3140860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los efectos e impactos ambientales que generan las actividades del bosque.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155440" y="1257300"/>
            <a:ext cx="3667760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155440" y="4663440"/>
            <a:ext cx="366776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Formular medidas de manejo ambiental que puedan aplicar los recolectores de los PFNM.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Concepto ambiental en papel estilo con tierra vector gratuito"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252" y="1771441"/>
            <a:ext cx="2919095" cy="271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bre cuidando su granja close-up Foto gratis" id="160" name="Google Shape;1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7532" y="1771441"/>
            <a:ext cx="3358412" cy="271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https://www.freepik.es/foto-gratis/cerca-planeta-verde-tus-manos-salvar-tierra_5016920.htm#page=1&amp;query=ecologico&amp;position=3&amp;from_view=search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https://cdn.pixabay.com/photo/2018/06/07/12/28/target-group-3460039_960_720.jpg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1052226" y="1257300"/>
            <a:ext cx="3299387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995679" y="4663440"/>
            <a:ext cx="3355933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Prevenir, minimizar y controlar los impactos ambientales en el aprovechamiento de los bosques.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4370514" y="1257300"/>
            <a:ext cx="3452685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4361138" y="4704080"/>
            <a:ext cx="3462062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seguimiento por parte de las autoridades ambientales contribuye con la conservación de los recursos naturales y el medio ambiente.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Cerca del planeta verde en tus manos. salvar la tierra. Foto gratis" id="177" name="Google Shape;1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994" y="2063028"/>
            <a:ext cx="2848747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1428139" y="2125256"/>
            <a:ext cx="2552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Prevenir, está en sus manos..</a:t>
            </a:r>
            <a:endParaRPr/>
          </a:p>
        </p:txBody>
      </p:sp>
      <p:pic>
        <p:nvPicPr>
          <p:cNvPr descr="Grupo Objetivo, Publicidad, Comprador, Punto Focal" id="179" name="Google Shape;17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2891" y="2134110"/>
            <a:ext cx="3193732" cy="225501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4636077" y="435171"/>
            <a:ext cx="28905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Usted es un veedor ciudadano…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https://cdn.pixabay.com/photo/2019/12/26/16/56/policies-4720824_960_720.png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https://cdn.pixabay.com/photo/2015/09/01/15/18/cuenca-917094_960_720.jpg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https://cdn.pixabay.com/photo/2015/09/01/15/18/cuenca-917094_960_720.jpg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026160" y="1257300"/>
            <a:ext cx="3377080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995679" y="4663440"/>
            <a:ext cx="3299459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 las medidas ambientales que se deben adoptar en los respectivos procesos para la producción de material vegetal.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295140" y="1257300"/>
            <a:ext cx="3528059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4295140" y="4704080"/>
            <a:ext cx="352806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Divulgar la legislación ambiental aplicable a los procesos de recolección de PFNM.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Politicas, Normas, Cumplimiento, Política" id="197" name="Google Shape;19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5861" y="2222731"/>
            <a:ext cx="2849879" cy="189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8243825" y="589060"/>
            <a:ext cx="3779520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Textos editables, vienen del inglés, se solicita a corrección de estilo revisar su traducción, ya que no cuento con los conocimientos suficientes para validar la información.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Estándares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Cumplimiento medioambiental</a:t>
            </a:r>
            <a:endParaRPr/>
          </a:p>
        </p:txBody>
      </p:sp>
      <p:pic>
        <p:nvPicPr>
          <p:cNvPr descr="Cuenca, Ecuador, Mercado, Campesina" id="199" name="Google Shape;19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2140" y="1889759"/>
            <a:ext cx="3164529" cy="258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https://cdn.pixabay.com/photo/2018/04/04/13/38/nature-3289812_960_720.jpg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https://www.freepik.es/foto-gratis/especias-cucharas-mesa-madera_7509579.htm#page=1&amp;query=cucho&amp;position=7&amp;from_view=search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slider con la información que hay en cada una de las diapositivas de este recurso de aprendizaje.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que se anexan los enlaces correspondientes. Por lo anterior, se deja a discreción de producción hacer el cambio del tipo de recurso de aprendizaje o de fotos, con el fin de mejorar la calidad pedagógica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026160" y="1257300"/>
            <a:ext cx="3259120" cy="538734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995679" y="4663440"/>
            <a:ext cx="3289599" cy="2011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Asegurar un manejo ambiental sostenible, contribuyendo de esta manera a la consecución permanente de PFNM.</a:t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4304180" y="1257300"/>
            <a:ext cx="3519019" cy="54178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285280" y="4704080"/>
            <a:ext cx="3537920" cy="198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BC37"/>
              </a:gs>
              <a:gs pos="100000">
                <a:srgbClr val="B8FE9C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Conservar, manejar y recuperar en forma eficiente los recursos naturales renovables.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914911" y="19673"/>
            <a:ext cx="4073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forestales no maderables del bosque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914911" y="58906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 ambientales</a:t>
            </a:r>
            <a:endParaRPr/>
          </a:p>
        </p:txBody>
      </p:sp>
      <p:pic>
        <p:nvPicPr>
          <p:cNvPr descr="Naturaleza, Tierra, Sustentabilidad, Hoja, Precaución" id="216" name="Google Shape;21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902" y="2088781"/>
            <a:ext cx="2777338" cy="2220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pecias en cucharas y en mesa de madera Foto gratis" id="217" name="Google Shape;21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4021" y="2062333"/>
            <a:ext cx="3277420" cy="222071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/>
          <p:nvPr/>
        </p:nvSpPr>
        <p:spPr>
          <a:xfrm>
            <a:off x="4726878" y="2141501"/>
            <a:ext cx="2712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Hierbas, especias y aromáticas.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