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>
        <p:scale>
          <a:sx n="96" d="100"/>
          <a:sy n="96" d="100"/>
        </p:scale>
        <p:origin x="72" y="-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5B320BC-D45F-DCD5-F937-D646F06656CE}"/>
    <pc:docChg chg="modSld">
      <pc:chgData name="" userId="" providerId="" clId="Web-{05B320BC-D45F-DCD5-F937-D646F06656CE}" dt="2025-06-20T16:53:33.567" v="1" actId="20577"/>
      <pc:docMkLst>
        <pc:docMk/>
      </pc:docMkLst>
      <pc:sldChg chg="modSp">
        <pc:chgData name="" userId="" providerId="" clId="Web-{05B320BC-D45F-DCD5-F937-D646F06656CE}" dt="2025-06-20T16:53:33.567" v="1" actId="20577"/>
        <pc:sldMkLst>
          <pc:docMk/>
          <pc:sldMk cId="138135474" sldId="256"/>
        </pc:sldMkLst>
        <pc:graphicFrameChg chg="modGraphic">
          <ac:chgData name="" userId="" providerId="" clId="Web-{05B320BC-D45F-DCD5-F937-D646F06656CE}" dt="2025-06-20T16:53:33.567" v="1" actId="20577"/>
          <ac:graphicFrameMkLst>
            <pc:docMk/>
            <pc:sldMk cId="138135474" sldId="256"/>
            <ac:graphicFrameMk id="6" creationId="{D6AC936C-CE93-8400-7DD2-E7775E38E127}"/>
          </ac:graphicFrameMkLst>
        </pc:graphicFrameChg>
      </pc:sldChg>
    </pc:docChg>
  </pc:docChgLst>
  <pc:docChgLst>
    <pc:chgData name="Paola Alexandra Moya Peralta" userId="S::pamoya@sena.edu.co::e21a5a3b-e5c1-4540-acf1-8d63ecce1aed" providerId="AD" clId="Web-{05B320BC-D45F-DCD5-F937-D646F06656CE}"/>
    <pc:docChg chg="modSld">
      <pc:chgData name="Paola Alexandra Moya Peralta" userId="S::pamoya@sena.edu.co::e21a5a3b-e5c1-4540-acf1-8d63ecce1aed" providerId="AD" clId="Web-{05B320BC-D45F-DCD5-F937-D646F06656CE}" dt="2025-06-20T16:53:34.785" v="0" actId="20577"/>
      <pc:docMkLst>
        <pc:docMk/>
      </pc:docMkLst>
      <pc:sldChg chg="modSp">
        <pc:chgData name="Paola Alexandra Moya Peralta" userId="S::pamoya@sena.edu.co::e21a5a3b-e5c1-4540-acf1-8d63ecce1aed" providerId="AD" clId="Web-{05B320BC-D45F-DCD5-F937-D646F06656CE}" dt="2025-06-20T16:53:34.785" v="0" actId="20577"/>
        <pc:sldMkLst>
          <pc:docMk/>
          <pc:sldMk cId="138135474" sldId="256"/>
        </pc:sldMkLst>
        <pc:graphicFrameChg chg="modGraphic">
          <ac:chgData name="Paola Alexandra Moya Peralta" userId="S::pamoya@sena.edu.co::e21a5a3b-e5c1-4540-acf1-8d63ecce1aed" providerId="AD" clId="Web-{05B320BC-D45F-DCD5-F937-D646F06656CE}" dt="2025-06-20T16:53:34.785" v="0" actId="20577"/>
          <ac:graphicFrameMkLst>
            <pc:docMk/>
            <pc:sldMk cId="138135474" sldId="256"/>
            <ac:graphicFrameMk id="6" creationId="{D6AC936C-CE93-8400-7DD2-E7775E38E12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8A5443-1A47-4C65-A6DC-AF177913D50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E20E101C-67E0-474C-871E-711B797E5BF4}">
      <dgm:prSet custT="1"/>
      <dgm:spPr/>
      <dgm:t>
        <a:bodyPr/>
        <a:lstStyle/>
        <a:p>
          <a:pPr rtl="0"/>
          <a:r>
            <a:rPr lang="es-CO" sz="1800" b="0">
              <a:latin typeface="Arial"/>
              <a:cs typeface="Arial"/>
            </a:rPr>
            <a:t>Técnicas de Patronaje para Calzado Deportivo</a:t>
          </a:r>
          <a:endParaRPr lang="es-MX" sz="1800" b="1" dirty="0"/>
        </a:p>
      </dgm:t>
    </dgm:pt>
    <dgm:pt modelId="{74011527-258F-4633-AEAC-3F6F2BF9F773}" type="parTrans" cxnId="{C1824E90-7B41-4A8A-84BC-A72DE3C4C507}">
      <dgm:prSet/>
      <dgm:spPr/>
      <dgm:t>
        <a:bodyPr/>
        <a:lstStyle/>
        <a:p>
          <a:endParaRPr lang="es-MX" sz="2800"/>
        </a:p>
      </dgm:t>
    </dgm:pt>
    <dgm:pt modelId="{88CD6E99-AC69-494B-A021-917D8F1444AB}" type="sibTrans" cxnId="{C1824E90-7B41-4A8A-84BC-A72DE3C4C507}">
      <dgm:prSet/>
      <dgm:spPr/>
      <dgm:t>
        <a:bodyPr/>
        <a:lstStyle/>
        <a:p>
          <a:endParaRPr lang="es-MX" sz="2800"/>
        </a:p>
      </dgm:t>
    </dgm:pt>
    <dgm:pt modelId="{5CDE882A-25FC-4A24-8465-216FE299A00E}">
      <dgm:prSet custT="1"/>
      <dgm:spPr/>
      <dgm:t>
        <a:bodyPr/>
        <a:lstStyle/>
        <a:p>
          <a:r>
            <a:rPr lang="es-MX" sz="1050" b="1" dirty="0"/>
            <a:t>Líneas y puntos básicos</a:t>
          </a:r>
          <a:endParaRPr lang="es-MX" sz="1050" dirty="0"/>
        </a:p>
      </dgm:t>
    </dgm:pt>
    <dgm:pt modelId="{AA1F1AD0-5D14-40FB-A771-499AA06DFDEC}" type="parTrans" cxnId="{21CA6005-A979-4D86-B849-7FA1AAE17DB4}">
      <dgm:prSet/>
      <dgm:spPr/>
      <dgm:t>
        <a:bodyPr/>
        <a:lstStyle/>
        <a:p>
          <a:endParaRPr lang="es-MX" sz="2800"/>
        </a:p>
      </dgm:t>
    </dgm:pt>
    <dgm:pt modelId="{8C420560-952E-471F-9FBE-5EB67EF15835}" type="sibTrans" cxnId="{21CA6005-A979-4D86-B849-7FA1AAE17DB4}">
      <dgm:prSet/>
      <dgm:spPr/>
      <dgm:t>
        <a:bodyPr/>
        <a:lstStyle/>
        <a:p>
          <a:endParaRPr lang="es-MX" sz="2800"/>
        </a:p>
      </dgm:t>
    </dgm:pt>
    <dgm:pt modelId="{2856F44E-5604-4601-B28A-E338F4F7B598}">
      <dgm:prSet custT="1"/>
      <dgm:spPr/>
      <dgm:t>
        <a:bodyPr/>
        <a:lstStyle/>
        <a:p>
          <a:r>
            <a:rPr lang="es-MX" sz="1050" dirty="0"/>
            <a:t>Punto metatarsiano</a:t>
          </a:r>
        </a:p>
      </dgm:t>
    </dgm:pt>
    <dgm:pt modelId="{23237051-4EE1-48D2-8D03-C10D7647FAF6}" type="parTrans" cxnId="{EE0EE599-DD44-4C9B-87F4-801D41527D4F}">
      <dgm:prSet/>
      <dgm:spPr/>
      <dgm:t>
        <a:bodyPr/>
        <a:lstStyle/>
        <a:p>
          <a:endParaRPr lang="es-MX" sz="2800"/>
        </a:p>
      </dgm:t>
    </dgm:pt>
    <dgm:pt modelId="{7CA22BE9-2146-4BFA-A948-44B9E62374F9}" type="sibTrans" cxnId="{EE0EE599-DD44-4C9B-87F4-801D41527D4F}">
      <dgm:prSet/>
      <dgm:spPr/>
      <dgm:t>
        <a:bodyPr/>
        <a:lstStyle/>
        <a:p>
          <a:endParaRPr lang="es-MX" sz="2800"/>
        </a:p>
      </dgm:t>
    </dgm:pt>
    <dgm:pt modelId="{929B5DA3-290A-4A94-AEC7-34D89CB8F4C3}">
      <dgm:prSet custT="1"/>
      <dgm:spPr/>
      <dgm:t>
        <a:bodyPr/>
        <a:lstStyle/>
        <a:p>
          <a:r>
            <a:rPr lang="es-MX" sz="1050"/>
            <a:t>Línea metatarsiana</a:t>
          </a:r>
        </a:p>
      </dgm:t>
    </dgm:pt>
    <dgm:pt modelId="{015016D2-F1C3-4DE9-BFB3-33510EF53BC5}" type="parTrans" cxnId="{AA8F686E-DE51-455F-9A58-CCC983AD0A61}">
      <dgm:prSet/>
      <dgm:spPr/>
      <dgm:t>
        <a:bodyPr/>
        <a:lstStyle/>
        <a:p>
          <a:endParaRPr lang="es-MX" sz="2800"/>
        </a:p>
      </dgm:t>
    </dgm:pt>
    <dgm:pt modelId="{EE4E7DE5-4F49-4104-A7EA-92E1EDB74D6B}" type="sibTrans" cxnId="{AA8F686E-DE51-455F-9A58-CCC983AD0A61}">
      <dgm:prSet/>
      <dgm:spPr/>
      <dgm:t>
        <a:bodyPr/>
        <a:lstStyle/>
        <a:p>
          <a:endParaRPr lang="es-MX" sz="2800"/>
        </a:p>
      </dgm:t>
    </dgm:pt>
    <dgm:pt modelId="{04991205-C77A-46A1-B458-67858AFD43B6}">
      <dgm:prSet custT="1"/>
      <dgm:spPr/>
      <dgm:t>
        <a:bodyPr/>
        <a:lstStyle/>
        <a:p>
          <a:r>
            <a:rPr lang="es-MX" sz="1050"/>
            <a:t>Punto de calzada</a:t>
          </a:r>
        </a:p>
      </dgm:t>
    </dgm:pt>
    <dgm:pt modelId="{E543D933-0ADD-4683-AAC7-705E1C39813B}" type="parTrans" cxnId="{CE698C24-9FC4-49DD-B17B-ED85A011B3F3}">
      <dgm:prSet/>
      <dgm:spPr/>
      <dgm:t>
        <a:bodyPr/>
        <a:lstStyle/>
        <a:p>
          <a:endParaRPr lang="es-MX" sz="2800"/>
        </a:p>
      </dgm:t>
    </dgm:pt>
    <dgm:pt modelId="{3025F57B-F88B-4025-AEE3-3276C30320C2}" type="sibTrans" cxnId="{CE698C24-9FC4-49DD-B17B-ED85A011B3F3}">
      <dgm:prSet/>
      <dgm:spPr/>
      <dgm:t>
        <a:bodyPr/>
        <a:lstStyle/>
        <a:p>
          <a:endParaRPr lang="es-MX" sz="2800"/>
        </a:p>
      </dgm:t>
    </dgm:pt>
    <dgm:pt modelId="{7B391E86-3344-4BF5-9119-E6E56B7865F2}">
      <dgm:prSet custT="1"/>
      <dgm:spPr/>
      <dgm:t>
        <a:bodyPr/>
        <a:lstStyle/>
        <a:p>
          <a:r>
            <a:rPr lang="es-MX" sz="1050"/>
            <a:t>Punto de atraque</a:t>
          </a:r>
        </a:p>
      </dgm:t>
    </dgm:pt>
    <dgm:pt modelId="{FB439DF8-BA30-4AC6-962E-08E65EFE5F70}" type="parTrans" cxnId="{106EB72D-D6F9-47C3-AE5F-2D2FE8D4A955}">
      <dgm:prSet/>
      <dgm:spPr/>
      <dgm:t>
        <a:bodyPr/>
        <a:lstStyle/>
        <a:p>
          <a:endParaRPr lang="es-MX" sz="2800"/>
        </a:p>
      </dgm:t>
    </dgm:pt>
    <dgm:pt modelId="{F3EE1FBB-AB7C-4579-A480-A336BB461935}" type="sibTrans" cxnId="{106EB72D-D6F9-47C3-AE5F-2D2FE8D4A955}">
      <dgm:prSet/>
      <dgm:spPr/>
      <dgm:t>
        <a:bodyPr/>
        <a:lstStyle/>
        <a:p>
          <a:endParaRPr lang="es-MX" sz="2800"/>
        </a:p>
      </dgm:t>
    </dgm:pt>
    <dgm:pt modelId="{2DEE14DE-79AF-46A2-8E81-1D922F455377}">
      <dgm:prSet custT="1"/>
      <dgm:spPr/>
      <dgm:t>
        <a:bodyPr/>
        <a:lstStyle/>
        <a:p>
          <a:r>
            <a:rPr lang="es-MX" sz="1050"/>
            <a:t>Punto de altura de talón</a:t>
          </a:r>
        </a:p>
      </dgm:t>
    </dgm:pt>
    <dgm:pt modelId="{69DC051F-670E-46EB-B10F-F402F570A5D6}" type="parTrans" cxnId="{1AE2C549-ACFE-41DC-B1FB-2CCEA5ED28DB}">
      <dgm:prSet/>
      <dgm:spPr/>
      <dgm:t>
        <a:bodyPr/>
        <a:lstStyle/>
        <a:p>
          <a:endParaRPr lang="es-MX" sz="2800"/>
        </a:p>
      </dgm:t>
    </dgm:pt>
    <dgm:pt modelId="{C103ADAB-233E-4CA5-8878-34FD5489694A}" type="sibTrans" cxnId="{1AE2C549-ACFE-41DC-B1FB-2CCEA5ED28DB}">
      <dgm:prSet/>
      <dgm:spPr/>
      <dgm:t>
        <a:bodyPr/>
        <a:lstStyle/>
        <a:p>
          <a:endParaRPr lang="es-MX" sz="2800"/>
        </a:p>
      </dgm:t>
    </dgm:pt>
    <dgm:pt modelId="{4B404BE6-D05D-4C3B-8B6C-E5E4BCC34A67}">
      <dgm:prSet custT="1"/>
      <dgm:spPr/>
      <dgm:t>
        <a:bodyPr/>
        <a:lstStyle/>
        <a:p>
          <a:r>
            <a:rPr lang="es-MX" sz="1050"/>
            <a:t>Línea de profundidad</a:t>
          </a:r>
        </a:p>
      </dgm:t>
    </dgm:pt>
    <dgm:pt modelId="{B3A9FC74-8F3E-4B82-94F4-2656F878D3C9}" type="parTrans" cxnId="{FF2A8B7F-3E12-4AAC-82D6-4D853DA5A5B3}">
      <dgm:prSet/>
      <dgm:spPr/>
      <dgm:t>
        <a:bodyPr/>
        <a:lstStyle/>
        <a:p>
          <a:endParaRPr lang="es-MX" sz="2800"/>
        </a:p>
      </dgm:t>
    </dgm:pt>
    <dgm:pt modelId="{8DB68FF7-A306-4F02-89C6-775ED898F2E7}" type="sibTrans" cxnId="{FF2A8B7F-3E12-4AAC-82D6-4D853DA5A5B3}">
      <dgm:prSet/>
      <dgm:spPr/>
      <dgm:t>
        <a:bodyPr/>
        <a:lstStyle/>
        <a:p>
          <a:endParaRPr lang="es-MX" sz="2800"/>
        </a:p>
      </dgm:t>
    </dgm:pt>
    <dgm:pt modelId="{49799762-DEB1-457D-92E5-D8C1A26BC5E4}">
      <dgm:prSet custT="1"/>
      <dgm:spPr/>
      <dgm:t>
        <a:bodyPr/>
        <a:lstStyle/>
        <a:p>
          <a:r>
            <a:rPr lang="es-MX" sz="1050"/>
            <a:t>Punto y línea de entrada</a:t>
          </a:r>
        </a:p>
      </dgm:t>
    </dgm:pt>
    <dgm:pt modelId="{C7C61384-2353-43F5-8A4B-10E826C625D3}" type="parTrans" cxnId="{18F0265B-1725-4329-9B8C-B6D726A68EE0}">
      <dgm:prSet/>
      <dgm:spPr/>
      <dgm:t>
        <a:bodyPr/>
        <a:lstStyle/>
        <a:p>
          <a:endParaRPr lang="es-MX" sz="2800"/>
        </a:p>
      </dgm:t>
    </dgm:pt>
    <dgm:pt modelId="{C1C9D8FF-57FC-4C6C-87EB-3D9CDBC65E61}" type="sibTrans" cxnId="{18F0265B-1725-4329-9B8C-B6D726A68EE0}">
      <dgm:prSet/>
      <dgm:spPr/>
      <dgm:t>
        <a:bodyPr/>
        <a:lstStyle/>
        <a:p>
          <a:endParaRPr lang="es-MX" sz="2800"/>
        </a:p>
      </dgm:t>
    </dgm:pt>
    <dgm:pt modelId="{7183EAC6-F2D1-4BDD-AB13-D5BF46813E26}">
      <dgm:prSet custT="1"/>
      <dgm:spPr/>
      <dgm:t>
        <a:bodyPr/>
        <a:lstStyle/>
        <a:p>
          <a:r>
            <a:rPr lang="es-MX" sz="1050"/>
            <a:t>Línea de tobillo y chapeta</a:t>
          </a:r>
        </a:p>
      </dgm:t>
    </dgm:pt>
    <dgm:pt modelId="{B06E8705-1536-4FD9-9E31-E19EA1E964CE}" type="parTrans" cxnId="{E8D2B4CF-A2C6-4BEB-A380-00A86DDD3E67}">
      <dgm:prSet/>
      <dgm:spPr/>
      <dgm:t>
        <a:bodyPr/>
        <a:lstStyle/>
        <a:p>
          <a:endParaRPr lang="es-MX" sz="2800"/>
        </a:p>
      </dgm:t>
    </dgm:pt>
    <dgm:pt modelId="{6B01C24E-1FAA-4C8A-A6E1-E1E4238E2AB2}" type="sibTrans" cxnId="{E8D2B4CF-A2C6-4BEB-A380-00A86DDD3E67}">
      <dgm:prSet/>
      <dgm:spPr/>
      <dgm:t>
        <a:bodyPr/>
        <a:lstStyle/>
        <a:p>
          <a:endParaRPr lang="es-MX" sz="2800"/>
        </a:p>
      </dgm:t>
    </dgm:pt>
    <dgm:pt modelId="{9D51F301-35A4-4906-8B1F-947FB487CA81}">
      <dgm:prSet custT="1"/>
      <dgm:spPr/>
      <dgm:t>
        <a:bodyPr/>
        <a:lstStyle/>
        <a:p>
          <a:r>
            <a:rPr lang="es-MX" sz="1050" b="1"/>
            <a:t>Obtener camisa (trepa)</a:t>
          </a:r>
          <a:endParaRPr lang="es-MX" sz="1050"/>
        </a:p>
      </dgm:t>
    </dgm:pt>
    <dgm:pt modelId="{8ED17DD7-7FAF-499E-81E1-8420243C7F49}" type="parTrans" cxnId="{14F52BC3-9BC5-4B33-A7B3-BFF9DA9ECD46}">
      <dgm:prSet/>
      <dgm:spPr/>
      <dgm:t>
        <a:bodyPr/>
        <a:lstStyle/>
        <a:p>
          <a:endParaRPr lang="es-MX" sz="2800"/>
        </a:p>
      </dgm:t>
    </dgm:pt>
    <dgm:pt modelId="{D1AE8CD9-5FCA-4A37-85E2-075B81100D06}" type="sibTrans" cxnId="{14F52BC3-9BC5-4B33-A7B3-BFF9DA9ECD46}">
      <dgm:prSet/>
      <dgm:spPr/>
      <dgm:t>
        <a:bodyPr/>
        <a:lstStyle/>
        <a:p>
          <a:endParaRPr lang="es-MX" sz="2800"/>
        </a:p>
      </dgm:t>
    </dgm:pt>
    <dgm:pt modelId="{298BF8C2-0130-4057-9E38-1318279CDB4F}">
      <dgm:prSet custT="1"/>
      <dgm:spPr/>
      <dgm:t>
        <a:bodyPr/>
        <a:lstStyle/>
        <a:p>
          <a:r>
            <a:rPr lang="es-MX" sz="1050"/>
            <a:t>Enmascarado de horma</a:t>
          </a:r>
        </a:p>
      </dgm:t>
    </dgm:pt>
    <dgm:pt modelId="{4CA4EEE6-3EF5-42D5-8ADF-BEE1AC78173E}" type="parTrans" cxnId="{9811254A-BEF5-4A0D-91C2-11A06A2FE6CB}">
      <dgm:prSet/>
      <dgm:spPr/>
      <dgm:t>
        <a:bodyPr/>
        <a:lstStyle/>
        <a:p>
          <a:endParaRPr lang="es-MX" sz="2800"/>
        </a:p>
      </dgm:t>
    </dgm:pt>
    <dgm:pt modelId="{A86B58EC-7F8B-421A-A06F-1D12D607E8D2}" type="sibTrans" cxnId="{9811254A-BEF5-4A0D-91C2-11A06A2FE6CB}">
      <dgm:prSet/>
      <dgm:spPr/>
      <dgm:t>
        <a:bodyPr/>
        <a:lstStyle/>
        <a:p>
          <a:endParaRPr lang="es-MX" sz="2800"/>
        </a:p>
      </dgm:t>
    </dgm:pt>
    <dgm:pt modelId="{BB43AAE2-4CA2-4C29-8C5E-BF79E156440C}">
      <dgm:prSet custT="1"/>
      <dgm:spPr/>
      <dgm:t>
        <a:bodyPr/>
        <a:lstStyle/>
        <a:p>
          <a:r>
            <a:rPr lang="es-MX" sz="1050"/>
            <a:t>Promedio de curvas</a:t>
          </a:r>
        </a:p>
      </dgm:t>
    </dgm:pt>
    <dgm:pt modelId="{5FD91C82-AA0E-4446-91BA-808CA16C014D}" type="parTrans" cxnId="{D99490AB-368A-4D22-A20D-B2EFF20C12D5}">
      <dgm:prSet/>
      <dgm:spPr/>
      <dgm:t>
        <a:bodyPr/>
        <a:lstStyle/>
        <a:p>
          <a:endParaRPr lang="es-MX" sz="2800"/>
        </a:p>
      </dgm:t>
    </dgm:pt>
    <dgm:pt modelId="{672DAB37-111B-4D7C-86D6-D217650D2E1E}" type="sibTrans" cxnId="{D99490AB-368A-4D22-A20D-B2EFF20C12D5}">
      <dgm:prSet/>
      <dgm:spPr/>
      <dgm:t>
        <a:bodyPr/>
        <a:lstStyle/>
        <a:p>
          <a:endParaRPr lang="es-MX" sz="2800"/>
        </a:p>
      </dgm:t>
    </dgm:pt>
    <dgm:pt modelId="{E5C8917D-7665-4B4E-A756-E1CBA6419B6B}">
      <dgm:prSet custT="1"/>
      <dgm:spPr/>
      <dgm:t>
        <a:bodyPr/>
        <a:lstStyle/>
        <a:p>
          <a:r>
            <a:rPr lang="es-MX" sz="1050"/>
            <a:t>Adaptación sobre horma</a:t>
          </a:r>
        </a:p>
      </dgm:t>
    </dgm:pt>
    <dgm:pt modelId="{44D4DF9B-1C04-449C-B1C0-6DE4B12E4952}" type="parTrans" cxnId="{74B6894D-9CA3-4D85-909B-039C09F95CE0}">
      <dgm:prSet/>
      <dgm:spPr/>
      <dgm:t>
        <a:bodyPr/>
        <a:lstStyle/>
        <a:p>
          <a:endParaRPr lang="es-MX" sz="2800"/>
        </a:p>
      </dgm:t>
    </dgm:pt>
    <dgm:pt modelId="{3203B0B9-3CD8-4143-98E3-312F14E888B5}" type="sibTrans" cxnId="{74B6894D-9CA3-4D85-909B-039C09F95CE0}">
      <dgm:prSet/>
      <dgm:spPr/>
      <dgm:t>
        <a:bodyPr/>
        <a:lstStyle/>
        <a:p>
          <a:endParaRPr lang="es-MX" sz="2800"/>
        </a:p>
      </dgm:t>
    </dgm:pt>
    <dgm:pt modelId="{FE9D8AC8-E4F2-4448-B173-6944701D0A51}">
      <dgm:prSet custT="1"/>
      <dgm:spPr/>
      <dgm:t>
        <a:bodyPr/>
        <a:lstStyle/>
        <a:p>
          <a:r>
            <a:rPr lang="es-MX" sz="1050"/>
            <a:t>Verificación de ajuste</a:t>
          </a:r>
        </a:p>
      </dgm:t>
    </dgm:pt>
    <dgm:pt modelId="{B77F106D-593F-445C-B39B-D195FA146DCF}" type="parTrans" cxnId="{8A6A6525-4EA0-475D-BE2B-406CB11E162B}">
      <dgm:prSet/>
      <dgm:spPr/>
      <dgm:t>
        <a:bodyPr/>
        <a:lstStyle/>
        <a:p>
          <a:endParaRPr lang="es-MX" sz="2800"/>
        </a:p>
      </dgm:t>
    </dgm:pt>
    <dgm:pt modelId="{86368358-19A6-423C-A115-E11F803DB183}" type="sibTrans" cxnId="{8A6A6525-4EA0-475D-BE2B-406CB11E162B}">
      <dgm:prSet/>
      <dgm:spPr/>
      <dgm:t>
        <a:bodyPr/>
        <a:lstStyle/>
        <a:p>
          <a:endParaRPr lang="es-MX" sz="2800"/>
        </a:p>
      </dgm:t>
    </dgm:pt>
    <dgm:pt modelId="{760873BB-D653-46BA-A443-648F3FD9603E}">
      <dgm:prSet custT="1"/>
      <dgm:spPr/>
      <dgm:t>
        <a:bodyPr/>
        <a:lstStyle/>
        <a:p>
          <a:r>
            <a:rPr lang="es-MX" sz="1050" b="1" dirty="0"/>
            <a:t>Tipología y variaciones del calzado deportivo</a:t>
          </a:r>
          <a:endParaRPr lang="es-MX" sz="1050" dirty="0"/>
        </a:p>
      </dgm:t>
    </dgm:pt>
    <dgm:pt modelId="{BDA32746-3918-423D-8869-CB7483605E49}" type="parTrans" cxnId="{B21355D8-7060-4198-B5BE-E12E134006A2}">
      <dgm:prSet/>
      <dgm:spPr/>
      <dgm:t>
        <a:bodyPr/>
        <a:lstStyle/>
        <a:p>
          <a:endParaRPr lang="es-MX" sz="2800"/>
        </a:p>
      </dgm:t>
    </dgm:pt>
    <dgm:pt modelId="{161E85A4-1F35-48A9-B028-EFDA70203DA6}" type="sibTrans" cxnId="{B21355D8-7060-4198-B5BE-E12E134006A2}">
      <dgm:prSet/>
      <dgm:spPr/>
      <dgm:t>
        <a:bodyPr/>
        <a:lstStyle/>
        <a:p>
          <a:endParaRPr lang="es-MX" sz="2800"/>
        </a:p>
      </dgm:t>
    </dgm:pt>
    <dgm:pt modelId="{39078BC8-8987-4456-AF11-10ECADB3C6A7}">
      <dgm:prSet custT="1"/>
      <dgm:spPr/>
      <dgm:t>
        <a:bodyPr/>
        <a:lstStyle/>
        <a:p>
          <a:r>
            <a:rPr lang="es-MX" sz="1050"/>
            <a:t>Court</a:t>
          </a:r>
        </a:p>
      </dgm:t>
    </dgm:pt>
    <dgm:pt modelId="{A0FF014F-51A9-49FC-A412-8097A2DB771D}" type="parTrans" cxnId="{B01ED4A7-ECF1-4988-9A4A-855A2928592E}">
      <dgm:prSet/>
      <dgm:spPr/>
      <dgm:t>
        <a:bodyPr/>
        <a:lstStyle/>
        <a:p>
          <a:endParaRPr lang="es-MX" sz="2800"/>
        </a:p>
      </dgm:t>
    </dgm:pt>
    <dgm:pt modelId="{72783249-3A06-493A-A476-6F46905A9720}" type="sibTrans" cxnId="{B01ED4A7-ECF1-4988-9A4A-855A2928592E}">
      <dgm:prSet/>
      <dgm:spPr/>
      <dgm:t>
        <a:bodyPr/>
        <a:lstStyle/>
        <a:p>
          <a:endParaRPr lang="es-MX" sz="2800"/>
        </a:p>
      </dgm:t>
    </dgm:pt>
    <dgm:pt modelId="{5C100F1C-1C56-4DF0-BF5A-C2017EC657AF}">
      <dgm:prSet custT="1"/>
      <dgm:spPr/>
      <dgm:t>
        <a:bodyPr/>
        <a:lstStyle/>
        <a:p>
          <a:r>
            <a:rPr lang="es-MX" sz="1050"/>
            <a:t>Royal</a:t>
          </a:r>
        </a:p>
      </dgm:t>
    </dgm:pt>
    <dgm:pt modelId="{359F932A-D177-40A0-ABEC-3AFAD19D6571}" type="parTrans" cxnId="{CFD17AD4-DB64-42C7-8277-925FA792D2F0}">
      <dgm:prSet/>
      <dgm:spPr/>
      <dgm:t>
        <a:bodyPr/>
        <a:lstStyle/>
        <a:p>
          <a:endParaRPr lang="es-MX" sz="2800"/>
        </a:p>
      </dgm:t>
    </dgm:pt>
    <dgm:pt modelId="{DA95C848-19D5-4B7B-AC14-CAB386E4CAF5}" type="sibTrans" cxnId="{CFD17AD4-DB64-42C7-8277-925FA792D2F0}">
      <dgm:prSet/>
      <dgm:spPr/>
      <dgm:t>
        <a:bodyPr/>
        <a:lstStyle/>
        <a:p>
          <a:endParaRPr lang="es-MX" sz="2800"/>
        </a:p>
      </dgm:t>
    </dgm:pt>
    <dgm:pt modelId="{CE51797B-2E8B-494C-BD9E-961CEDD90F11}">
      <dgm:prSet custT="1"/>
      <dgm:spPr/>
      <dgm:t>
        <a:bodyPr/>
        <a:lstStyle/>
        <a:p>
          <a:r>
            <a:rPr lang="es-MX" sz="1050" i="1" dirty="0"/>
            <a:t>Running</a:t>
          </a:r>
        </a:p>
      </dgm:t>
    </dgm:pt>
    <dgm:pt modelId="{856CDCB4-9C74-41AA-A83C-A1F824384642}" type="parTrans" cxnId="{B824F9FF-8769-4FF1-882C-6F037F1F693F}">
      <dgm:prSet/>
      <dgm:spPr/>
      <dgm:t>
        <a:bodyPr/>
        <a:lstStyle/>
        <a:p>
          <a:endParaRPr lang="es-MX" sz="2800"/>
        </a:p>
      </dgm:t>
    </dgm:pt>
    <dgm:pt modelId="{4A4D248F-82F8-4CFC-8F70-46CE885540F9}" type="sibTrans" cxnId="{B824F9FF-8769-4FF1-882C-6F037F1F693F}">
      <dgm:prSet/>
      <dgm:spPr/>
      <dgm:t>
        <a:bodyPr/>
        <a:lstStyle/>
        <a:p>
          <a:endParaRPr lang="es-MX" sz="2800"/>
        </a:p>
      </dgm:t>
    </dgm:pt>
    <dgm:pt modelId="{47E1D0A5-FB04-4E87-97C0-A5561B6B590B}">
      <dgm:prSet custT="1"/>
      <dgm:spPr/>
      <dgm:t>
        <a:bodyPr/>
        <a:lstStyle/>
        <a:p>
          <a:r>
            <a:rPr lang="es-MX" sz="1050" b="1" dirty="0"/>
            <a:t>Moldes: conceptos y tipos</a:t>
          </a:r>
          <a:endParaRPr lang="es-MX" sz="1050" dirty="0"/>
        </a:p>
      </dgm:t>
    </dgm:pt>
    <dgm:pt modelId="{9F408C6B-32F6-424C-B7A2-EF8BD490E6D9}" type="parTrans" cxnId="{5FE8F417-8EE3-4FC0-BA1C-BC568222FBA1}">
      <dgm:prSet/>
      <dgm:spPr/>
      <dgm:t>
        <a:bodyPr/>
        <a:lstStyle/>
        <a:p>
          <a:endParaRPr lang="es-MX" sz="2800"/>
        </a:p>
      </dgm:t>
    </dgm:pt>
    <dgm:pt modelId="{B4C04077-5037-47E1-9077-F35545BC077D}" type="sibTrans" cxnId="{5FE8F417-8EE3-4FC0-BA1C-BC568222FBA1}">
      <dgm:prSet/>
      <dgm:spPr/>
      <dgm:t>
        <a:bodyPr/>
        <a:lstStyle/>
        <a:p>
          <a:endParaRPr lang="es-MX" sz="2800"/>
        </a:p>
      </dgm:t>
    </dgm:pt>
    <dgm:pt modelId="{AE24B7F9-8C9A-4203-A2CE-D85488498CC0}">
      <dgm:prSet custT="1"/>
      <dgm:spPr/>
      <dgm:t>
        <a:bodyPr/>
        <a:lstStyle/>
        <a:p>
          <a:r>
            <a:rPr lang="es-MX" sz="1050" b="1"/>
            <a:t>Molde modelo Court</a:t>
          </a:r>
          <a:endParaRPr lang="es-MX" sz="1050"/>
        </a:p>
      </dgm:t>
    </dgm:pt>
    <dgm:pt modelId="{77877417-5CAD-41A9-876C-575B9B10CD79}" type="parTrans" cxnId="{E10DDC64-987A-494E-87F3-D7F394C26067}">
      <dgm:prSet/>
      <dgm:spPr/>
      <dgm:t>
        <a:bodyPr/>
        <a:lstStyle/>
        <a:p>
          <a:endParaRPr lang="es-MX" sz="2800"/>
        </a:p>
      </dgm:t>
    </dgm:pt>
    <dgm:pt modelId="{86D30893-8D31-421C-A8CD-C5C41D305A7A}" type="sibTrans" cxnId="{E10DDC64-987A-494E-87F3-D7F394C26067}">
      <dgm:prSet/>
      <dgm:spPr/>
      <dgm:t>
        <a:bodyPr/>
        <a:lstStyle/>
        <a:p>
          <a:endParaRPr lang="es-MX" sz="2800"/>
        </a:p>
      </dgm:t>
    </dgm:pt>
    <dgm:pt modelId="{1A8C4D05-9D06-4621-BBEF-4EFCC713C380}">
      <dgm:prSet custT="1"/>
      <dgm:spPr/>
      <dgm:t>
        <a:bodyPr/>
        <a:lstStyle/>
        <a:p>
          <a:r>
            <a:rPr lang="es-MX" sz="1050" dirty="0"/>
            <a:t>Construcción: patrón, cordonera, boca, talón, capellada</a:t>
          </a:r>
        </a:p>
      </dgm:t>
    </dgm:pt>
    <dgm:pt modelId="{A10F27A0-B1E7-42F1-A027-CC5F13ABE752}" type="parTrans" cxnId="{EE1A0575-50BB-4DBE-AF7B-69536C1A18BE}">
      <dgm:prSet/>
      <dgm:spPr/>
      <dgm:t>
        <a:bodyPr/>
        <a:lstStyle/>
        <a:p>
          <a:endParaRPr lang="es-MX" sz="2800"/>
        </a:p>
      </dgm:t>
    </dgm:pt>
    <dgm:pt modelId="{76B2C4CD-0A38-4DA0-B782-C481E7342E1F}" type="sibTrans" cxnId="{EE1A0575-50BB-4DBE-AF7B-69536C1A18BE}">
      <dgm:prSet/>
      <dgm:spPr/>
      <dgm:t>
        <a:bodyPr/>
        <a:lstStyle/>
        <a:p>
          <a:endParaRPr lang="es-MX" sz="2800"/>
        </a:p>
      </dgm:t>
    </dgm:pt>
    <dgm:pt modelId="{40471B93-5B39-425F-BBBE-24D685FF7B0C}">
      <dgm:prSet custT="1"/>
      <dgm:spPr/>
      <dgm:t>
        <a:bodyPr/>
        <a:lstStyle/>
        <a:p>
          <a:r>
            <a:rPr lang="es-MX" sz="1050" dirty="0"/>
            <a:t>Despiece: capellada, lengüeta, cordonera, lateral, talón</a:t>
          </a:r>
        </a:p>
      </dgm:t>
    </dgm:pt>
    <dgm:pt modelId="{4FF44FD0-92FD-48A7-A387-A78E4C89C1BB}" type="parTrans" cxnId="{B64760AC-5709-4B98-AF0E-50AF231980C3}">
      <dgm:prSet/>
      <dgm:spPr/>
      <dgm:t>
        <a:bodyPr/>
        <a:lstStyle/>
        <a:p>
          <a:endParaRPr lang="es-MX" sz="2800"/>
        </a:p>
      </dgm:t>
    </dgm:pt>
    <dgm:pt modelId="{CDD70B8E-54D8-4ADB-B935-6B67C1B6C788}" type="sibTrans" cxnId="{B64760AC-5709-4B98-AF0E-50AF231980C3}">
      <dgm:prSet/>
      <dgm:spPr/>
      <dgm:t>
        <a:bodyPr/>
        <a:lstStyle/>
        <a:p>
          <a:endParaRPr lang="es-MX" sz="2800"/>
        </a:p>
      </dgm:t>
    </dgm:pt>
    <dgm:pt modelId="{D1A27BFE-FECF-4962-9465-A7431E6DB94C}">
      <dgm:prSet custT="1"/>
      <dgm:spPr/>
      <dgm:t>
        <a:bodyPr/>
        <a:lstStyle/>
        <a:p>
          <a:r>
            <a:rPr lang="es-MX" sz="1050"/>
            <a:t>Forro: capellada, lengüeta, talón</a:t>
          </a:r>
        </a:p>
      </dgm:t>
    </dgm:pt>
    <dgm:pt modelId="{9816235A-DE0D-430E-92EB-E549C9C3C801}" type="parTrans" cxnId="{E0ECC1E2-171B-4F49-B63E-42C73E197714}">
      <dgm:prSet/>
      <dgm:spPr/>
      <dgm:t>
        <a:bodyPr/>
        <a:lstStyle/>
        <a:p>
          <a:endParaRPr lang="es-MX" sz="2800"/>
        </a:p>
      </dgm:t>
    </dgm:pt>
    <dgm:pt modelId="{E764E1C9-A0F0-43C2-B772-624378BD5B85}" type="sibTrans" cxnId="{E0ECC1E2-171B-4F49-B63E-42C73E197714}">
      <dgm:prSet/>
      <dgm:spPr/>
      <dgm:t>
        <a:bodyPr/>
        <a:lstStyle/>
        <a:p>
          <a:endParaRPr lang="es-MX" sz="2800"/>
        </a:p>
      </dgm:t>
    </dgm:pt>
    <dgm:pt modelId="{8BB7D404-45E0-4E5D-8A2F-E6E7BEEAC3EF}">
      <dgm:prSet custT="1"/>
      <dgm:spPr/>
      <dgm:t>
        <a:bodyPr/>
        <a:lstStyle/>
        <a:p>
          <a:r>
            <a:rPr lang="es-MX" sz="1050"/>
            <a:t>Abullonado: cuello y lengüeta</a:t>
          </a:r>
        </a:p>
      </dgm:t>
    </dgm:pt>
    <dgm:pt modelId="{5B993B0A-13A0-4968-B143-8B9D7345208D}" type="parTrans" cxnId="{84BDA5D0-716D-425F-9B90-585DA00BF45A}">
      <dgm:prSet/>
      <dgm:spPr/>
      <dgm:t>
        <a:bodyPr/>
        <a:lstStyle/>
        <a:p>
          <a:endParaRPr lang="es-MX" sz="2800"/>
        </a:p>
      </dgm:t>
    </dgm:pt>
    <dgm:pt modelId="{E47DCD5E-E35C-4359-8CB6-11BEEE9C3092}" type="sibTrans" cxnId="{84BDA5D0-716D-425F-9B90-585DA00BF45A}">
      <dgm:prSet/>
      <dgm:spPr/>
      <dgm:t>
        <a:bodyPr/>
        <a:lstStyle/>
        <a:p>
          <a:endParaRPr lang="es-MX" sz="2800"/>
        </a:p>
      </dgm:t>
    </dgm:pt>
    <dgm:pt modelId="{B1931D67-BD27-4B0D-8048-439B658C628A}">
      <dgm:prSet custT="1"/>
      <dgm:spPr/>
      <dgm:t>
        <a:bodyPr/>
        <a:lstStyle/>
        <a:p>
          <a:r>
            <a:rPr lang="es-MX" sz="1050" b="1"/>
            <a:t>Molde modelo Royal</a:t>
          </a:r>
          <a:endParaRPr lang="es-MX" sz="1050"/>
        </a:p>
      </dgm:t>
    </dgm:pt>
    <dgm:pt modelId="{604BA148-9DEE-4CAD-AD12-851C98CE2765}" type="parTrans" cxnId="{D8D594F4-4F4D-4717-9C26-6E264DFD1635}">
      <dgm:prSet/>
      <dgm:spPr/>
      <dgm:t>
        <a:bodyPr/>
        <a:lstStyle/>
        <a:p>
          <a:endParaRPr lang="es-MX" sz="2800"/>
        </a:p>
      </dgm:t>
    </dgm:pt>
    <dgm:pt modelId="{46CA8E2C-1F86-4DE1-B9B3-BB263E4B61A0}" type="sibTrans" cxnId="{D8D594F4-4F4D-4717-9C26-6E264DFD1635}">
      <dgm:prSet/>
      <dgm:spPr/>
      <dgm:t>
        <a:bodyPr/>
        <a:lstStyle/>
        <a:p>
          <a:endParaRPr lang="es-MX" sz="2800"/>
        </a:p>
      </dgm:t>
    </dgm:pt>
    <dgm:pt modelId="{737486F4-FF09-478A-AE78-1CC1ABA291D1}">
      <dgm:prSet custT="1"/>
      <dgm:spPr/>
      <dgm:t>
        <a:bodyPr/>
        <a:lstStyle/>
        <a:p>
          <a:r>
            <a:rPr lang="es-MX" sz="1050"/>
            <a:t>Diferencias: puntera y talón</a:t>
          </a:r>
        </a:p>
      </dgm:t>
    </dgm:pt>
    <dgm:pt modelId="{38DFF078-BA4A-42D3-9DFE-BB66D805235E}" type="parTrans" cxnId="{9084EA07-3AA1-4CA3-96E4-BB0525F97DD6}">
      <dgm:prSet/>
      <dgm:spPr/>
      <dgm:t>
        <a:bodyPr/>
        <a:lstStyle/>
        <a:p>
          <a:endParaRPr lang="es-MX" sz="2800"/>
        </a:p>
      </dgm:t>
    </dgm:pt>
    <dgm:pt modelId="{99D9DCC1-1653-43B3-93CF-79C25D153FEC}" type="sibTrans" cxnId="{9084EA07-3AA1-4CA3-96E4-BB0525F97DD6}">
      <dgm:prSet/>
      <dgm:spPr/>
      <dgm:t>
        <a:bodyPr/>
        <a:lstStyle/>
        <a:p>
          <a:endParaRPr lang="es-MX" sz="2800"/>
        </a:p>
      </dgm:t>
    </dgm:pt>
    <dgm:pt modelId="{4494F6F9-C06C-4E55-8D7E-6BFAFED477F2}">
      <dgm:prSet custT="1"/>
      <dgm:spPr/>
      <dgm:t>
        <a:bodyPr/>
        <a:lstStyle/>
        <a:p>
          <a:r>
            <a:rPr lang="es-MX" sz="1050" dirty="0"/>
            <a:t>Construcción: cordonera, puntera, capellada, bigotera</a:t>
          </a:r>
        </a:p>
      </dgm:t>
    </dgm:pt>
    <dgm:pt modelId="{3E1DDB48-4570-450D-B932-A7B271A200F5}" type="parTrans" cxnId="{EBE731AB-6CA9-4B0C-9DBC-E8ECD6B9DCC1}">
      <dgm:prSet/>
      <dgm:spPr/>
      <dgm:t>
        <a:bodyPr/>
        <a:lstStyle/>
        <a:p>
          <a:endParaRPr lang="es-MX" sz="2800"/>
        </a:p>
      </dgm:t>
    </dgm:pt>
    <dgm:pt modelId="{760A1205-F08C-49F6-B199-BD479C0694C7}" type="sibTrans" cxnId="{EBE731AB-6CA9-4B0C-9DBC-E8ECD6B9DCC1}">
      <dgm:prSet/>
      <dgm:spPr/>
      <dgm:t>
        <a:bodyPr/>
        <a:lstStyle/>
        <a:p>
          <a:endParaRPr lang="es-MX" sz="2800"/>
        </a:p>
      </dgm:t>
    </dgm:pt>
    <dgm:pt modelId="{3709B36D-A6D7-4D59-A115-2ED599110348}">
      <dgm:prSet custT="1"/>
      <dgm:spPr/>
      <dgm:t>
        <a:bodyPr/>
        <a:lstStyle/>
        <a:p>
          <a:r>
            <a:rPr lang="es-MX" sz="1050"/>
            <a:t>Despiece y forro igual que modelo anterior</a:t>
          </a:r>
        </a:p>
      </dgm:t>
    </dgm:pt>
    <dgm:pt modelId="{CE863D9B-A85A-4639-919E-60F0E9151E4C}" type="parTrans" cxnId="{FB7EAEE7-DD7C-4D13-9F1E-68BA4774E4C7}">
      <dgm:prSet/>
      <dgm:spPr/>
      <dgm:t>
        <a:bodyPr/>
        <a:lstStyle/>
        <a:p>
          <a:endParaRPr lang="es-MX" sz="2800"/>
        </a:p>
      </dgm:t>
    </dgm:pt>
    <dgm:pt modelId="{80AE5CDB-0EF7-4C69-9ED1-7BAAD077E97B}" type="sibTrans" cxnId="{FB7EAEE7-DD7C-4D13-9F1E-68BA4774E4C7}">
      <dgm:prSet/>
      <dgm:spPr/>
      <dgm:t>
        <a:bodyPr/>
        <a:lstStyle/>
        <a:p>
          <a:endParaRPr lang="es-MX" sz="2800"/>
        </a:p>
      </dgm:t>
    </dgm:pt>
    <dgm:pt modelId="{3D4D14B9-5E74-45E5-B746-28B6156E28BD}">
      <dgm:prSet custT="1"/>
      <dgm:spPr/>
      <dgm:t>
        <a:bodyPr/>
        <a:lstStyle/>
        <a:p>
          <a:r>
            <a:rPr lang="es-MX" sz="1050" b="1" dirty="0"/>
            <a:t>Molde modelo </a:t>
          </a:r>
          <a:r>
            <a:rPr lang="es-MX" sz="1050" b="1" i="1" dirty="0"/>
            <a:t>Running</a:t>
          </a:r>
          <a:endParaRPr lang="es-MX" sz="1050" i="1" dirty="0"/>
        </a:p>
      </dgm:t>
    </dgm:pt>
    <dgm:pt modelId="{278B332D-B0B6-4DCD-B6CA-7A589B094931}" type="parTrans" cxnId="{3030F8A1-60A2-44A4-AFF3-3CE8A878D7E8}">
      <dgm:prSet/>
      <dgm:spPr/>
      <dgm:t>
        <a:bodyPr/>
        <a:lstStyle/>
        <a:p>
          <a:endParaRPr lang="es-MX" sz="2800"/>
        </a:p>
      </dgm:t>
    </dgm:pt>
    <dgm:pt modelId="{71AFE932-1C17-40BF-BD90-584EC803AE1D}" type="sibTrans" cxnId="{3030F8A1-60A2-44A4-AFF3-3CE8A878D7E8}">
      <dgm:prSet/>
      <dgm:spPr/>
      <dgm:t>
        <a:bodyPr/>
        <a:lstStyle/>
        <a:p>
          <a:endParaRPr lang="es-MX" sz="2800"/>
        </a:p>
      </dgm:t>
    </dgm:pt>
    <dgm:pt modelId="{B33FEE17-32BC-4897-8674-F347D05BDDEF}">
      <dgm:prSet custT="1"/>
      <dgm:spPr/>
      <dgm:t>
        <a:bodyPr/>
        <a:lstStyle/>
        <a:p>
          <a:r>
            <a:rPr lang="es-MX" sz="1050"/>
            <a:t>Diferencias: cordonera en "U", talón curvo</a:t>
          </a:r>
        </a:p>
      </dgm:t>
    </dgm:pt>
    <dgm:pt modelId="{B5536480-A012-4E82-8EEF-66B3E6E12D1E}" type="parTrans" cxnId="{A0D964AE-E494-4ABA-BB55-C1FEAEFC75DE}">
      <dgm:prSet/>
      <dgm:spPr/>
      <dgm:t>
        <a:bodyPr/>
        <a:lstStyle/>
        <a:p>
          <a:endParaRPr lang="es-MX" sz="2800"/>
        </a:p>
      </dgm:t>
    </dgm:pt>
    <dgm:pt modelId="{A576D97D-7EE1-4ACB-95C8-C706355CBEB1}" type="sibTrans" cxnId="{A0D964AE-E494-4ABA-BB55-C1FEAEFC75DE}">
      <dgm:prSet/>
      <dgm:spPr/>
      <dgm:t>
        <a:bodyPr/>
        <a:lstStyle/>
        <a:p>
          <a:endParaRPr lang="es-MX" sz="2800"/>
        </a:p>
      </dgm:t>
    </dgm:pt>
    <dgm:pt modelId="{8F9B1550-6A2E-433B-ACD3-995C9B56BCCE}">
      <dgm:prSet custT="1"/>
      <dgm:spPr/>
      <dgm:t>
        <a:bodyPr/>
        <a:lstStyle/>
        <a:p>
          <a:r>
            <a:rPr lang="es-MX" sz="1050" dirty="0"/>
            <a:t>Construcción: boca, cordonera, puntera, bigotera, talón, lengüeta</a:t>
          </a:r>
        </a:p>
      </dgm:t>
    </dgm:pt>
    <dgm:pt modelId="{758FE811-C8ED-4FDA-BC7E-D7CFBB70293D}" type="parTrans" cxnId="{15203363-5488-4C9E-9AC9-47208D3D5EBC}">
      <dgm:prSet/>
      <dgm:spPr/>
      <dgm:t>
        <a:bodyPr/>
        <a:lstStyle/>
        <a:p>
          <a:endParaRPr lang="es-MX" sz="2800"/>
        </a:p>
      </dgm:t>
    </dgm:pt>
    <dgm:pt modelId="{66844C50-3D4E-4CDE-BFEB-AB030D52E03B}" type="sibTrans" cxnId="{15203363-5488-4C9E-9AC9-47208D3D5EBC}">
      <dgm:prSet/>
      <dgm:spPr/>
      <dgm:t>
        <a:bodyPr/>
        <a:lstStyle/>
        <a:p>
          <a:endParaRPr lang="es-MX" sz="2800"/>
        </a:p>
      </dgm:t>
    </dgm:pt>
    <dgm:pt modelId="{2AF41D2C-ED8B-474E-B2E7-B0BB9A98F2E3}">
      <dgm:prSet custT="1"/>
      <dgm:spPr/>
      <dgm:t>
        <a:bodyPr/>
        <a:lstStyle/>
        <a:p>
          <a:r>
            <a:rPr lang="es-MX" sz="1050"/>
            <a:t>Despiece detallado</a:t>
          </a:r>
        </a:p>
      </dgm:t>
    </dgm:pt>
    <dgm:pt modelId="{E28C465A-AFC7-42EE-8819-E5077BB2444C}" type="parTrans" cxnId="{562EB7CD-2097-4C02-A289-E6A06CFCDB1D}">
      <dgm:prSet/>
      <dgm:spPr/>
      <dgm:t>
        <a:bodyPr/>
        <a:lstStyle/>
        <a:p>
          <a:endParaRPr lang="es-MX" sz="2800"/>
        </a:p>
      </dgm:t>
    </dgm:pt>
    <dgm:pt modelId="{698E4243-BD28-45CC-8E94-F69742358C9E}" type="sibTrans" cxnId="{562EB7CD-2097-4C02-A289-E6A06CFCDB1D}">
      <dgm:prSet/>
      <dgm:spPr/>
      <dgm:t>
        <a:bodyPr/>
        <a:lstStyle/>
        <a:p>
          <a:endParaRPr lang="es-MX" sz="2800"/>
        </a:p>
      </dgm:t>
    </dgm:pt>
    <dgm:pt modelId="{202BC9EA-F773-4AA4-9A74-3469AC303C27}">
      <dgm:prSet custT="1"/>
      <dgm:spPr/>
      <dgm:t>
        <a:bodyPr/>
        <a:lstStyle/>
        <a:p>
          <a:r>
            <a:rPr lang="es-MX" sz="1050"/>
            <a:t>Forro y abullonado</a:t>
          </a:r>
        </a:p>
      </dgm:t>
    </dgm:pt>
    <dgm:pt modelId="{2ACAF444-F915-4C9B-9DC6-9E5B46EA3C78}" type="parTrans" cxnId="{5F858214-1B61-43A7-9ACA-AE906E8B2995}">
      <dgm:prSet/>
      <dgm:spPr/>
      <dgm:t>
        <a:bodyPr/>
        <a:lstStyle/>
        <a:p>
          <a:endParaRPr lang="es-MX" sz="2800"/>
        </a:p>
      </dgm:t>
    </dgm:pt>
    <dgm:pt modelId="{4C70C24D-FA8C-4C39-8D1C-9BC18F93CF4A}" type="sibTrans" cxnId="{5F858214-1B61-43A7-9ACA-AE906E8B2995}">
      <dgm:prSet/>
      <dgm:spPr/>
      <dgm:t>
        <a:bodyPr/>
        <a:lstStyle/>
        <a:p>
          <a:endParaRPr lang="es-MX" sz="2800"/>
        </a:p>
      </dgm:t>
    </dgm:pt>
    <dgm:pt modelId="{10452D09-BADB-4CB3-A666-8CD911A011CD}">
      <dgm:prSet custT="1"/>
      <dgm:spPr/>
      <dgm:t>
        <a:bodyPr/>
        <a:lstStyle/>
        <a:p>
          <a:r>
            <a:rPr lang="es-MX" sz="1050" b="1"/>
            <a:t>Maqueta de comprobación</a:t>
          </a:r>
          <a:endParaRPr lang="es-MX" sz="1050"/>
        </a:p>
      </dgm:t>
    </dgm:pt>
    <dgm:pt modelId="{24F4C30C-2BFD-4C9A-A53A-FA06F43DE578}" type="parTrans" cxnId="{3889040A-4ED5-4125-AEB7-898DBD7B8E9F}">
      <dgm:prSet/>
      <dgm:spPr/>
      <dgm:t>
        <a:bodyPr/>
        <a:lstStyle/>
        <a:p>
          <a:endParaRPr lang="es-MX" sz="2800"/>
        </a:p>
      </dgm:t>
    </dgm:pt>
    <dgm:pt modelId="{9EF43A9C-7342-45B3-9042-7B64843B1C07}" type="sibTrans" cxnId="{3889040A-4ED5-4125-AEB7-898DBD7B8E9F}">
      <dgm:prSet/>
      <dgm:spPr/>
      <dgm:t>
        <a:bodyPr/>
        <a:lstStyle/>
        <a:p>
          <a:endParaRPr lang="es-MX" sz="2800"/>
        </a:p>
      </dgm:t>
    </dgm:pt>
    <dgm:pt modelId="{41846BDA-2EA3-4157-BA3A-E1486C21D485}">
      <dgm:prSet custT="1"/>
      <dgm:spPr/>
      <dgm:t>
        <a:bodyPr/>
        <a:lstStyle/>
        <a:p>
          <a:r>
            <a:rPr lang="es-MX" sz="1050"/>
            <a:t>Verificación del ajuste</a:t>
          </a:r>
        </a:p>
      </dgm:t>
    </dgm:pt>
    <dgm:pt modelId="{CE9E32EA-8D32-4451-81FC-C0F3EF49D4D3}" type="parTrans" cxnId="{7AD42A49-7A75-47CD-B562-7F2203D76305}">
      <dgm:prSet/>
      <dgm:spPr/>
      <dgm:t>
        <a:bodyPr/>
        <a:lstStyle/>
        <a:p>
          <a:endParaRPr lang="es-MX" sz="2800"/>
        </a:p>
      </dgm:t>
    </dgm:pt>
    <dgm:pt modelId="{644B0D5B-632E-490B-BA2A-B249AC8CFA7D}" type="sibTrans" cxnId="{7AD42A49-7A75-47CD-B562-7F2203D76305}">
      <dgm:prSet/>
      <dgm:spPr/>
      <dgm:t>
        <a:bodyPr/>
        <a:lstStyle/>
        <a:p>
          <a:endParaRPr lang="es-MX" sz="2800"/>
        </a:p>
      </dgm:t>
    </dgm:pt>
    <dgm:pt modelId="{3AE317A3-3F39-4136-A709-BB32279EADB3}">
      <dgm:prSet custT="1"/>
      <dgm:spPr/>
      <dgm:t>
        <a:bodyPr/>
        <a:lstStyle/>
        <a:p>
          <a:r>
            <a:rPr lang="es-MX" sz="1050"/>
            <a:t>Evaluación del diseño</a:t>
          </a:r>
        </a:p>
      </dgm:t>
    </dgm:pt>
    <dgm:pt modelId="{D970F7D4-E3FF-4413-B897-630A387F218E}" type="parTrans" cxnId="{0A8DBD0C-52D4-46D7-91C3-6BAB7CD28163}">
      <dgm:prSet/>
      <dgm:spPr/>
      <dgm:t>
        <a:bodyPr/>
        <a:lstStyle/>
        <a:p>
          <a:endParaRPr lang="es-MX" sz="2800"/>
        </a:p>
      </dgm:t>
    </dgm:pt>
    <dgm:pt modelId="{0EBFF0CE-7F5E-4B3C-AEF4-CEDC0B5D7526}" type="sibTrans" cxnId="{0A8DBD0C-52D4-46D7-91C3-6BAB7CD28163}">
      <dgm:prSet/>
      <dgm:spPr/>
      <dgm:t>
        <a:bodyPr/>
        <a:lstStyle/>
        <a:p>
          <a:endParaRPr lang="es-MX" sz="2800"/>
        </a:p>
      </dgm:t>
    </dgm:pt>
    <dgm:pt modelId="{6CFE8431-0A31-4D0D-B219-AFBB86F486DF}">
      <dgm:prSet custT="1"/>
      <dgm:spPr/>
      <dgm:t>
        <a:bodyPr/>
        <a:lstStyle/>
        <a:p>
          <a:r>
            <a:rPr lang="es-MX" sz="1050"/>
            <a:t>Corrección de errores</a:t>
          </a:r>
        </a:p>
      </dgm:t>
    </dgm:pt>
    <dgm:pt modelId="{20F458AC-865B-436D-A749-5EEA2CCC1484}" type="parTrans" cxnId="{694EEF5C-2EF6-494C-AF90-CDFE846E1E8B}">
      <dgm:prSet/>
      <dgm:spPr/>
      <dgm:t>
        <a:bodyPr/>
        <a:lstStyle/>
        <a:p>
          <a:endParaRPr lang="es-MX" sz="2800"/>
        </a:p>
      </dgm:t>
    </dgm:pt>
    <dgm:pt modelId="{49768997-531D-4E8E-A4AA-CA063142DBBD}" type="sibTrans" cxnId="{694EEF5C-2EF6-494C-AF90-CDFE846E1E8B}">
      <dgm:prSet/>
      <dgm:spPr/>
      <dgm:t>
        <a:bodyPr/>
        <a:lstStyle/>
        <a:p>
          <a:endParaRPr lang="es-MX" sz="2800"/>
        </a:p>
      </dgm:t>
    </dgm:pt>
    <dgm:pt modelId="{79315416-44ED-4578-999A-F6775FF08B95}">
      <dgm:prSet custT="1"/>
      <dgm:spPr/>
      <dgm:t>
        <a:bodyPr/>
        <a:lstStyle/>
        <a:p>
          <a:r>
            <a:rPr lang="es-MX" sz="1050"/>
            <a:t>Optimización de materiales</a:t>
          </a:r>
        </a:p>
      </dgm:t>
    </dgm:pt>
    <dgm:pt modelId="{71CB2F10-02EE-407A-8991-3F8ED515C30A}" type="parTrans" cxnId="{5EF3C512-0013-4147-AC29-EE90DD45D4C8}">
      <dgm:prSet/>
      <dgm:spPr/>
      <dgm:t>
        <a:bodyPr/>
        <a:lstStyle/>
        <a:p>
          <a:endParaRPr lang="es-MX" sz="2800"/>
        </a:p>
      </dgm:t>
    </dgm:pt>
    <dgm:pt modelId="{7D83D120-F87C-4317-B743-6685E4D4B328}" type="sibTrans" cxnId="{5EF3C512-0013-4147-AC29-EE90DD45D4C8}">
      <dgm:prSet/>
      <dgm:spPr/>
      <dgm:t>
        <a:bodyPr/>
        <a:lstStyle/>
        <a:p>
          <a:endParaRPr lang="es-MX" sz="2800"/>
        </a:p>
      </dgm:t>
    </dgm:pt>
    <dgm:pt modelId="{246ED47F-179A-4964-9B12-398235FF733B}" type="pres">
      <dgm:prSet presAssocID="{238A5443-1A47-4C65-A6DC-AF177913D50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483029-1E52-4C85-9407-2D8BD56E367E}" type="pres">
      <dgm:prSet presAssocID="{E20E101C-67E0-474C-871E-711B797E5BF4}" presName="hierRoot1" presStyleCnt="0">
        <dgm:presLayoutVars>
          <dgm:hierBranch val="init"/>
        </dgm:presLayoutVars>
      </dgm:prSet>
      <dgm:spPr/>
    </dgm:pt>
    <dgm:pt modelId="{C84245C0-3731-4EFF-BB38-AEA29F9BD960}" type="pres">
      <dgm:prSet presAssocID="{E20E101C-67E0-474C-871E-711B797E5BF4}" presName="rootComposite1" presStyleCnt="0"/>
      <dgm:spPr/>
    </dgm:pt>
    <dgm:pt modelId="{1D795155-1CDF-4F03-AE20-6D0153322F8B}" type="pres">
      <dgm:prSet presAssocID="{E20E101C-67E0-474C-871E-711B797E5BF4}" presName="rootText1" presStyleLbl="node0" presStyleIdx="0" presStyleCnt="1" custScaleX="434035">
        <dgm:presLayoutVars>
          <dgm:chPref val="3"/>
        </dgm:presLayoutVars>
      </dgm:prSet>
      <dgm:spPr/>
    </dgm:pt>
    <dgm:pt modelId="{EB8A52FD-B7FE-4A34-B266-015F5F508E7F}" type="pres">
      <dgm:prSet presAssocID="{E20E101C-67E0-474C-871E-711B797E5BF4}" presName="rootConnector1" presStyleLbl="node1" presStyleIdx="0" presStyleCnt="0"/>
      <dgm:spPr/>
    </dgm:pt>
    <dgm:pt modelId="{64618015-D15A-4E9D-9BBA-9FC04B3D8850}" type="pres">
      <dgm:prSet presAssocID="{E20E101C-67E0-474C-871E-711B797E5BF4}" presName="hierChild2" presStyleCnt="0"/>
      <dgm:spPr/>
    </dgm:pt>
    <dgm:pt modelId="{EDA207A0-C861-4CAE-8DC5-F935AECBCD26}" type="pres">
      <dgm:prSet presAssocID="{AA1F1AD0-5D14-40FB-A771-499AA06DFDEC}" presName="Name37" presStyleLbl="parChTrans1D2" presStyleIdx="0" presStyleCnt="5"/>
      <dgm:spPr/>
    </dgm:pt>
    <dgm:pt modelId="{E2F26A2C-52A4-43B2-A604-2B7C56F70FC9}" type="pres">
      <dgm:prSet presAssocID="{5CDE882A-25FC-4A24-8465-216FE299A00E}" presName="hierRoot2" presStyleCnt="0">
        <dgm:presLayoutVars>
          <dgm:hierBranch val="init"/>
        </dgm:presLayoutVars>
      </dgm:prSet>
      <dgm:spPr/>
    </dgm:pt>
    <dgm:pt modelId="{DE55D531-DBD1-464C-86C2-FEB9724354BB}" type="pres">
      <dgm:prSet presAssocID="{5CDE882A-25FC-4A24-8465-216FE299A00E}" presName="rootComposite" presStyleCnt="0"/>
      <dgm:spPr/>
    </dgm:pt>
    <dgm:pt modelId="{7743FA8C-10E6-4A72-BA38-088DF414DF79}" type="pres">
      <dgm:prSet presAssocID="{5CDE882A-25FC-4A24-8465-216FE299A00E}" presName="rootText" presStyleLbl="node2" presStyleIdx="0" presStyleCnt="5">
        <dgm:presLayoutVars>
          <dgm:chPref val="3"/>
        </dgm:presLayoutVars>
      </dgm:prSet>
      <dgm:spPr/>
    </dgm:pt>
    <dgm:pt modelId="{DD29F48A-A34E-4981-9E72-FA3235FEF989}" type="pres">
      <dgm:prSet presAssocID="{5CDE882A-25FC-4A24-8465-216FE299A00E}" presName="rootConnector" presStyleLbl="node2" presStyleIdx="0" presStyleCnt="5"/>
      <dgm:spPr/>
    </dgm:pt>
    <dgm:pt modelId="{282817C0-56EE-4E19-8B33-EA2B8102746F}" type="pres">
      <dgm:prSet presAssocID="{5CDE882A-25FC-4A24-8465-216FE299A00E}" presName="hierChild4" presStyleCnt="0"/>
      <dgm:spPr/>
    </dgm:pt>
    <dgm:pt modelId="{50A97110-0F48-42D4-BE26-30E4C1D88F61}" type="pres">
      <dgm:prSet presAssocID="{23237051-4EE1-48D2-8D03-C10D7647FAF6}" presName="Name37" presStyleLbl="parChTrans1D3" presStyleIdx="0" presStyleCnt="22"/>
      <dgm:spPr/>
    </dgm:pt>
    <dgm:pt modelId="{595C4203-3FC6-44AA-BDBD-D1A2608443BC}" type="pres">
      <dgm:prSet presAssocID="{2856F44E-5604-4601-B28A-E338F4F7B598}" presName="hierRoot2" presStyleCnt="0">
        <dgm:presLayoutVars>
          <dgm:hierBranch val="init"/>
        </dgm:presLayoutVars>
      </dgm:prSet>
      <dgm:spPr/>
    </dgm:pt>
    <dgm:pt modelId="{1E757BDC-F725-446D-8836-4E2A7A5B97D3}" type="pres">
      <dgm:prSet presAssocID="{2856F44E-5604-4601-B28A-E338F4F7B598}" presName="rootComposite" presStyleCnt="0"/>
      <dgm:spPr/>
    </dgm:pt>
    <dgm:pt modelId="{926AE276-61AE-49F3-B381-D993AB7FC968}" type="pres">
      <dgm:prSet presAssocID="{2856F44E-5604-4601-B28A-E338F4F7B598}" presName="rootText" presStyleLbl="node3" presStyleIdx="0" presStyleCnt="22">
        <dgm:presLayoutVars>
          <dgm:chPref val="3"/>
        </dgm:presLayoutVars>
      </dgm:prSet>
      <dgm:spPr/>
    </dgm:pt>
    <dgm:pt modelId="{FFF4DEC0-6DA3-4FCB-ABEC-49C0FD2B63D8}" type="pres">
      <dgm:prSet presAssocID="{2856F44E-5604-4601-B28A-E338F4F7B598}" presName="rootConnector" presStyleLbl="node3" presStyleIdx="0" presStyleCnt="22"/>
      <dgm:spPr/>
    </dgm:pt>
    <dgm:pt modelId="{4EDD7CED-8C42-4791-82A1-53DB57D27F5F}" type="pres">
      <dgm:prSet presAssocID="{2856F44E-5604-4601-B28A-E338F4F7B598}" presName="hierChild4" presStyleCnt="0"/>
      <dgm:spPr/>
    </dgm:pt>
    <dgm:pt modelId="{47EB3340-C740-4A7C-A609-6B99D6E1914D}" type="pres">
      <dgm:prSet presAssocID="{2856F44E-5604-4601-B28A-E338F4F7B598}" presName="hierChild5" presStyleCnt="0"/>
      <dgm:spPr/>
    </dgm:pt>
    <dgm:pt modelId="{F840F0C1-328D-4CF2-8BBC-27EB1334FBAB}" type="pres">
      <dgm:prSet presAssocID="{015016D2-F1C3-4DE9-BFB3-33510EF53BC5}" presName="Name37" presStyleLbl="parChTrans1D3" presStyleIdx="1" presStyleCnt="22"/>
      <dgm:spPr/>
    </dgm:pt>
    <dgm:pt modelId="{B6B13710-4031-4C1D-B019-E672294DF7FB}" type="pres">
      <dgm:prSet presAssocID="{929B5DA3-290A-4A94-AEC7-34D89CB8F4C3}" presName="hierRoot2" presStyleCnt="0">
        <dgm:presLayoutVars>
          <dgm:hierBranch val="init"/>
        </dgm:presLayoutVars>
      </dgm:prSet>
      <dgm:spPr/>
    </dgm:pt>
    <dgm:pt modelId="{132947FD-F9BE-45F6-A577-940C65E1ADB6}" type="pres">
      <dgm:prSet presAssocID="{929B5DA3-290A-4A94-AEC7-34D89CB8F4C3}" presName="rootComposite" presStyleCnt="0"/>
      <dgm:spPr/>
    </dgm:pt>
    <dgm:pt modelId="{8D9C33DA-43B2-49DC-8074-ED119FFF8EFE}" type="pres">
      <dgm:prSet presAssocID="{929B5DA3-290A-4A94-AEC7-34D89CB8F4C3}" presName="rootText" presStyleLbl="node3" presStyleIdx="1" presStyleCnt="22">
        <dgm:presLayoutVars>
          <dgm:chPref val="3"/>
        </dgm:presLayoutVars>
      </dgm:prSet>
      <dgm:spPr/>
    </dgm:pt>
    <dgm:pt modelId="{F912372C-F348-42EA-A9C8-557D1F164C20}" type="pres">
      <dgm:prSet presAssocID="{929B5DA3-290A-4A94-AEC7-34D89CB8F4C3}" presName="rootConnector" presStyleLbl="node3" presStyleIdx="1" presStyleCnt="22"/>
      <dgm:spPr/>
    </dgm:pt>
    <dgm:pt modelId="{F596314D-E2D3-49DB-85C3-8BF8BF42E99F}" type="pres">
      <dgm:prSet presAssocID="{929B5DA3-290A-4A94-AEC7-34D89CB8F4C3}" presName="hierChild4" presStyleCnt="0"/>
      <dgm:spPr/>
    </dgm:pt>
    <dgm:pt modelId="{A1CBCA26-810A-4D41-858D-70FFDABD72AF}" type="pres">
      <dgm:prSet presAssocID="{929B5DA3-290A-4A94-AEC7-34D89CB8F4C3}" presName="hierChild5" presStyleCnt="0"/>
      <dgm:spPr/>
    </dgm:pt>
    <dgm:pt modelId="{98197E40-0548-4A55-B582-DDB000B3423D}" type="pres">
      <dgm:prSet presAssocID="{E543D933-0ADD-4683-AAC7-705E1C39813B}" presName="Name37" presStyleLbl="parChTrans1D3" presStyleIdx="2" presStyleCnt="22"/>
      <dgm:spPr/>
    </dgm:pt>
    <dgm:pt modelId="{B112C9F6-4088-449A-980F-496608221B56}" type="pres">
      <dgm:prSet presAssocID="{04991205-C77A-46A1-B458-67858AFD43B6}" presName="hierRoot2" presStyleCnt="0">
        <dgm:presLayoutVars>
          <dgm:hierBranch val="init"/>
        </dgm:presLayoutVars>
      </dgm:prSet>
      <dgm:spPr/>
    </dgm:pt>
    <dgm:pt modelId="{42467F7D-8BF2-4A15-8D0A-3E9C65818330}" type="pres">
      <dgm:prSet presAssocID="{04991205-C77A-46A1-B458-67858AFD43B6}" presName="rootComposite" presStyleCnt="0"/>
      <dgm:spPr/>
    </dgm:pt>
    <dgm:pt modelId="{815EEF59-555D-469D-872C-3A783D94FC6A}" type="pres">
      <dgm:prSet presAssocID="{04991205-C77A-46A1-B458-67858AFD43B6}" presName="rootText" presStyleLbl="node3" presStyleIdx="2" presStyleCnt="22">
        <dgm:presLayoutVars>
          <dgm:chPref val="3"/>
        </dgm:presLayoutVars>
      </dgm:prSet>
      <dgm:spPr/>
    </dgm:pt>
    <dgm:pt modelId="{F59CA7FA-277B-4521-9A66-9F513E785B86}" type="pres">
      <dgm:prSet presAssocID="{04991205-C77A-46A1-B458-67858AFD43B6}" presName="rootConnector" presStyleLbl="node3" presStyleIdx="2" presStyleCnt="22"/>
      <dgm:spPr/>
    </dgm:pt>
    <dgm:pt modelId="{C10269C9-5D8D-4F15-A035-18205A99BDA1}" type="pres">
      <dgm:prSet presAssocID="{04991205-C77A-46A1-B458-67858AFD43B6}" presName="hierChild4" presStyleCnt="0"/>
      <dgm:spPr/>
    </dgm:pt>
    <dgm:pt modelId="{BE8362C0-5D94-441E-82B5-3C35DBD12C23}" type="pres">
      <dgm:prSet presAssocID="{04991205-C77A-46A1-B458-67858AFD43B6}" presName="hierChild5" presStyleCnt="0"/>
      <dgm:spPr/>
    </dgm:pt>
    <dgm:pt modelId="{3D4E7A01-EBD8-442E-9D71-8ADBE3C021C4}" type="pres">
      <dgm:prSet presAssocID="{FB439DF8-BA30-4AC6-962E-08E65EFE5F70}" presName="Name37" presStyleLbl="parChTrans1D3" presStyleIdx="3" presStyleCnt="22"/>
      <dgm:spPr/>
    </dgm:pt>
    <dgm:pt modelId="{48B6CAC2-B85E-4DE5-AC3C-87EF09B563BB}" type="pres">
      <dgm:prSet presAssocID="{7B391E86-3344-4BF5-9119-E6E56B7865F2}" presName="hierRoot2" presStyleCnt="0">
        <dgm:presLayoutVars>
          <dgm:hierBranch val="init"/>
        </dgm:presLayoutVars>
      </dgm:prSet>
      <dgm:spPr/>
    </dgm:pt>
    <dgm:pt modelId="{B25FCD34-D573-45D8-ADE9-A05485E583D5}" type="pres">
      <dgm:prSet presAssocID="{7B391E86-3344-4BF5-9119-E6E56B7865F2}" presName="rootComposite" presStyleCnt="0"/>
      <dgm:spPr/>
    </dgm:pt>
    <dgm:pt modelId="{5176841E-8700-47C2-9585-ABDFA961E459}" type="pres">
      <dgm:prSet presAssocID="{7B391E86-3344-4BF5-9119-E6E56B7865F2}" presName="rootText" presStyleLbl="node3" presStyleIdx="3" presStyleCnt="22">
        <dgm:presLayoutVars>
          <dgm:chPref val="3"/>
        </dgm:presLayoutVars>
      </dgm:prSet>
      <dgm:spPr/>
    </dgm:pt>
    <dgm:pt modelId="{E7B66787-15E8-40CB-9839-5334971553F3}" type="pres">
      <dgm:prSet presAssocID="{7B391E86-3344-4BF5-9119-E6E56B7865F2}" presName="rootConnector" presStyleLbl="node3" presStyleIdx="3" presStyleCnt="22"/>
      <dgm:spPr/>
    </dgm:pt>
    <dgm:pt modelId="{1DD4AB00-72A6-4D48-8E89-E56E8A15A187}" type="pres">
      <dgm:prSet presAssocID="{7B391E86-3344-4BF5-9119-E6E56B7865F2}" presName="hierChild4" presStyleCnt="0"/>
      <dgm:spPr/>
    </dgm:pt>
    <dgm:pt modelId="{B659579B-86C0-462D-A125-60CB86D540C3}" type="pres">
      <dgm:prSet presAssocID="{7B391E86-3344-4BF5-9119-E6E56B7865F2}" presName="hierChild5" presStyleCnt="0"/>
      <dgm:spPr/>
    </dgm:pt>
    <dgm:pt modelId="{61D8E124-6575-40A2-B498-9A1360BEA0DD}" type="pres">
      <dgm:prSet presAssocID="{69DC051F-670E-46EB-B10F-F402F570A5D6}" presName="Name37" presStyleLbl="parChTrans1D3" presStyleIdx="4" presStyleCnt="22"/>
      <dgm:spPr/>
    </dgm:pt>
    <dgm:pt modelId="{80FF4047-A9A3-4F01-826E-8FA91B23786F}" type="pres">
      <dgm:prSet presAssocID="{2DEE14DE-79AF-46A2-8E81-1D922F455377}" presName="hierRoot2" presStyleCnt="0">
        <dgm:presLayoutVars>
          <dgm:hierBranch val="init"/>
        </dgm:presLayoutVars>
      </dgm:prSet>
      <dgm:spPr/>
    </dgm:pt>
    <dgm:pt modelId="{0C65ED86-8BBA-4E65-A401-6CF4DCAEC05A}" type="pres">
      <dgm:prSet presAssocID="{2DEE14DE-79AF-46A2-8E81-1D922F455377}" presName="rootComposite" presStyleCnt="0"/>
      <dgm:spPr/>
    </dgm:pt>
    <dgm:pt modelId="{4F32F860-C1F3-4384-A84B-7352C0A9A453}" type="pres">
      <dgm:prSet presAssocID="{2DEE14DE-79AF-46A2-8E81-1D922F455377}" presName="rootText" presStyleLbl="node3" presStyleIdx="4" presStyleCnt="22">
        <dgm:presLayoutVars>
          <dgm:chPref val="3"/>
        </dgm:presLayoutVars>
      </dgm:prSet>
      <dgm:spPr/>
    </dgm:pt>
    <dgm:pt modelId="{385C5EC2-B73C-4CB4-ACBD-FC75F8D72626}" type="pres">
      <dgm:prSet presAssocID="{2DEE14DE-79AF-46A2-8E81-1D922F455377}" presName="rootConnector" presStyleLbl="node3" presStyleIdx="4" presStyleCnt="22"/>
      <dgm:spPr/>
    </dgm:pt>
    <dgm:pt modelId="{06ADD427-2A8A-4A13-9DD6-9E5D0118ADCA}" type="pres">
      <dgm:prSet presAssocID="{2DEE14DE-79AF-46A2-8E81-1D922F455377}" presName="hierChild4" presStyleCnt="0"/>
      <dgm:spPr/>
    </dgm:pt>
    <dgm:pt modelId="{F84DDF1B-B3E2-4ABC-8929-38D2F116F828}" type="pres">
      <dgm:prSet presAssocID="{2DEE14DE-79AF-46A2-8E81-1D922F455377}" presName="hierChild5" presStyleCnt="0"/>
      <dgm:spPr/>
    </dgm:pt>
    <dgm:pt modelId="{0791EB89-390E-4124-B879-93DF829BFF15}" type="pres">
      <dgm:prSet presAssocID="{B3A9FC74-8F3E-4B82-94F4-2656F878D3C9}" presName="Name37" presStyleLbl="parChTrans1D3" presStyleIdx="5" presStyleCnt="22"/>
      <dgm:spPr/>
    </dgm:pt>
    <dgm:pt modelId="{CF576730-250C-47D9-89C8-1A73ECC9CDE0}" type="pres">
      <dgm:prSet presAssocID="{4B404BE6-D05D-4C3B-8B6C-E5E4BCC34A67}" presName="hierRoot2" presStyleCnt="0">
        <dgm:presLayoutVars>
          <dgm:hierBranch val="init"/>
        </dgm:presLayoutVars>
      </dgm:prSet>
      <dgm:spPr/>
    </dgm:pt>
    <dgm:pt modelId="{CFD4783F-5930-418D-B5DE-449511F63BB4}" type="pres">
      <dgm:prSet presAssocID="{4B404BE6-D05D-4C3B-8B6C-E5E4BCC34A67}" presName="rootComposite" presStyleCnt="0"/>
      <dgm:spPr/>
    </dgm:pt>
    <dgm:pt modelId="{035DEA6B-7BA7-4A30-B3EB-FD4D2573DCC9}" type="pres">
      <dgm:prSet presAssocID="{4B404BE6-D05D-4C3B-8B6C-E5E4BCC34A67}" presName="rootText" presStyleLbl="node3" presStyleIdx="5" presStyleCnt="22">
        <dgm:presLayoutVars>
          <dgm:chPref val="3"/>
        </dgm:presLayoutVars>
      </dgm:prSet>
      <dgm:spPr/>
    </dgm:pt>
    <dgm:pt modelId="{1359164C-C48A-4A1A-A028-D639172F9F81}" type="pres">
      <dgm:prSet presAssocID="{4B404BE6-D05D-4C3B-8B6C-E5E4BCC34A67}" presName="rootConnector" presStyleLbl="node3" presStyleIdx="5" presStyleCnt="22"/>
      <dgm:spPr/>
    </dgm:pt>
    <dgm:pt modelId="{332F481B-7EE1-485A-AEF5-3D7BFB246A4B}" type="pres">
      <dgm:prSet presAssocID="{4B404BE6-D05D-4C3B-8B6C-E5E4BCC34A67}" presName="hierChild4" presStyleCnt="0"/>
      <dgm:spPr/>
    </dgm:pt>
    <dgm:pt modelId="{8EE0E81D-E409-4640-BF61-08ECDF5E012A}" type="pres">
      <dgm:prSet presAssocID="{4B404BE6-D05D-4C3B-8B6C-E5E4BCC34A67}" presName="hierChild5" presStyleCnt="0"/>
      <dgm:spPr/>
    </dgm:pt>
    <dgm:pt modelId="{06DB35CC-2118-4FD7-AF6D-43BEA8327810}" type="pres">
      <dgm:prSet presAssocID="{C7C61384-2353-43F5-8A4B-10E826C625D3}" presName="Name37" presStyleLbl="parChTrans1D3" presStyleIdx="6" presStyleCnt="22"/>
      <dgm:spPr/>
    </dgm:pt>
    <dgm:pt modelId="{6B056104-89D6-424C-A194-BB0AEE73E260}" type="pres">
      <dgm:prSet presAssocID="{49799762-DEB1-457D-92E5-D8C1A26BC5E4}" presName="hierRoot2" presStyleCnt="0">
        <dgm:presLayoutVars>
          <dgm:hierBranch val="init"/>
        </dgm:presLayoutVars>
      </dgm:prSet>
      <dgm:spPr/>
    </dgm:pt>
    <dgm:pt modelId="{24505ABF-9BE6-45BB-9071-30145227B2F8}" type="pres">
      <dgm:prSet presAssocID="{49799762-DEB1-457D-92E5-D8C1A26BC5E4}" presName="rootComposite" presStyleCnt="0"/>
      <dgm:spPr/>
    </dgm:pt>
    <dgm:pt modelId="{AFA74DE4-1605-4B60-B03E-419E041AAA1F}" type="pres">
      <dgm:prSet presAssocID="{49799762-DEB1-457D-92E5-D8C1A26BC5E4}" presName="rootText" presStyleLbl="node3" presStyleIdx="6" presStyleCnt="22">
        <dgm:presLayoutVars>
          <dgm:chPref val="3"/>
        </dgm:presLayoutVars>
      </dgm:prSet>
      <dgm:spPr/>
    </dgm:pt>
    <dgm:pt modelId="{062A1343-C64D-4D3D-BC9E-8315E5FF70A9}" type="pres">
      <dgm:prSet presAssocID="{49799762-DEB1-457D-92E5-D8C1A26BC5E4}" presName="rootConnector" presStyleLbl="node3" presStyleIdx="6" presStyleCnt="22"/>
      <dgm:spPr/>
    </dgm:pt>
    <dgm:pt modelId="{5FB6CB97-756B-4A77-9FF0-E36754069FB0}" type="pres">
      <dgm:prSet presAssocID="{49799762-DEB1-457D-92E5-D8C1A26BC5E4}" presName="hierChild4" presStyleCnt="0"/>
      <dgm:spPr/>
    </dgm:pt>
    <dgm:pt modelId="{BEC58084-B142-4259-8776-BC25FDC94C9E}" type="pres">
      <dgm:prSet presAssocID="{49799762-DEB1-457D-92E5-D8C1A26BC5E4}" presName="hierChild5" presStyleCnt="0"/>
      <dgm:spPr/>
    </dgm:pt>
    <dgm:pt modelId="{D6E23159-4C0C-4F75-B5F3-A6046AE50495}" type="pres">
      <dgm:prSet presAssocID="{B06E8705-1536-4FD9-9E31-E19EA1E964CE}" presName="Name37" presStyleLbl="parChTrans1D3" presStyleIdx="7" presStyleCnt="22"/>
      <dgm:spPr/>
    </dgm:pt>
    <dgm:pt modelId="{CB007EB3-5BAA-49A9-8F5C-9482212A5640}" type="pres">
      <dgm:prSet presAssocID="{7183EAC6-F2D1-4BDD-AB13-D5BF46813E26}" presName="hierRoot2" presStyleCnt="0">
        <dgm:presLayoutVars>
          <dgm:hierBranch val="init"/>
        </dgm:presLayoutVars>
      </dgm:prSet>
      <dgm:spPr/>
    </dgm:pt>
    <dgm:pt modelId="{B1DBF298-18AA-4A15-A313-6F878005A086}" type="pres">
      <dgm:prSet presAssocID="{7183EAC6-F2D1-4BDD-AB13-D5BF46813E26}" presName="rootComposite" presStyleCnt="0"/>
      <dgm:spPr/>
    </dgm:pt>
    <dgm:pt modelId="{029D12A4-0037-4A68-AAEF-23381C03E777}" type="pres">
      <dgm:prSet presAssocID="{7183EAC6-F2D1-4BDD-AB13-D5BF46813E26}" presName="rootText" presStyleLbl="node3" presStyleIdx="7" presStyleCnt="22">
        <dgm:presLayoutVars>
          <dgm:chPref val="3"/>
        </dgm:presLayoutVars>
      </dgm:prSet>
      <dgm:spPr/>
    </dgm:pt>
    <dgm:pt modelId="{2F0A42B6-52FD-47B3-AC2E-E775EF72E084}" type="pres">
      <dgm:prSet presAssocID="{7183EAC6-F2D1-4BDD-AB13-D5BF46813E26}" presName="rootConnector" presStyleLbl="node3" presStyleIdx="7" presStyleCnt="22"/>
      <dgm:spPr/>
    </dgm:pt>
    <dgm:pt modelId="{82F176C8-CBBC-49A1-A68B-D91386BA08D6}" type="pres">
      <dgm:prSet presAssocID="{7183EAC6-F2D1-4BDD-AB13-D5BF46813E26}" presName="hierChild4" presStyleCnt="0"/>
      <dgm:spPr/>
    </dgm:pt>
    <dgm:pt modelId="{57E5BA54-9152-4DF9-BD8E-8A5102E10D44}" type="pres">
      <dgm:prSet presAssocID="{7183EAC6-F2D1-4BDD-AB13-D5BF46813E26}" presName="hierChild5" presStyleCnt="0"/>
      <dgm:spPr/>
    </dgm:pt>
    <dgm:pt modelId="{B5E1A609-9222-4239-98EF-B1A5406CAF31}" type="pres">
      <dgm:prSet presAssocID="{5CDE882A-25FC-4A24-8465-216FE299A00E}" presName="hierChild5" presStyleCnt="0"/>
      <dgm:spPr/>
    </dgm:pt>
    <dgm:pt modelId="{5496F8B1-64DE-4365-B62E-ECC4C47F2EDE}" type="pres">
      <dgm:prSet presAssocID="{8ED17DD7-7FAF-499E-81E1-8420243C7F49}" presName="Name37" presStyleLbl="parChTrans1D2" presStyleIdx="1" presStyleCnt="5"/>
      <dgm:spPr/>
    </dgm:pt>
    <dgm:pt modelId="{46FEF85D-6263-4DE5-A1D2-30AAFBA4403E}" type="pres">
      <dgm:prSet presAssocID="{9D51F301-35A4-4906-8B1F-947FB487CA81}" presName="hierRoot2" presStyleCnt="0">
        <dgm:presLayoutVars>
          <dgm:hierBranch val="init"/>
        </dgm:presLayoutVars>
      </dgm:prSet>
      <dgm:spPr/>
    </dgm:pt>
    <dgm:pt modelId="{1B9FABFE-6DA5-4AEC-BD3A-E4CA031F10BC}" type="pres">
      <dgm:prSet presAssocID="{9D51F301-35A4-4906-8B1F-947FB487CA81}" presName="rootComposite" presStyleCnt="0"/>
      <dgm:spPr/>
    </dgm:pt>
    <dgm:pt modelId="{2B1FDCC0-DF21-467F-8F2E-14F9CC0FFBB1}" type="pres">
      <dgm:prSet presAssocID="{9D51F301-35A4-4906-8B1F-947FB487CA81}" presName="rootText" presStyleLbl="node2" presStyleIdx="1" presStyleCnt="5">
        <dgm:presLayoutVars>
          <dgm:chPref val="3"/>
        </dgm:presLayoutVars>
      </dgm:prSet>
      <dgm:spPr/>
    </dgm:pt>
    <dgm:pt modelId="{1AEF2109-050A-4B4E-ABB8-DEE9DF790E1C}" type="pres">
      <dgm:prSet presAssocID="{9D51F301-35A4-4906-8B1F-947FB487CA81}" presName="rootConnector" presStyleLbl="node2" presStyleIdx="1" presStyleCnt="5"/>
      <dgm:spPr/>
    </dgm:pt>
    <dgm:pt modelId="{E4A83F48-3B3B-4770-A4DD-07C04D98DBA8}" type="pres">
      <dgm:prSet presAssocID="{9D51F301-35A4-4906-8B1F-947FB487CA81}" presName="hierChild4" presStyleCnt="0"/>
      <dgm:spPr/>
    </dgm:pt>
    <dgm:pt modelId="{442C60A0-48E8-410C-9154-C7C38F6A2314}" type="pres">
      <dgm:prSet presAssocID="{4CA4EEE6-3EF5-42D5-8ADF-BEE1AC78173E}" presName="Name37" presStyleLbl="parChTrans1D3" presStyleIdx="8" presStyleCnt="22"/>
      <dgm:spPr/>
    </dgm:pt>
    <dgm:pt modelId="{6CCC8EB7-33C0-414A-B055-6B6A3F2BEE98}" type="pres">
      <dgm:prSet presAssocID="{298BF8C2-0130-4057-9E38-1318279CDB4F}" presName="hierRoot2" presStyleCnt="0">
        <dgm:presLayoutVars>
          <dgm:hierBranch val="init"/>
        </dgm:presLayoutVars>
      </dgm:prSet>
      <dgm:spPr/>
    </dgm:pt>
    <dgm:pt modelId="{B136DA02-2083-4545-9C9F-50C7BFB7951E}" type="pres">
      <dgm:prSet presAssocID="{298BF8C2-0130-4057-9E38-1318279CDB4F}" presName="rootComposite" presStyleCnt="0"/>
      <dgm:spPr/>
    </dgm:pt>
    <dgm:pt modelId="{90CE9A04-A842-4083-B090-A5B5F45FD4AD}" type="pres">
      <dgm:prSet presAssocID="{298BF8C2-0130-4057-9E38-1318279CDB4F}" presName="rootText" presStyleLbl="node3" presStyleIdx="8" presStyleCnt="22">
        <dgm:presLayoutVars>
          <dgm:chPref val="3"/>
        </dgm:presLayoutVars>
      </dgm:prSet>
      <dgm:spPr/>
    </dgm:pt>
    <dgm:pt modelId="{FFB655BC-ACA1-45A8-878D-38E55E5EA287}" type="pres">
      <dgm:prSet presAssocID="{298BF8C2-0130-4057-9E38-1318279CDB4F}" presName="rootConnector" presStyleLbl="node3" presStyleIdx="8" presStyleCnt="22"/>
      <dgm:spPr/>
    </dgm:pt>
    <dgm:pt modelId="{1A83E3AE-D5B1-4174-B435-571F3E00AA59}" type="pres">
      <dgm:prSet presAssocID="{298BF8C2-0130-4057-9E38-1318279CDB4F}" presName="hierChild4" presStyleCnt="0"/>
      <dgm:spPr/>
    </dgm:pt>
    <dgm:pt modelId="{540BA158-4421-4B9E-ADE8-B6A8144A6739}" type="pres">
      <dgm:prSet presAssocID="{298BF8C2-0130-4057-9E38-1318279CDB4F}" presName="hierChild5" presStyleCnt="0"/>
      <dgm:spPr/>
    </dgm:pt>
    <dgm:pt modelId="{FECBD6C5-D451-4BB9-8AD5-177B1483FA79}" type="pres">
      <dgm:prSet presAssocID="{5FD91C82-AA0E-4446-91BA-808CA16C014D}" presName="Name37" presStyleLbl="parChTrans1D3" presStyleIdx="9" presStyleCnt="22"/>
      <dgm:spPr/>
    </dgm:pt>
    <dgm:pt modelId="{7BD8C915-B81B-435C-8345-6F6E69C4AFEB}" type="pres">
      <dgm:prSet presAssocID="{BB43AAE2-4CA2-4C29-8C5E-BF79E156440C}" presName="hierRoot2" presStyleCnt="0">
        <dgm:presLayoutVars>
          <dgm:hierBranch val="init"/>
        </dgm:presLayoutVars>
      </dgm:prSet>
      <dgm:spPr/>
    </dgm:pt>
    <dgm:pt modelId="{AA9F0532-04D6-4495-8456-6CC565E5F44C}" type="pres">
      <dgm:prSet presAssocID="{BB43AAE2-4CA2-4C29-8C5E-BF79E156440C}" presName="rootComposite" presStyleCnt="0"/>
      <dgm:spPr/>
    </dgm:pt>
    <dgm:pt modelId="{46B52DAF-80E9-41DB-952A-4F62B57315B0}" type="pres">
      <dgm:prSet presAssocID="{BB43AAE2-4CA2-4C29-8C5E-BF79E156440C}" presName="rootText" presStyleLbl="node3" presStyleIdx="9" presStyleCnt="22">
        <dgm:presLayoutVars>
          <dgm:chPref val="3"/>
        </dgm:presLayoutVars>
      </dgm:prSet>
      <dgm:spPr/>
    </dgm:pt>
    <dgm:pt modelId="{BB27BC91-708B-4D03-98F8-D0F1A6A383F9}" type="pres">
      <dgm:prSet presAssocID="{BB43AAE2-4CA2-4C29-8C5E-BF79E156440C}" presName="rootConnector" presStyleLbl="node3" presStyleIdx="9" presStyleCnt="22"/>
      <dgm:spPr/>
    </dgm:pt>
    <dgm:pt modelId="{2E98D16C-91BA-4846-8A40-AF94AB455299}" type="pres">
      <dgm:prSet presAssocID="{BB43AAE2-4CA2-4C29-8C5E-BF79E156440C}" presName="hierChild4" presStyleCnt="0"/>
      <dgm:spPr/>
    </dgm:pt>
    <dgm:pt modelId="{A636CA6D-DD75-4D17-99F0-714DE054A498}" type="pres">
      <dgm:prSet presAssocID="{BB43AAE2-4CA2-4C29-8C5E-BF79E156440C}" presName="hierChild5" presStyleCnt="0"/>
      <dgm:spPr/>
    </dgm:pt>
    <dgm:pt modelId="{0C7D9705-1A32-4DCA-AED9-C9B4A7D69FAB}" type="pres">
      <dgm:prSet presAssocID="{44D4DF9B-1C04-449C-B1C0-6DE4B12E4952}" presName="Name37" presStyleLbl="parChTrans1D3" presStyleIdx="10" presStyleCnt="22"/>
      <dgm:spPr/>
    </dgm:pt>
    <dgm:pt modelId="{303B6EAC-15D9-4A40-AB7B-537243074C56}" type="pres">
      <dgm:prSet presAssocID="{E5C8917D-7665-4B4E-A756-E1CBA6419B6B}" presName="hierRoot2" presStyleCnt="0">
        <dgm:presLayoutVars>
          <dgm:hierBranch val="init"/>
        </dgm:presLayoutVars>
      </dgm:prSet>
      <dgm:spPr/>
    </dgm:pt>
    <dgm:pt modelId="{6E120768-1CF0-40C2-BA71-2196DBE594E0}" type="pres">
      <dgm:prSet presAssocID="{E5C8917D-7665-4B4E-A756-E1CBA6419B6B}" presName="rootComposite" presStyleCnt="0"/>
      <dgm:spPr/>
    </dgm:pt>
    <dgm:pt modelId="{96EE4709-576F-4262-9FF3-83211A1E3741}" type="pres">
      <dgm:prSet presAssocID="{E5C8917D-7665-4B4E-A756-E1CBA6419B6B}" presName="rootText" presStyleLbl="node3" presStyleIdx="10" presStyleCnt="22">
        <dgm:presLayoutVars>
          <dgm:chPref val="3"/>
        </dgm:presLayoutVars>
      </dgm:prSet>
      <dgm:spPr/>
    </dgm:pt>
    <dgm:pt modelId="{CC2CAFEE-18CF-4013-A539-FE41E243C751}" type="pres">
      <dgm:prSet presAssocID="{E5C8917D-7665-4B4E-A756-E1CBA6419B6B}" presName="rootConnector" presStyleLbl="node3" presStyleIdx="10" presStyleCnt="22"/>
      <dgm:spPr/>
    </dgm:pt>
    <dgm:pt modelId="{B996BBDF-0AAD-403C-9A63-8D5BFE091294}" type="pres">
      <dgm:prSet presAssocID="{E5C8917D-7665-4B4E-A756-E1CBA6419B6B}" presName="hierChild4" presStyleCnt="0"/>
      <dgm:spPr/>
    </dgm:pt>
    <dgm:pt modelId="{363E6661-9875-4C03-BB6B-FDE94A27CA60}" type="pres">
      <dgm:prSet presAssocID="{E5C8917D-7665-4B4E-A756-E1CBA6419B6B}" presName="hierChild5" presStyleCnt="0"/>
      <dgm:spPr/>
    </dgm:pt>
    <dgm:pt modelId="{3E133AD0-8459-4F16-8682-1320D2A10B20}" type="pres">
      <dgm:prSet presAssocID="{B77F106D-593F-445C-B39B-D195FA146DCF}" presName="Name37" presStyleLbl="parChTrans1D3" presStyleIdx="11" presStyleCnt="22"/>
      <dgm:spPr/>
    </dgm:pt>
    <dgm:pt modelId="{A52C8711-9211-48FD-A2D7-79F9ED707494}" type="pres">
      <dgm:prSet presAssocID="{FE9D8AC8-E4F2-4448-B173-6944701D0A51}" presName="hierRoot2" presStyleCnt="0">
        <dgm:presLayoutVars>
          <dgm:hierBranch val="init"/>
        </dgm:presLayoutVars>
      </dgm:prSet>
      <dgm:spPr/>
    </dgm:pt>
    <dgm:pt modelId="{387C2CFC-D9CC-49E7-9621-762E563FD76C}" type="pres">
      <dgm:prSet presAssocID="{FE9D8AC8-E4F2-4448-B173-6944701D0A51}" presName="rootComposite" presStyleCnt="0"/>
      <dgm:spPr/>
    </dgm:pt>
    <dgm:pt modelId="{8FBF111E-FC89-4E99-AF87-E7D4CF08A455}" type="pres">
      <dgm:prSet presAssocID="{FE9D8AC8-E4F2-4448-B173-6944701D0A51}" presName="rootText" presStyleLbl="node3" presStyleIdx="11" presStyleCnt="22">
        <dgm:presLayoutVars>
          <dgm:chPref val="3"/>
        </dgm:presLayoutVars>
      </dgm:prSet>
      <dgm:spPr/>
    </dgm:pt>
    <dgm:pt modelId="{AD26C51B-1761-4F59-97A3-7871BF04CE20}" type="pres">
      <dgm:prSet presAssocID="{FE9D8AC8-E4F2-4448-B173-6944701D0A51}" presName="rootConnector" presStyleLbl="node3" presStyleIdx="11" presStyleCnt="22"/>
      <dgm:spPr/>
    </dgm:pt>
    <dgm:pt modelId="{594427A3-1726-40EE-B624-7E81A74A0EF1}" type="pres">
      <dgm:prSet presAssocID="{FE9D8AC8-E4F2-4448-B173-6944701D0A51}" presName="hierChild4" presStyleCnt="0"/>
      <dgm:spPr/>
    </dgm:pt>
    <dgm:pt modelId="{7148BCD2-2DBB-45F7-9C52-3A3A8D12C574}" type="pres">
      <dgm:prSet presAssocID="{FE9D8AC8-E4F2-4448-B173-6944701D0A51}" presName="hierChild5" presStyleCnt="0"/>
      <dgm:spPr/>
    </dgm:pt>
    <dgm:pt modelId="{E199B0EC-0752-4832-B2B2-F5878C30A45F}" type="pres">
      <dgm:prSet presAssocID="{9D51F301-35A4-4906-8B1F-947FB487CA81}" presName="hierChild5" presStyleCnt="0"/>
      <dgm:spPr/>
    </dgm:pt>
    <dgm:pt modelId="{E4B9128B-BABE-47BA-A700-55613D833BF9}" type="pres">
      <dgm:prSet presAssocID="{BDA32746-3918-423D-8869-CB7483605E49}" presName="Name37" presStyleLbl="parChTrans1D2" presStyleIdx="2" presStyleCnt="5"/>
      <dgm:spPr/>
    </dgm:pt>
    <dgm:pt modelId="{98E911B8-E8C7-46B7-905C-A659DB661071}" type="pres">
      <dgm:prSet presAssocID="{760873BB-D653-46BA-A443-648F3FD9603E}" presName="hierRoot2" presStyleCnt="0">
        <dgm:presLayoutVars>
          <dgm:hierBranch val="init"/>
        </dgm:presLayoutVars>
      </dgm:prSet>
      <dgm:spPr/>
    </dgm:pt>
    <dgm:pt modelId="{FA2A9372-9AC1-4B17-8AC6-4D5D6675C8E2}" type="pres">
      <dgm:prSet presAssocID="{760873BB-D653-46BA-A443-648F3FD9603E}" presName="rootComposite" presStyleCnt="0"/>
      <dgm:spPr/>
    </dgm:pt>
    <dgm:pt modelId="{87281779-B727-474E-AF68-3F8A854EF6EE}" type="pres">
      <dgm:prSet presAssocID="{760873BB-D653-46BA-A443-648F3FD9603E}" presName="rootText" presStyleLbl="node2" presStyleIdx="2" presStyleCnt="5" custScaleX="137864">
        <dgm:presLayoutVars>
          <dgm:chPref val="3"/>
        </dgm:presLayoutVars>
      </dgm:prSet>
      <dgm:spPr/>
    </dgm:pt>
    <dgm:pt modelId="{2AD128F4-A5B8-4054-B79B-5A318B11F33B}" type="pres">
      <dgm:prSet presAssocID="{760873BB-D653-46BA-A443-648F3FD9603E}" presName="rootConnector" presStyleLbl="node2" presStyleIdx="2" presStyleCnt="5"/>
      <dgm:spPr/>
    </dgm:pt>
    <dgm:pt modelId="{4F14DD0A-5BEF-4DC3-BC32-BE28A6DEA7BB}" type="pres">
      <dgm:prSet presAssocID="{760873BB-D653-46BA-A443-648F3FD9603E}" presName="hierChild4" presStyleCnt="0"/>
      <dgm:spPr/>
    </dgm:pt>
    <dgm:pt modelId="{A9C3B42C-F042-4614-AB5C-E25947565AC0}" type="pres">
      <dgm:prSet presAssocID="{A0FF014F-51A9-49FC-A412-8097A2DB771D}" presName="Name37" presStyleLbl="parChTrans1D3" presStyleIdx="12" presStyleCnt="22"/>
      <dgm:spPr/>
    </dgm:pt>
    <dgm:pt modelId="{6C7427FD-46D4-41EF-B14B-16CA72E91D97}" type="pres">
      <dgm:prSet presAssocID="{39078BC8-8987-4456-AF11-10ECADB3C6A7}" presName="hierRoot2" presStyleCnt="0">
        <dgm:presLayoutVars>
          <dgm:hierBranch val="init"/>
        </dgm:presLayoutVars>
      </dgm:prSet>
      <dgm:spPr/>
    </dgm:pt>
    <dgm:pt modelId="{3CC2CC63-3D61-41D0-AE0E-CC68B8755921}" type="pres">
      <dgm:prSet presAssocID="{39078BC8-8987-4456-AF11-10ECADB3C6A7}" presName="rootComposite" presStyleCnt="0"/>
      <dgm:spPr/>
    </dgm:pt>
    <dgm:pt modelId="{726B57FE-3757-40ED-93C2-41E7B5696C1A}" type="pres">
      <dgm:prSet presAssocID="{39078BC8-8987-4456-AF11-10ECADB3C6A7}" presName="rootText" presStyleLbl="node3" presStyleIdx="12" presStyleCnt="22">
        <dgm:presLayoutVars>
          <dgm:chPref val="3"/>
        </dgm:presLayoutVars>
      </dgm:prSet>
      <dgm:spPr/>
    </dgm:pt>
    <dgm:pt modelId="{90141641-74E3-4D2D-9EF8-E12DDABE9595}" type="pres">
      <dgm:prSet presAssocID="{39078BC8-8987-4456-AF11-10ECADB3C6A7}" presName="rootConnector" presStyleLbl="node3" presStyleIdx="12" presStyleCnt="22"/>
      <dgm:spPr/>
    </dgm:pt>
    <dgm:pt modelId="{B7D25581-31FA-465A-905F-36DA536F588E}" type="pres">
      <dgm:prSet presAssocID="{39078BC8-8987-4456-AF11-10ECADB3C6A7}" presName="hierChild4" presStyleCnt="0"/>
      <dgm:spPr/>
    </dgm:pt>
    <dgm:pt modelId="{34D06D03-58DE-4EDF-8A39-196504DDA2F9}" type="pres">
      <dgm:prSet presAssocID="{39078BC8-8987-4456-AF11-10ECADB3C6A7}" presName="hierChild5" presStyleCnt="0"/>
      <dgm:spPr/>
    </dgm:pt>
    <dgm:pt modelId="{6827586C-D349-474A-8CBB-0747A645296A}" type="pres">
      <dgm:prSet presAssocID="{359F932A-D177-40A0-ABEC-3AFAD19D6571}" presName="Name37" presStyleLbl="parChTrans1D3" presStyleIdx="13" presStyleCnt="22"/>
      <dgm:spPr/>
    </dgm:pt>
    <dgm:pt modelId="{75D6488F-C599-48E6-B321-BCC311BD4032}" type="pres">
      <dgm:prSet presAssocID="{5C100F1C-1C56-4DF0-BF5A-C2017EC657AF}" presName="hierRoot2" presStyleCnt="0">
        <dgm:presLayoutVars>
          <dgm:hierBranch val="init"/>
        </dgm:presLayoutVars>
      </dgm:prSet>
      <dgm:spPr/>
    </dgm:pt>
    <dgm:pt modelId="{4F72260E-FD7E-42B5-914D-70E0AE672EF2}" type="pres">
      <dgm:prSet presAssocID="{5C100F1C-1C56-4DF0-BF5A-C2017EC657AF}" presName="rootComposite" presStyleCnt="0"/>
      <dgm:spPr/>
    </dgm:pt>
    <dgm:pt modelId="{B7910F30-3048-4E44-8539-3FE292690092}" type="pres">
      <dgm:prSet presAssocID="{5C100F1C-1C56-4DF0-BF5A-C2017EC657AF}" presName="rootText" presStyleLbl="node3" presStyleIdx="13" presStyleCnt="22">
        <dgm:presLayoutVars>
          <dgm:chPref val="3"/>
        </dgm:presLayoutVars>
      </dgm:prSet>
      <dgm:spPr/>
    </dgm:pt>
    <dgm:pt modelId="{546341ED-6E24-4788-9D09-223219591C47}" type="pres">
      <dgm:prSet presAssocID="{5C100F1C-1C56-4DF0-BF5A-C2017EC657AF}" presName="rootConnector" presStyleLbl="node3" presStyleIdx="13" presStyleCnt="22"/>
      <dgm:spPr/>
    </dgm:pt>
    <dgm:pt modelId="{D681879E-E9D9-4093-A47A-13BB7C372919}" type="pres">
      <dgm:prSet presAssocID="{5C100F1C-1C56-4DF0-BF5A-C2017EC657AF}" presName="hierChild4" presStyleCnt="0"/>
      <dgm:spPr/>
    </dgm:pt>
    <dgm:pt modelId="{C9B52ECD-A929-4E2F-B539-1F6FB2A9617D}" type="pres">
      <dgm:prSet presAssocID="{5C100F1C-1C56-4DF0-BF5A-C2017EC657AF}" presName="hierChild5" presStyleCnt="0"/>
      <dgm:spPr/>
    </dgm:pt>
    <dgm:pt modelId="{B8D04FBB-B7D3-43C4-AE79-73189183A19A}" type="pres">
      <dgm:prSet presAssocID="{856CDCB4-9C74-41AA-A83C-A1F824384642}" presName="Name37" presStyleLbl="parChTrans1D3" presStyleIdx="14" presStyleCnt="22"/>
      <dgm:spPr/>
    </dgm:pt>
    <dgm:pt modelId="{514F7A4A-104A-4054-9066-1BC350FD4F8D}" type="pres">
      <dgm:prSet presAssocID="{CE51797B-2E8B-494C-BD9E-961CEDD90F11}" presName="hierRoot2" presStyleCnt="0">
        <dgm:presLayoutVars>
          <dgm:hierBranch val="init"/>
        </dgm:presLayoutVars>
      </dgm:prSet>
      <dgm:spPr/>
    </dgm:pt>
    <dgm:pt modelId="{89B513F0-70C2-4A70-8E70-07DB346D2639}" type="pres">
      <dgm:prSet presAssocID="{CE51797B-2E8B-494C-BD9E-961CEDD90F11}" presName="rootComposite" presStyleCnt="0"/>
      <dgm:spPr/>
    </dgm:pt>
    <dgm:pt modelId="{AD3AE79F-64F1-424F-8070-5500B04BE991}" type="pres">
      <dgm:prSet presAssocID="{CE51797B-2E8B-494C-BD9E-961CEDD90F11}" presName="rootText" presStyleLbl="node3" presStyleIdx="14" presStyleCnt="22">
        <dgm:presLayoutVars>
          <dgm:chPref val="3"/>
        </dgm:presLayoutVars>
      </dgm:prSet>
      <dgm:spPr/>
    </dgm:pt>
    <dgm:pt modelId="{7A0538BB-D802-4405-B22C-E4E2FC1585C4}" type="pres">
      <dgm:prSet presAssocID="{CE51797B-2E8B-494C-BD9E-961CEDD90F11}" presName="rootConnector" presStyleLbl="node3" presStyleIdx="14" presStyleCnt="22"/>
      <dgm:spPr/>
    </dgm:pt>
    <dgm:pt modelId="{95B8ED46-814D-43FD-BF23-E94BB2597A59}" type="pres">
      <dgm:prSet presAssocID="{CE51797B-2E8B-494C-BD9E-961CEDD90F11}" presName="hierChild4" presStyleCnt="0"/>
      <dgm:spPr/>
    </dgm:pt>
    <dgm:pt modelId="{95F37EF3-7221-4F76-BCEE-1B6813B1B0B3}" type="pres">
      <dgm:prSet presAssocID="{CE51797B-2E8B-494C-BD9E-961CEDD90F11}" presName="hierChild5" presStyleCnt="0"/>
      <dgm:spPr/>
    </dgm:pt>
    <dgm:pt modelId="{A583AD1A-E42E-478D-AF6E-989309BB36E9}" type="pres">
      <dgm:prSet presAssocID="{760873BB-D653-46BA-A443-648F3FD9603E}" presName="hierChild5" presStyleCnt="0"/>
      <dgm:spPr/>
    </dgm:pt>
    <dgm:pt modelId="{AFA22ABE-68B7-4BB7-97A1-8719BC628B15}" type="pres">
      <dgm:prSet presAssocID="{9F408C6B-32F6-424C-B7A2-EF8BD490E6D9}" presName="Name37" presStyleLbl="parChTrans1D2" presStyleIdx="3" presStyleCnt="5"/>
      <dgm:spPr/>
    </dgm:pt>
    <dgm:pt modelId="{6F0A4815-9D77-4E35-9584-9679E82FA2B1}" type="pres">
      <dgm:prSet presAssocID="{47E1D0A5-FB04-4E87-97C0-A5561B6B590B}" presName="hierRoot2" presStyleCnt="0">
        <dgm:presLayoutVars>
          <dgm:hierBranch val="init"/>
        </dgm:presLayoutVars>
      </dgm:prSet>
      <dgm:spPr/>
    </dgm:pt>
    <dgm:pt modelId="{04E7B594-0459-44D6-BF45-71EB2F734F71}" type="pres">
      <dgm:prSet presAssocID="{47E1D0A5-FB04-4E87-97C0-A5561B6B590B}" presName="rootComposite" presStyleCnt="0"/>
      <dgm:spPr/>
    </dgm:pt>
    <dgm:pt modelId="{761C516A-B71B-4651-AD21-6346C742AC28}" type="pres">
      <dgm:prSet presAssocID="{47E1D0A5-FB04-4E87-97C0-A5561B6B590B}" presName="rootText" presStyleLbl="node2" presStyleIdx="3" presStyleCnt="5" custScaleX="196778" custScaleY="77787">
        <dgm:presLayoutVars>
          <dgm:chPref val="3"/>
        </dgm:presLayoutVars>
      </dgm:prSet>
      <dgm:spPr/>
    </dgm:pt>
    <dgm:pt modelId="{2FDBB1E8-A4F2-4FB6-8784-076DED6BD634}" type="pres">
      <dgm:prSet presAssocID="{47E1D0A5-FB04-4E87-97C0-A5561B6B590B}" presName="rootConnector" presStyleLbl="node2" presStyleIdx="3" presStyleCnt="5"/>
      <dgm:spPr/>
    </dgm:pt>
    <dgm:pt modelId="{CD1AFE7C-660A-408B-988F-6869A46AAB9E}" type="pres">
      <dgm:prSet presAssocID="{47E1D0A5-FB04-4E87-97C0-A5561B6B590B}" presName="hierChild4" presStyleCnt="0"/>
      <dgm:spPr/>
    </dgm:pt>
    <dgm:pt modelId="{6ACE1600-9B75-43A7-9B93-1E15D10C33F2}" type="pres">
      <dgm:prSet presAssocID="{77877417-5CAD-41A9-876C-575B9B10CD79}" presName="Name37" presStyleLbl="parChTrans1D3" presStyleIdx="15" presStyleCnt="22"/>
      <dgm:spPr/>
    </dgm:pt>
    <dgm:pt modelId="{C08A5172-03EE-4650-855D-5732343764BA}" type="pres">
      <dgm:prSet presAssocID="{AE24B7F9-8C9A-4203-A2CE-D85488498CC0}" presName="hierRoot2" presStyleCnt="0">
        <dgm:presLayoutVars>
          <dgm:hierBranch val="init"/>
        </dgm:presLayoutVars>
      </dgm:prSet>
      <dgm:spPr/>
    </dgm:pt>
    <dgm:pt modelId="{88C4CE32-E3E5-48CF-99F2-1D4155AC5E21}" type="pres">
      <dgm:prSet presAssocID="{AE24B7F9-8C9A-4203-A2CE-D85488498CC0}" presName="rootComposite" presStyleCnt="0"/>
      <dgm:spPr/>
    </dgm:pt>
    <dgm:pt modelId="{526E31AE-5194-45EC-BB33-441DF5A22E3E}" type="pres">
      <dgm:prSet presAssocID="{AE24B7F9-8C9A-4203-A2CE-D85488498CC0}" presName="rootText" presStyleLbl="node3" presStyleIdx="15" presStyleCnt="22">
        <dgm:presLayoutVars>
          <dgm:chPref val="3"/>
        </dgm:presLayoutVars>
      </dgm:prSet>
      <dgm:spPr/>
    </dgm:pt>
    <dgm:pt modelId="{720EC410-430C-4486-A4D7-386CAFCE2AA5}" type="pres">
      <dgm:prSet presAssocID="{AE24B7F9-8C9A-4203-A2CE-D85488498CC0}" presName="rootConnector" presStyleLbl="node3" presStyleIdx="15" presStyleCnt="22"/>
      <dgm:spPr/>
    </dgm:pt>
    <dgm:pt modelId="{2ACD1EB1-2ADB-4243-B6E6-88599227F347}" type="pres">
      <dgm:prSet presAssocID="{AE24B7F9-8C9A-4203-A2CE-D85488498CC0}" presName="hierChild4" presStyleCnt="0"/>
      <dgm:spPr/>
    </dgm:pt>
    <dgm:pt modelId="{B6141816-F1D5-4184-A1BF-94F3EAB32A20}" type="pres">
      <dgm:prSet presAssocID="{A10F27A0-B1E7-42F1-A027-CC5F13ABE752}" presName="Name37" presStyleLbl="parChTrans1D4" presStyleIdx="0" presStyleCnt="11"/>
      <dgm:spPr/>
    </dgm:pt>
    <dgm:pt modelId="{74EEC085-55C0-48CC-90BE-683EB5D0E342}" type="pres">
      <dgm:prSet presAssocID="{1A8C4D05-9D06-4621-BBEF-4EFCC713C380}" presName="hierRoot2" presStyleCnt="0">
        <dgm:presLayoutVars>
          <dgm:hierBranch val="init"/>
        </dgm:presLayoutVars>
      </dgm:prSet>
      <dgm:spPr/>
    </dgm:pt>
    <dgm:pt modelId="{36606F01-46FF-452E-A1CD-EAAF9C1B9060}" type="pres">
      <dgm:prSet presAssocID="{1A8C4D05-9D06-4621-BBEF-4EFCC713C380}" presName="rootComposite" presStyleCnt="0"/>
      <dgm:spPr/>
    </dgm:pt>
    <dgm:pt modelId="{F05B96CB-41FD-4418-8841-3F638DDF4BA1}" type="pres">
      <dgm:prSet presAssocID="{1A8C4D05-9D06-4621-BBEF-4EFCC713C380}" presName="rootText" presStyleLbl="node4" presStyleIdx="0" presStyleCnt="11" custScaleY="172017">
        <dgm:presLayoutVars>
          <dgm:chPref val="3"/>
        </dgm:presLayoutVars>
      </dgm:prSet>
      <dgm:spPr/>
    </dgm:pt>
    <dgm:pt modelId="{486B18A0-7FB7-47FF-9EBA-8C5894768066}" type="pres">
      <dgm:prSet presAssocID="{1A8C4D05-9D06-4621-BBEF-4EFCC713C380}" presName="rootConnector" presStyleLbl="node4" presStyleIdx="0" presStyleCnt="11"/>
      <dgm:spPr/>
    </dgm:pt>
    <dgm:pt modelId="{3A79966C-2502-42EB-8004-3988D147CDBF}" type="pres">
      <dgm:prSet presAssocID="{1A8C4D05-9D06-4621-BBEF-4EFCC713C380}" presName="hierChild4" presStyleCnt="0"/>
      <dgm:spPr/>
    </dgm:pt>
    <dgm:pt modelId="{B826A4C5-FA5C-49C3-9C86-F0548220944E}" type="pres">
      <dgm:prSet presAssocID="{1A8C4D05-9D06-4621-BBEF-4EFCC713C380}" presName="hierChild5" presStyleCnt="0"/>
      <dgm:spPr/>
    </dgm:pt>
    <dgm:pt modelId="{D317269D-A40E-4777-9AE2-64D10115B244}" type="pres">
      <dgm:prSet presAssocID="{4FF44FD0-92FD-48A7-A387-A78E4C89C1BB}" presName="Name37" presStyleLbl="parChTrans1D4" presStyleIdx="1" presStyleCnt="11"/>
      <dgm:spPr/>
    </dgm:pt>
    <dgm:pt modelId="{0EA40265-BEBD-4526-8B85-D4E978DC9E86}" type="pres">
      <dgm:prSet presAssocID="{40471B93-5B39-425F-BBBE-24D685FF7B0C}" presName="hierRoot2" presStyleCnt="0">
        <dgm:presLayoutVars>
          <dgm:hierBranch val="init"/>
        </dgm:presLayoutVars>
      </dgm:prSet>
      <dgm:spPr/>
    </dgm:pt>
    <dgm:pt modelId="{976F2B15-171D-4595-ACE0-817F20890B2C}" type="pres">
      <dgm:prSet presAssocID="{40471B93-5B39-425F-BBBE-24D685FF7B0C}" presName="rootComposite" presStyleCnt="0"/>
      <dgm:spPr/>
    </dgm:pt>
    <dgm:pt modelId="{41A69959-D312-4F20-B965-23CDD60FC650}" type="pres">
      <dgm:prSet presAssocID="{40471B93-5B39-425F-BBBE-24D685FF7B0C}" presName="rootText" presStyleLbl="node4" presStyleIdx="1" presStyleCnt="11" custScaleY="186010">
        <dgm:presLayoutVars>
          <dgm:chPref val="3"/>
        </dgm:presLayoutVars>
      </dgm:prSet>
      <dgm:spPr/>
    </dgm:pt>
    <dgm:pt modelId="{070CEDAC-6BDE-4EE1-89CD-A4DAD6DFEC78}" type="pres">
      <dgm:prSet presAssocID="{40471B93-5B39-425F-BBBE-24D685FF7B0C}" presName="rootConnector" presStyleLbl="node4" presStyleIdx="1" presStyleCnt="11"/>
      <dgm:spPr/>
    </dgm:pt>
    <dgm:pt modelId="{6EF9B1CF-3D9C-4D67-B457-31532F349F2C}" type="pres">
      <dgm:prSet presAssocID="{40471B93-5B39-425F-BBBE-24D685FF7B0C}" presName="hierChild4" presStyleCnt="0"/>
      <dgm:spPr/>
    </dgm:pt>
    <dgm:pt modelId="{92999A9A-409C-44C1-A3E2-2F5EE9D81C1E}" type="pres">
      <dgm:prSet presAssocID="{40471B93-5B39-425F-BBBE-24D685FF7B0C}" presName="hierChild5" presStyleCnt="0"/>
      <dgm:spPr/>
    </dgm:pt>
    <dgm:pt modelId="{0EED499A-9322-4AF4-A0A9-E292CBEEDCDC}" type="pres">
      <dgm:prSet presAssocID="{9816235A-DE0D-430E-92EB-E549C9C3C801}" presName="Name37" presStyleLbl="parChTrans1D4" presStyleIdx="2" presStyleCnt="11"/>
      <dgm:spPr/>
    </dgm:pt>
    <dgm:pt modelId="{F9B64310-9E99-49D3-9223-AD9618E13CC8}" type="pres">
      <dgm:prSet presAssocID="{D1A27BFE-FECF-4962-9465-A7431E6DB94C}" presName="hierRoot2" presStyleCnt="0">
        <dgm:presLayoutVars>
          <dgm:hierBranch val="init"/>
        </dgm:presLayoutVars>
      </dgm:prSet>
      <dgm:spPr/>
    </dgm:pt>
    <dgm:pt modelId="{0D1782C2-6D2E-45B3-A5F7-68C49710B3CC}" type="pres">
      <dgm:prSet presAssocID="{D1A27BFE-FECF-4962-9465-A7431E6DB94C}" presName="rootComposite" presStyleCnt="0"/>
      <dgm:spPr/>
    </dgm:pt>
    <dgm:pt modelId="{7A9702D6-1653-42F6-B4C9-8F57691F84C4}" type="pres">
      <dgm:prSet presAssocID="{D1A27BFE-FECF-4962-9465-A7431E6DB94C}" presName="rootText" presStyleLbl="node4" presStyleIdx="2" presStyleCnt="11">
        <dgm:presLayoutVars>
          <dgm:chPref val="3"/>
        </dgm:presLayoutVars>
      </dgm:prSet>
      <dgm:spPr/>
    </dgm:pt>
    <dgm:pt modelId="{646B5C27-4429-49E8-841F-BC133E1ADFC5}" type="pres">
      <dgm:prSet presAssocID="{D1A27BFE-FECF-4962-9465-A7431E6DB94C}" presName="rootConnector" presStyleLbl="node4" presStyleIdx="2" presStyleCnt="11"/>
      <dgm:spPr/>
    </dgm:pt>
    <dgm:pt modelId="{1DB4F1E6-5962-424A-9957-B48114DCC470}" type="pres">
      <dgm:prSet presAssocID="{D1A27BFE-FECF-4962-9465-A7431E6DB94C}" presName="hierChild4" presStyleCnt="0"/>
      <dgm:spPr/>
    </dgm:pt>
    <dgm:pt modelId="{473717D2-22E1-45EC-9CCC-54D9F06096C9}" type="pres">
      <dgm:prSet presAssocID="{D1A27BFE-FECF-4962-9465-A7431E6DB94C}" presName="hierChild5" presStyleCnt="0"/>
      <dgm:spPr/>
    </dgm:pt>
    <dgm:pt modelId="{01E93021-9E6A-4C49-A788-A21651F0B915}" type="pres">
      <dgm:prSet presAssocID="{5B993B0A-13A0-4968-B143-8B9D7345208D}" presName="Name37" presStyleLbl="parChTrans1D4" presStyleIdx="3" presStyleCnt="11"/>
      <dgm:spPr/>
    </dgm:pt>
    <dgm:pt modelId="{FA042201-A56F-4B3F-99F9-8A9FEA9F23AB}" type="pres">
      <dgm:prSet presAssocID="{8BB7D404-45E0-4E5D-8A2F-E6E7BEEAC3EF}" presName="hierRoot2" presStyleCnt="0">
        <dgm:presLayoutVars>
          <dgm:hierBranch val="init"/>
        </dgm:presLayoutVars>
      </dgm:prSet>
      <dgm:spPr/>
    </dgm:pt>
    <dgm:pt modelId="{99557809-3E75-460A-9F60-D10A39CC6D7E}" type="pres">
      <dgm:prSet presAssocID="{8BB7D404-45E0-4E5D-8A2F-E6E7BEEAC3EF}" presName="rootComposite" presStyleCnt="0"/>
      <dgm:spPr/>
    </dgm:pt>
    <dgm:pt modelId="{85A60D63-0AC8-4F3E-B2DC-52CF63C217F9}" type="pres">
      <dgm:prSet presAssocID="{8BB7D404-45E0-4E5D-8A2F-E6E7BEEAC3EF}" presName="rootText" presStyleLbl="node4" presStyleIdx="3" presStyleCnt="11">
        <dgm:presLayoutVars>
          <dgm:chPref val="3"/>
        </dgm:presLayoutVars>
      </dgm:prSet>
      <dgm:spPr/>
    </dgm:pt>
    <dgm:pt modelId="{EE4943AF-676D-458F-A067-2DD447F8EAF6}" type="pres">
      <dgm:prSet presAssocID="{8BB7D404-45E0-4E5D-8A2F-E6E7BEEAC3EF}" presName="rootConnector" presStyleLbl="node4" presStyleIdx="3" presStyleCnt="11"/>
      <dgm:spPr/>
    </dgm:pt>
    <dgm:pt modelId="{EC079336-7352-4B95-99DB-72B3F539811A}" type="pres">
      <dgm:prSet presAssocID="{8BB7D404-45E0-4E5D-8A2F-E6E7BEEAC3EF}" presName="hierChild4" presStyleCnt="0"/>
      <dgm:spPr/>
    </dgm:pt>
    <dgm:pt modelId="{26FB0397-4500-4A44-A8A1-363F1DDBB725}" type="pres">
      <dgm:prSet presAssocID="{8BB7D404-45E0-4E5D-8A2F-E6E7BEEAC3EF}" presName="hierChild5" presStyleCnt="0"/>
      <dgm:spPr/>
    </dgm:pt>
    <dgm:pt modelId="{8D0176C1-2FEA-4432-8555-EAE9E1D8F3F5}" type="pres">
      <dgm:prSet presAssocID="{AE24B7F9-8C9A-4203-A2CE-D85488498CC0}" presName="hierChild5" presStyleCnt="0"/>
      <dgm:spPr/>
    </dgm:pt>
    <dgm:pt modelId="{E46D7EA9-FA22-4BB9-82D6-FC7844B56A0B}" type="pres">
      <dgm:prSet presAssocID="{604BA148-9DEE-4CAD-AD12-851C98CE2765}" presName="Name37" presStyleLbl="parChTrans1D3" presStyleIdx="16" presStyleCnt="22"/>
      <dgm:spPr/>
    </dgm:pt>
    <dgm:pt modelId="{C6EAD068-091D-4FC8-ADF0-CBFD5BF41329}" type="pres">
      <dgm:prSet presAssocID="{B1931D67-BD27-4B0D-8048-439B658C628A}" presName="hierRoot2" presStyleCnt="0">
        <dgm:presLayoutVars>
          <dgm:hierBranch val="init"/>
        </dgm:presLayoutVars>
      </dgm:prSet>
      <dgm:spPr/>
    </dgm:pt>
    <dgm:pt modelId="{8D9BA092-7823-4AE6-95F8-E3C41BED781F}" type="pres">
      <dgm:prSet presAssocID="{B1931D67-BD27-4B0D-8048-439B658C628A}" presName="rootComposite" presStyleCnt="0"/>
      <dgm:spPr/>
    </dgm:pt>
    <dgm:pt modelId="{17E22A7A-C9DE-4A70-876D-4326ACE8A246}" type="pres">
      <dgm:prSet presAssocID="{B1931D67-BD27-4B0D-8048-439B658C628A}" presName="rootText" presStyleLbl="node3" presStyleIdx="16" presStyleCnt="22">
        <dgm:presLayoutVars>
          <dgm:chPref val="3"/>
        </dgm:presLayoutVars>
      </dgm:prSet>
      <dgm:spPr/>
    </dgm:pt>
    <dgm:pt modelId="{91EC5FE7-13DB-433F-B27A-3705A814A284}" type="pres">
      <dgm:prSet presAssocID="{B1931D67-BD27-4B0D-8048-439B658C628A}" presName="rootConnector" presStyleLbl="node3" presStyleIdx="16" presStyleCnt="22"/>
      <dgm:spPr/>
    </dgm:pt>
    <dgm:pt modelId="{764340C0-1002-4C1A-BBC8-4D7EBC5EF760}" type="pres">
      <dgm:prSet presAssocID="{B1931D67-BD27-4B0D-8048-439B658C628A}" presName="hierChild4" presStyleCnt="0"/>
      <dgm:spPr/>
    </dgm:pt>
    <dgm:pt modelId="{6C5BF65A-0C96-45F7-8894-180BD01C3220}" type="pres">
      <dgm:prSet presAssocID="{38DFF078-BA4A-42D3-9DFE-BB66D805235E}" presName="Name37" presStyleLbl="parChTrans1D4" presStyleIdx="4" presStyleCnt="11"/>
      <dgm:spPr/>
    </dgm:pt>
    <dgm:pt modelId="{F9FBB8D1-B102-4E66-8EF5-72BD63278455}" type="pres">
      <dgm:prSet presAssocID="{737486F4-FF09-478A-AE78-1CC1ABA291D1}" presName="hierRoot2" presStyleCnt="0">
        <dgm:presLayoutVars>
          <dgm:hierBranch val="init"/>
        </dgm:presLayoutVars>
      </dgm:prSet>
      <dgm:spPr/>
    </dgm:pt>
    <dgm:pt modelId="{6A71274A-9E57-4786-9D86-A744F5C8A9A8}" type="pres">
      <dgm:prSet presAssocID="{737486F4-FF09-478A-AE78-1CC1ABA291D1}" presName="rootComposite" presStyleCnt="0"/>
      <dgm:spPr/>
    </dgm:pt>
    <dgm:pt modelId="{69B6921D-19FB-4B4E-A850-4197CE537714}" type="pres">
      <dgm:prSet presAssocID="{737486F4-FF09-478A-AE78-1CC1ABA291D1}" presName="rootText" presStyleLbl="node4" presStyleIdx="4" presStyleCnt="11">
        <dgm:presLayoutVars>
          <dgm:chPref val="3"/>
        </dgm:presLayoutVars>
      </dgm:prSet>
      <dgm:spPr/>
    </dgm:pt>
    <dgm:pt modelId="{DDC11A5C-23E6-470E-A85C-08AEBF854B47}" type="pres">
      <dgm:prSet presAssocID="{737486F4-FF09-478A-AE78-1CC1ABA291D1}" presName="rootConnector" presStyleLbl="node4" presStyleIdx="4" presStyleCnt="11"/>
      <dgm:spPr/>
    </dgm:pt>
    <dgm:pt modelId="{524C0C25-7A8E-4AEA-ABCC-5EEC6F9029CD}" type="pres">
      <dgm:prSet presAssocID="{737486F4-FF09-478A-AE78-1CC1ABA291D1}" presName="hierChild4" presStyleCnt="0"/>
      <dgm:spPr/>
    </dgm:pt>
    <dgm:pt modelId="{26993507-E405-4257-9DC1-FFCCC7B692FE}" type="pres">
      <dgm:prSet presAssocID="{737486F4-FF09-478A-AE78-1CC1ABA291D1}" presName="hierChild5" presStyleCnt="0"/>
      <dgm:spPr/>
    </dgm:pt>
    <dgm:pt modelId="{B61619E4-64EF-46F4-AB65-831173F13E35}" type="pres">
      <dgm:prSet presAssocID="{3E1DDB48-4570-450D-B932-A7B271A200F5}" presName="Name37" presStyleLbl="parChTrans1D4" presStyleIdx="5" presStyleCnt="11"/>
      <dgm:spPr/>
    </dgm:pt>
    <dgm:pt modelId="{F3D8502F-A1AD-4509-BC74-56D739329BD2}" type="pres">
      <dgm:prSet presAssocID="{4494F6F9-C06C-4E55-8D7E-6BFAFED477F2}" presName="hierRoot2" presStyleCnt="0">
        <dgm:presLayoutVars>
          <dgm:hierBranch val="init"/>
        </dgm:presLayoutVars>
      </dgm:prSet>
      <dgm:spPr/>
    </dgm:pt>
    <dgm:pt modelId="{9FE90E4E-A171-44A0-9F53-BBBACC7DCC10}" type="pres">
      <dgm:prSet presAssocID="{4494F6F9-C06C-4E55-8D7E-6BFAFED477F2}" presName="rootComposite" presStyleCnt="0"/>
      <dgm:spPr/>
    </dgm:pt>
    <dgm:pt modelId="{83596BDA-ACAF-4433-A966-F50908976213}" type="pres">
      <dgm:prSet presAssocID="{4494F6F9-C06C-4E55-8D7E-6BFAFED477F2}" presName="rootText" presStyleLbl="node4" presStyleIdx="5" presStyleCnt="11" custScaleY="174008">
        <dgm:presLayoutVars>
          <dgm:chPref val="3"/>
        </dgm:presLayoutVars>
      </dgm:prSet>
      <dgm:spPr/>
    </dgm:pt>
    <dgm:pt modelId="{46D48DF8-57B8-489F-979B-2129E4AC9672}" type="pres">
      <dgm:prSet presAssocID="{4494F6F9-C06C-4E55-8D7E-6BFAFED477F2}" presName="rootConnector" presStyleLbl="node4" presStyleIdx="5" presStyleCnt="11"/>
      <dgm:spPr/>
    </dgm:pt>
    <dgm:pt modelId="{53579219-6605-4B00-AE19-9B8469F1244A}" type="pres">
      <dgm:prSet presAssocID="{4494F6F9-C06C-4E55-8D7E-6BFAFED477F2}" presName="hierChild4" presStyleCnt="0"/>
      <dgm:spPr/>
    </dgm:pt>
    <dgm:pt modelId="{3ED5F930-8DAD-4AC7-AC5B-411F2F835BDA}" type="pres">
      <dgm:prSet presAssocID="{4494F6F9-C06C-4E55-8D7E-6BFAFED477F2}" presName="hierChild5" presStyleCnt="0"/>
      <dgm:spPr/>
    </dgm:pt>
    <dgm:pt modelId="{93D80243-4382-447E-A337-5FB8DA354473}" type="pres">
      <dgm:prSet presAssocID="{CE863D9B-A85A-4639-919E-60F0E9151E4C}" presName="Name37" presStyleLbl="parChTrans1D4" presStyleIdx="6" presStyleCnt="11"/>
      <dgm:spPr/>
    </dgm:pt>
    <dgm:pt modelId="{3B756905-6A2F-40F2-BCF0-B6590945252E}" type="pres">
      <dgm:prSet presAssocID="{3709B36D-A6D7-4D59-A115-2ED599110348}" presName="hierRoot2" presStyleCnt="0">
        <dgm:presLayoutVars>
          <dgm:hierBranch val="init"/>
        </dgm:presLayoutVars>
      </dgm:prSet>
      <dgm:spPr/>
    </dgm:pt>
    <dgm:pt modelId="{A3682A8C-2323-4DB3-AFB2-6DDC2296BFAC}" type="pres">
      <dgm:prSet presAssocID="{3709B36D-A6D7-4D59-A115-2ED599110348}" presName="rootComposite" presStyleCnt="0"/>
      <dgm:spPr/>
    </dgm:pt>
    <dgm:pt modelId="{84002FC3-B971-41DA-A1A3-3FE96AD4915E}" type="pres">
      <dgm:prSet presAssocID="{3709B36D-A6D7-4D59-A115-2ED599110348}" presName="rootText" presStyleLbl="node4" presStyleIdx="6" presStyleCnt="11">
        <dgm:presLayoutVars>
          <dgm:chPref val="3"/>
        </dgm:presLayoutVars>
      </dgm:prSet>
      <dgm:spPr/>
    </dgm:pt>
    <dgm:pt modelId="{95D35EF4-2935-4766-80B5-6C0919066CA5}" type="pres">
      <dgm:prSet presAssocID="{3709B36D-A6D7-4D59-A115-2ED599110348}" presName="rootConnector" presStyleLbl="node4" presStyleIdx="6" presStyleCnt="11"/>
      <dgm:spPr/>
    </dgm:pt>
    <dgm:pt modelId="{1850A721-AA94-4E40-BAD8-F827D4E4E697}" type="pres">
      <dgm:prSet presAssocID="{3709B36D-A6D7-4D59-A115-2ED599110348}" presName="hierChild4" presStyleCnt="0"/>
      <dgm:spPr/>
    </dgm:pt>
    <dgm:pt modelId="{C9B45E7D-A885-41E7-9224-4839A1EE7736}" type="pres">
      <dgm:prSet presAssocID="{3709B36D-A6D7-4D59-A115-2ED599110348}" presName="hierChild5" presStyleCnt="0"/>
      <dgm:spPr/>
    </dgm:pt>
    <dgm:pt modelId="{9434FF30-9940-40B5-87DD-62AC9532C2D1}" type="pres">
      <dgm:prSet presAssocID="{B1931D67-BD27-4B0D-8048-439B658C628A}" presName="hierChild5" presStyleCnt="0"/>
      <dgm:spPr/>
    </dgm:pt>
    <dgm:pt modelId="{822C6E33-F7E3-4D90-AE68-FA7104180239}" type="pres">
      <dgm:prSet presAssocID="{278B332D-B0B6-4DCD-B6CA-7A589B094931}" presName="Name37" presStyleLbl="parChTrans1D3" presStyleIdx="17" presStyleCnt="22"/>
      <dgm:spPr/>
    </dgm:pt>
    <dgm:pt modelId="{9B77529D-322D-40DE-8956-22F072DA85EE}" type="pres">
      <dgm:prSet presAssocID="{3D4D14B9-5E74-45E5-B746-28B6156E28BD}" presName="hierRoot2" presStyleCnt="0">
        <dgm:presLayoutVars>
          <dgm:hierBranch val="init"/>
        </dgm:presLayoutVars>
      </dgm:prSet>
      <dgm:spPr/>
    </dgm:pt>
    <dgm:pt modelId="{F5B67773-7AE5-476C-B0A3-D65D08D82333}" type="pres">
      <dgm:prSet presAssocID="{3D4D14B9-5E74-45E5-B746-28B6156E28BD}" presName="rootComposite" presStyleCnt="0"/>
      <dgm:spPr/>
    </dgm:pt>
    <dgm:pt modelId="{58DB21FA-A4E3-4A19-9862-E7B1F67A7153}" type="pres">
      <dgm:prSet presAssocID="{3D4D14B9-5E74-45E5-B746-28B6156E28BD}" presName="rootText" presStyleLbl="node3" presStyleIdx="17" presStyleCnt="22">
        <dgm:presLayoutVars>
          <dgm:chPref val="3"/>
        </dgm:presLayoutVars>
      </dgm:prSet>
      <dgm:spPr/>
    </dgm:pt>
    <dgm:pt modelId="{2ACBCF1F-BB1B-4CCB-BCD8-2BA32990DE60}" type="pres">
      <dgm:prSet presAssocID="{3D4D14B9-5E74-45E5-B746-28B6156E28BD}" presName="rootConnector" presStyleLbl="node3" presStyleIdx="17" presStyleCnt="22"/>
      <dgm:spPr/>
    </dgm:pt>
    <dgm:pt modelId="{86FB5566-4F1E-4870-8DF4-3B143711B824}" type="pres">
      <dgm:prSet presAssocID="{3D4D14B9-5E74-45E5-B746-28B6156E28BD}" presName="hierChild4" presStyleCnt="0"/>
      <dgm:spPr/>
    </dgm:pt>
    <dgm:pt modelId="{BBF6A79B-BDB0-4944-9E95-79807E060523}" type="pres">
      <dgm:prSet presAssocID="{B5536480-A012-4E82-8EEF-66B3E6E12D1E}" presName="Name37" presStyleLbl="parChTrans1D4" presStyleIdx="7" presStyleCnt="11"/>
      <dgm:spPr/>
    </dgm:pt>
    <dgm:pt modelId="{6663CC0B-D149-49BD-8FD5-B1E95ED69425}" type="pres">
      <dgm:prSet presAssocID="{B33FEE17-32BC-4897-8674-F347D05BDDEF}" presName="hierRoot2" presStyleCnt="0">
        <dgm:presLayoutVars>
          <dgm:hierBranch val="init"/>
        </dgm:presLayoutVars>
      </dgm:prSet>
      <dgm:spPr/>
    </dgm:pt>
    <dgm:pt modelId="{BBBEEAF1-A078-4169-8931-ED327CE54BA5}" type="pres">
      <dgm:prSet presAssocID="{B33FEE17-32BC-4897-8674-F347D05BDDEF}" presName="rootComposite" presStyleCnt="0"/>
      <dgm:spPr/>
    </dgm:pt>
    <dgm:pt modelId="{D7BF147D-3034-4771-9FE9-F3B7EA33B85C}" type="pres">
      <dgm:prSet presAssocID="{B33FEE17-32BC-4897-8674-F347D05BDDEF}" presName="rootText" presStyleLbl="node4" presStyleIdx="7" presStyleCnt="11">
        <dgm:presLayoutVars>
          <dgm:chPref val="3"/>
        </dgm:presLayoutVars>
      </dgm:prSet>
      <dgm:spPr/>
    </dgm:pt>
    <dgm:pt modelId="{E028D2D2-8178-4142-AD14-2BD255846451}" type="pres">
      <dgm:prSet presAssocID="{B33FEE17-32BC-4897-8674-F347D05BDDEF}" presName="rootConnector" presStyleLbl="node4" presStyleIdx="7" presStyleCnt="11"/>
      <dgm:spPr/>
    </dgm:pt>
    <dgm:pt modelId="{1A118801-7295-4AB2-A004-DB38951E9413}" type="pres">
      <dgm:prSet presAssocID="{B33FEE17-32BC-4897-8674-F347D05BDDEF}" presName="hierChild4" presStyleCnt="0"/>
      <dgm:spPr/>
    </dgm:pt>
    <dgm:pt modelId="{DA6C02E5-6FE1-4C24-A141-7CECB6C7A75A}" type="pres">
      <dgm:prSet presAssocID="{B33FEE17-32BC-4897-8674-F347D05BDDEF}" presName="hierChild5" presStyleCnt="0"/>
      <dgm:spPr/>
    </dgm:pt>
    <dgm:pt modelId="{853A22D1-4E6D-4E92-907B-E73DC8353CD9}" type="pres">
      <dgm:prSet presAssocID="{758FE811-C8ED-4FDA-BC7E-D7CFBB70293D}" presName="Name37" presStyleLbl="parChTrans1D4" presStyleIdx="8" presStyleCnt="11"/>
      <dgm:spPr/>
    </dgm:pt>
    <dgm:pt modelId="{6209A943-67E8-4586-BCCA-93E779574A6C}" type="pres">
      <dgm:prSet presAssocID="{8F9B1550-6A2E-433B-ACD3-995C9B56BCCE}" presName="hierRoot2" presStyleCnt="0">
        <dgm:presLayoutVars>
          <dgm:hierBranch val="init"/>
        </dgm:presLayoutVars>
      </dgm:prSet>
      <dgm:spPr/>
    </dgm:pt>
    <dgm:pt modelId="{D2E703F2-126B-44C9-8521-3F76B2574F3F}" type="pres">
      <dgm:prSet presAssocID="{8F9B1550-6A2E-433B-ACD3-995C9B56BCCE}" presName="rootComposite" presStyleCnt="0"/>
      <dgm:spPr/>
    </dgm:pt>
    <dgm:pt modelId="{1C69B6CF-F799-42E9-B3DE-453FFF027950}" type="pres">
      <dgm:prSet presAssocID="{8F9B1550-6A2E-433B-ACD3-995C9B56BCCE}" presName="rootText" presStyleLbl="node4" presStyleIdx="8" presStyleCnt="11" custScaleY="184660">
        <dgm:presLayoutVars>
          <dgm:chPref val="3"/>
        </dgm:presLayoutVars>
      </dgm:prSet>
      <dgm:spPr/>
    </dgm:pt>
    <dgm:pt modelId="{7A912477-4813-4F41-84BC-1CF3AECAFB31}" type="pres">
      <dgm:prSet presAssocID="{8F9B1550-6A2E-433B-ACD3-995C9B56BCCE}" presName="rootConnector" presStyleLbl="node4" presStyleIdx="8" presStyleCnt="11"/>
      <dgm:spPr/>
    </dgm:pt>
    <dgm:pt modelId="{516F8197-E1F2-49F0-9B28-86A6759786C0}" type="pres">
      <dgm:prSet presAssocID="{8F9B1550-6A2E-433B-ACD3-995C9B56BCCE}" presName="hierChild4" presStyleCnt="0"/>
      <dgm:spPr/>
    </dgm:pt>
    <dgm:pt modelId="{3DBF6F0A-B7DA-41DE-99C2-E2EB73A946A7}" type="pres">
      <dgm:prSet presAssocID="{8F9B1550-6A2E-433B-ACD3-995C9B56BCCE}" presName="hierChild5" presStyleCnt="0"/>
      <dgm:spPr/>
    </dgm:pt>
    <dgm:pt modelId="{9FFEF4D8-48A6-476E-BC9D-E878609965A4}" type="pres">
      <dgm:prSet presAssocID="{E28C465A-AFC7-42EE-8819-E5077BB2444C}" presName="Name37" presStyleLbl="parChTrans1D4" presStyleIdx="9" presStyleCnt="11"/>
      <dgm:spPr/>
    </dgm:pt>
    <dgm:pt modelId="{3FDD803A-2C56-45F0-8B86-154DF5676D88}" type="pres">
      <dgm:prSet presAssocID="{2AF41D2C-ED8B-474E-B2E7-B0BB9A98F2E3}" presName="hierRoot2" presStyleCnt="0">
        <dgm:presLayoutVars>
          <dgm:hierBranch val="init"/>
        </dgm:presLayoutVars>
      </dgm:prSet>
      <dgm:spPr/>
    </dgm:pt>
    <dgm:pt modelId="{2FF1D597-6B1D-4826-8A95-9A4A3DE35C30}" type="pres">
      <dgm:prSet presAssocID="{2AF41D2C-ED8B-474E-B2E7-B0BB9A98F2E3}" presName="rootComposite" presStyleCnt="0"/>
      <dgm:spPr/>
    </dgm:pt>
    <dgm:pt modelId="{96DE626D-EC81-4E71-B34A-51A3CAAFD39C}" type="pres">
      <dgm:prSet presAssocID="{2AF41D2C-ED8B-474E-B2E7-B0BB9A98F2E3}" presName="rootText" presStyleLbl="node4" presStyleIdx="9" presStyleCnt="11" custLinFactNeighborY="51532">
        <dgm:presLayoutVars>
          <dgm:chPref val="3"/>
        </dgm:presLayoutVars>
      </dgm:prSet>
      <dgm:spPr/>
    </dgm:pt>
    <dgm:pt modelId="{26885A00-743D-4050-8C6F-D805789B6405}" type="pres">
      <dgm:prSet presAssocID="{2AF41D2C-ED8B-474E-B2E7-B0BB9A98F2E3}" presName="rootConnector" presStyleLbl="node4" presStyleIdx="9" presStyleCnt="11"/>
      <dgm:spPr/>
    </dgm:pt>
    <dgm:pt modelId="{FA32C237-3AB1-41CF-BF5B-600668938189}" type="pres">
      <dgm:prSet presAssocID="{2AF41D2C-ED8B-474E-B2E7-B0BB9A98F2E3}" presName="hierChild4" presStyleCnt="0"/>
      <dgm:spPr/>
    </dgm:pt>
    <dgm:pt modelId="{C39F3539-79EA-415C-BAA4-084518D8C4C8}" type="pres">
      <dgm:prSet presAssocID="{2AF41D2C-ED8B-474E-B2E7-B0BB9A98F2E3}" presName="hierChild5" presStyleCnt="0"/>
      <dgm:spPr/>
    </dgm:pt>
    <dgm:pt modelId="{198A155B-4948-4633-882E-4519E466B4EE}" type="pres">
      <dgm:prSet presAssocID="{2ACAF444-F915-4C9B-9DC6-9E5B46EA3C78}" presName="Name37" presStyleLbl="parChTrans1D4" presStyleIdx="10" presStyleCnt="11"/>
      <dgm:spPr/>
    </dgm:pt>
    <dgm:pt modelId="{1D7948B7-0012-40AB-A0BB-AFED552B3B05}" type="pres">
      <dgm:prSet presAssocID="{202BC9EA-F773-4AA4-9A74-3469AC303C27}" presName="hierRoot2" presStyleCnt="0">
        <dgm:presLayoutVars>
          <dgm:hierBranch val="init"/>
        </dgm:presLayoutVars>
      </dgm:prSet>
      <dgm:spPr/>
    </dgm:pt>
    <dgm:pt modelId="{C5038FB1-43A5-4E71-B990-807A0B719105}" type="pres">
      <dgm:prSet presAssocID="{202BC9EA-F773-4AA4-9A74-3469AC303C27}" presName="rootComposite" presStyleCnt="0"/>
      <dgm:spPr/>
    </dgm:pt>
    <dgm:pt modelId="{BF2448C0-3D88-43B2-A08F-31E2F1BA6586}" type="pres">
      <dgm:prSet presAssocID="{202BC9EA-F773-4AA4-9A74-3469AC303C27}" presName="rootText" presStyleLbl="node4" presStyleIdx="10" presStyleCnt="11" custLinFactNeighborX="1840" custLinFactNeighborY="55213">
        <dgm:presLayoutVars>
          <dgm:chPref val="3"/>
        </dgm:presLayoutVars>
      </dgm:prSet>
      <dgm:spPr/>
    </dgm:pt>
    <dgm:pt modelId="{1A8D7C6D-A271-4FD3-B18C-5BDB95F8A5F1}" type="pres">
      <dgm:prSet presAssocID="{202BC9EA-F773-4AA4-9A74-3469AC303C27}" presName="rootConnector" presStyleLbl="node4" presStyleIdx="10" presStyleCnt="11"/>
      <dgm:spPr/>
    </dgm:pt>
    <dgm:pt modelId="{0BB42C79-F946-4065-A865-912D01E37E54}" type="pres">
      <dgm:prSet presAssocID="{202BC9EA-F773-4AA4-9A74-3469AC303C27}" presName="hierChild4" presStyleCnt="0"/>
      <dgm:spPr/>
    </dgm:pt>
    <dgm:pt modelId="{CE0A6B1C-0839-489A-971F-E2D63E5F2D97}" type="pres">
      <dgm:prSet presAssocID="{202BC9EA-F773-4AA4-9A74-3469AC303C27}" presName="hierChild5" presStyleCnt="0"/>
      <dgm:spPr/>
    </dgm:pt>
    <dgm:pt modelId="{D76E9A22-BC39-4F9A-B13C-C6A8C372F5C4}" type="pres">
      <dgm:prSet presAssocID="{3D4D14B9-5E74-45E5-B746-28B6156E28BD}" presName="hierChild5" presStyleCnt="0"/>
      <dgm:spPr/>
    </dgm:pt>
    <dgm:pt modelId="{06677141-F77D-45D8-A42E-AB7E207BF956}" type="pres">
      <dgm:prSet presAssocID="{47E1D0A5-FB04-4E87-97C0-A5561B6B590B}" presName="hierChild5" presStyleCnt="0"/>
      <dgm:spPr/>
    </dgm:pt>
    <dgm:pt modelId="{FDBB5E05-DC26-45C6-B354-276739C338C2}" type="pres">
      <dgm:prSet presAssocID="{24F4C30C-2BFD-4C9A-A53A-FA06F43DE578}" presName="Name37" presStyleLbl="parChTrans1D2" presStyleIdx="4" presStyleCnt="5"/>
      <dgm:spPr/>
    </dgm:pt>
    <dgm:pt modelId="{2C3B8FF2-C9C4-4431-8331-86C7A9CB138E}" type="pres">
      <dgm:prSet presAssocID="{10452D09-BADB-4CB3-A666-8CD911A011CD}" presName="hierRoot2" presStyleCnt="0">
        <dgm:presLayoutVars>
          <dgm:hierBranch val="init"/>
        </dgm:presLayoutVars>
      </dgm:prSet>
      <dgm:spPr/>
    </dgm:pt>
    <dgm:pt modelId="{245038A8-A3AC-42E2-A2AA-DF0017F0EC2F}" type="pres">
      <dgm:prSet presAssocID="{10452D09-BADB-4CB3-A666-8CD911A011CD}" presName="rootComposite" presStyleCnt="0"/>
      <dgm:spPr/>
    </dgm:pt>
    <dgm:pt modelId="{94467601-392C-4994-A276-4FC75680D370}" type="pres">
      <dgm:prSet presAssocID="{10452D09-BADB-4CB3-A666-8CD911A011CD}" presName="rootText" presStyleLbl="node2" presStyleIdx="4" presStyleCnt="5">
        <dgm:presLayoutVars>
          <dgm:chPref val="3"/>
        </dgm:presLayoutVars>
      </dgm:prSet>
      <dgm:spPr/>
    </dgm:pt>
    <dgm:pt modelId="{4DE51458-0B00-4863-8A9E-86EE14BA0F85}" type="pres">
      <dgm:prSet presAssocID="{10452D09-BADB-4CB3-A666-8CD911A011CD}" presName="rootConnector" presStyleLbl="node2" presStyleIdx="4" presStyleCnt="5"/>
      <dgm:spPr/>
    </dgm:pt>
    <dgm:pt modelId="{A0335069-8E6E-47FB-9E26-13382C03B386}" type="pres">
      <dgm:prSet presAssocID="{10452D09-BADB-4CB3-A666-8CD911A011CD}" presName="hierChild4" presStyleCnt="0"/>
      <dgm:spPr/>
    </dgm:pt>
    <dgm:pt modelId="{04EA12D5-7091-4150-AFEB-73E65307CECA}" type="pres">
      <dgm:prSet presAssocID="{CE9E32EA-8D32-4451-81FC-C0F3EF49D4D3}" presName="Name37" presStyleLbl="parChTrans1D3" presStyleIdx="18" presStyleCnt="22"/>
      <dgm:spPr/>
    </dgm:pt>
    <dgm:pt modelId="{F65B0910-26DC-4717-9337-EFEB0AA80028}" type="pres">
      <dgm:prSet presAssocID="{41846BDA-2EA3-4157-BA3A-E1486C21D485}" presName="hierRoot2" presStyleCnt="0">
        <dgm:presLayoutVars>
          <dgm:hierBranch val="init"/>
        </dgm:presLayoutVars>
      </dgm:prSet>
      <dgm:spPr/>
    </dgm:pt>
    <dgm:pt modelId="{5594A38A-5114-48AF-81FF-02ACA30EB2DC}" type="pres">
      <dgm:prSet presAssocID="{41846BDA-2EA3-4157-BA3A-E1486C21D485}" presName="rootComposite" presStyleCnt="0"/>
      <dgm:spPr/>
    </dgm:pt>
    <dgm:pt modelId="{BAD1212B-16A4-49CD-822C-3B08F4EC6A0F}" type="pres">
      <dgm:prSet presAssocID="{41846BDA-2EA3-4157-BA3A-E1486C21D485}" presName="rootText" presStyleLbl="node3" presStyleIdx="18" presStyleCnt="22">
        <dgm:presLayoutVars>
          <dgm:chPref val="3"/>
        </dgm:presLayoutVars>
      </dgm:prSet>
      <dgm:spPr/>
    </dgm:pt>
    <dgm:pt modelId="{81F3729C-87BA-4357-8FC9-CDED589CD413}" type="pres">
      <dgm:prSet presAssocID="{41846BDA-2EA3-4157-BA3A-E1486C21D485}" presName="rootConnector" presStyleLbl="node3" presStyleIdx="18" presStyleCnt="22"/>
      <dgm:spPr/>
    </dgm:pt>
    <dgm:pt modelId="{C356470D-FE65-4AF0-8DF8-B9D479D281E9}" type="pres">
      <dgm:prSet presAssocID="{41846BDA-2EA3-4157-BA3A-E1486C21D485}" presName="hierChild4" presStyleCnt="0"/>
      <dgm:spPr/>
    </dgm:pt>
    <dgm:pt modelId="{E0C0F8F9-06DA-4AF7-8039-64159149F236}" type="pres">
      <dgm:prSet presAssocID="{41846BDA-2EA3-4157-BA3A-E1486C21D485}" presName="hierChild5" presStyleCnt="0"/>
      <dgm:spPr/>
    </dgm:pt>
    <dgm:pt modelId="{78F2E05D-B2B9-44E7-9082-0D1C887B4AC2}" type="pres">
      <dgm:prSet presAssocID="{D970F7D4-E3FF-4413-B897-630A387F218E}" presName="Name37" presStyleLbl="parChTrans1D3" presStyleIdx="19" presStyleCnt="22"/>
      <dgm:spPr/>
    </dgm:pt>
    <dgm:pt modelId="{81062346-76CA-48A1-97EE-7DE4331DB144}" type="pres">
      <dgm:prSet presAssocID="{3AE317A3-3F39-4136-A709-BB32279EADB3}" presName="hierRoot2" presStyleCnt="0">
        <dgm:presLayoutVars>
          <dgm:hierBranch val="init"/>
        </dgm:presLayoutVars>
      </dgm:prSet>
      <dgm:spPr/>
    </dgm:pt>
    <dgm:pt modelId="{1595DEB3-9D21-436B-9AF1-5360D90576D6}" type="pres">
      <dgm:prSet presAssocID="{3AE317A3-3F39-4136-A709-BB32279EADB3}" presName="rootComposite" presStyleCnt="0"/>
      <dgm:spPr/>
    </dgm:pt>
    <dgm:pt modelId="{C316EC25-33E6-429C-95E9-C24135D2DB50}" type="pres">
      <dgm:prSet presAssocID="{3AE317A3-3F39-4136-A709-BB32279EADB3}" presName="rootText" presStyleLbl="node3" presStyleIdx="19" presStyleCnt="22">
        <dgm:presLayoutVars>
          <dgm:chPref val="3"/>
        </dgm:presLayoutVars>
      </dgm:prSet>
      <dgm:spPr/>
    </dgm:pt>
    <dgm:pt modelId="{FA688AA6-1CFF-4804-9BFF-1EE33C16A1FA}" type="pres">
      <dgm:prSet presAssocID="{3AE317A3-3F39-4136-A709-BB32279EADB3}" presName="rootConnector" presStyleLbl="node3" presStyleIdx="19" presStyleCnt="22"/>
      <dgm:spPr/>
    </dgm:pt>
    <dgm:pt modelId="{0D752244-C497-4781-A72B-11C3E0210129}" type="pres">
      <dgm:prSet presAssocID="{3AE317A3-3F39-4136-A709-BB32279EADB3}" presName="hierChild4" presStyleCnt="0"/>
      <dgm:spPr/>
    </dgm:pt>
    <dgm:pt modelId="{6F92BF6F-50C3-4F28-853F-A88D01A607B5}" type="pres">
      <dgm:prSet presAssocID="{3AE317A3-3F39-4136-A709-BB32279EADB3}" presName="hierChild5" presStyleCnt="0"/>
      <dgm:spPr/>
    </dgm:pt>
    <dgm:pt modelId="{03C63F10-CD4C-4F52-A302-BBDF67E3CA9A}" type="pres">
      <dgm:prSet presAssocID="{20F458AC-865B-436D-A749-5EEA2CCC1484}" presName="Name37" presStyleLbl="parChTrans1D3" presStyleIdx="20" presStyleCnt="22"/>
      <dgm:spPr/>
    </dgm:pt>
    <dgm:pt modelId="{9EB6691E-4A3B-49AE-9668-4272C38696CC}" type="pres">
      <dgm:prSet presAssocID="{6CFE8431-0A31-4D0D-B219-AFBB86F486DF}" presName="hierRoot2" presStyleCnt="0">
        <dgm:presLayoutVars>
          <dgm:hierBranch val="init"/>
        </dgm:presLayoutVars>
      </dgm:prSet>
      <dgm:spPr/>
    </dgm:pt>
    <dgm:pt modelId="{C03FA45D-73E7-4DEA-A8BA-4014E6F6E72E}" type="pres">
      <dgm:prSet presAssocID="{6CFE8431-0A31-4D0D-B219-AFBB86F486DF}" presName="rootComposite" presStyleCnt="0"/>
      <dgm:spPr/>
    </dgm:pt>
    <dgm:pt modelId="{26882D2E-FFEC-43D7-B871-D79A3698F59D}" type="pres">
      <dgm:prSet presAssocID="{6CFE8431-0A31-4D0D-B219-AFBB86F486DF}" presName="rootText" presStyleLbl="node3" presStyleIdx="20" presStyleCnt="22">
        <dgm:presLayoutVars>
          <dgm:chPref val="3"/>
        </dgm:presLayoutVars>
      </dgm:prSet>
      <dgm:spPr/>
    </dgm:pt>
    <dgm:pt modelId="{C6F60433-D859-48CD-BE08-844A9B711D8C}" type="pres">
      <dgm:prSet presAssocID="{6CFE8431-0A31-4D0D-B219-AFBB86F486DF}" presName="rootConnector" presStyleLbl="node3" presStyleIdx="20" presStyleCnt="22"/>
      <dgm:spPr/>
    </dgm:pt>
    <dgm:pt modelId="{2835CA02-5319-456D-8F85-2A2F50EA5CA1}" type="pres">
      <dgm:prSet presAssocID="{6CFE8431-0A31-4D0D-B219-AFBB86F486DF}" presName="hierChild4" presStyleCnt="0"/>
      <dgm:spPr/>
    </dgm:pt>
    <dgm:pt modelId="{F87F78D7-E7AD-4681-AC3B-BDB2018C8CF0}" type="pres">
      <dgm:prSet presAssocID="{6CFE8431-0A31-4D0D-B219-AFBB86F486DF}" presName="hierChild5" presStyleCnt="0"/>
      <dgm:spPr/>
    </dgm:pt>
    <dgm:pt modelId="{118646D0-FC56-4167-8EE3-1D1229A5B551}" type="pres">
      <dgm:prSet presAssocID="{71CB2F10-02EE-407A-8991-3F8ED515C30A}" presName="Name37" presStyleLbl="parChTrans1D3" presStyleIdx="21" presStyleCnt="22"/>
      <dgm:spPr/>
    </dgm:pt>
    <dgm:pt modelId="{069D9B5A-00D3-4B94-914E-7CDF03AC8EFC}" type="pres">
      <dgm:prSet presAssocID="{79315416-44ED-4578-999A-F6775FF08B95}" presName="hierRoot2" presStyleCnt="0">
        <dgm:presLayoutVars>
          <dgm:hierBranch val="init"/>
        </dgm:presLayoutVars>
      </dgm:prSet>
      <dgm:spPr/>
    </dgm:pt>
    <dgm:pt modelId="{24BD90D6-212C-443B-BA9C-265B5A2FED4D}" type="pres">
      <dgm:prSet presAssocID="{79315416-44ED-4578-999A-F6775FF08B95}" presName="rootComposite" presStyleCnt="0"/>
      <dgm:spPr/>
    </dgm:pt>
    <dgm:pt modelId="{CBCE9E31-CAD0-4CAA-959A-DFEC6CB623D5}" type="pres">
      <dgm:prSet presAssocID="{79315416-44ED-4578-999A-F6775FF08B95}" presName="rootText" presStyleLbl="node3" presStyleIdx="21" presStyleCnt="22">
        <dgm:presLayoutVars>
          <dgm:chPref val="3"/>
        </dgm:presLayoutVars>
      </dgm:prSet>
      <dgm:spPr/>
    </dgm:pt>
    <dgm:pt modelId="{1AF3D62E-20E7-4E09-81AE-55F575ADEC96}" type="pres">
      <dgm:prSet presAssocID="{79315416-44ED-4578-999A-F6775FF08B95}" presName="rootConnector" presStyleLbl="node3" presStyleIdx="21" presStyleCnt="22"/>
      <dgm:spPr/>
    </dgm:pt>
    <dgm:pt modelId="{6DB02B70-6D57-45EE-A623-B9B511989594}" type="pres">
      <dgm:prSet presAssocID="{79315416-44ED-4578-999A-F6775FF08B95}" presName="hierChild4" presStyleCnt="0"/>
      <dgm:spPr/>
    </dgm:pt>
    <dgm:pt modelId="{F555E1FE-BFD3-4DEB-A0E5-F902116779CA}" type="pres">
      <dgm:prSet presAssocID="{79315416-44ED-4578-999A-F6775FF08B95}" presName="hierChild5" presStyleCnt="0"/>
      <dgm:spPr/>
    </dgm:pt>
    <dgm:pt modelId="{BA26FBA9-7FC6-41A6-9B02-74DE417B4E72}" type="pres">
      <dgm:prSet presAssocID="{10452D09-BADB-4CB3-A666-8CD911A011CD}" presName="hierChild5" presStyleCnt="0"/>
      <dgm:spPr/>
    </dgm:pt>
    <dgm:pt modelId="{2FBC9850-B282-4EBB-BFA7-7D5EC90653C6}" type="pres">
      <dgm:prSet presAssocID="{E20E101C-67E0-474C-871E-711B797E5BF4}" presName="hierChild3" presStyleCnt="0"/>
      <dgm:spPr/>
    </dgm:pt>
  </dgm:ptLst>
  <dgm:cxnLst>
    <dgm:cxn modelId="{BC6CDA01-B251-4F40-BD69-A12EA05B2ADA}" type="presOf" srcId="{7183EAC6-F2D1-4BDD-AB13-D5BF46813E26}" destId="{029D12A4-0037-4A68-AAEF-23381C03E777}" srcOrd="0" destOrd="0" presId="urn:microsoft.com/office/officeart/2005/8/layout/orgChart1"/>
    <dgm:cxn modelId="{A7ACCD04-A750-4C32-9762-9ED71621821E}" type="presOf" srcId="{278B332D-B0B6-4DCD-B6CA-7A589B094931}" destId="{822C6E33-F7E3-4D90-AE68-FA7104180239}" srcOrd="0" destOrd="0" presId="urn:microsoft.com/office/officeart/2005/8/layout/orgChart1"/>
    <dgm:cxn modelId="{21CA6005-A979-4D86-B849-7FA1AAE17DB4}" srcId="{E20E101C-67E0-474C-871E-711B797E5BF4}" destId="{5CDE882A-25FC-4A24-8465-216FE299A00E}" srcOrd="0" destOrd="0" parTransId="{AA1F1AD0-5D14-40FB-A771-499AA06DFDEC}" sibTransId="{8C420560-952E-471F-9FBE-5EB67EF15835}"/>
    <dgm:cxn modelId="{38594105-F462-4B8F-9318-C31892F30E03}" type="presOf" srcId="{8F9B1550-6A2E-433B-ACD3-995C9B56BCCE}" destId="{7A912477-4813-4F41-84BC-1CF3AECAFB31}" srcOrd="1" destOrd="0" presId="urn:microsoft.com/office/officeart/2005/8/layout/orgChart1"/>
    <dgm:cxn modelId="{9084EA07-3AA1-4CA3-96E4-BB0525F97DD6}" srcId="{B1931D67-BD27-4B0D-8048-439B658C628A}" destId="{737486F4-FF09-478A-AE78-1CC1ABA291D1}" srcOrd="0" destOrd="0" parTransId="{38DFF078-BA4A-42D3-9DFE-BB66D805235E}" sibTransId="{99D9DCC1-1653-43B3-93CF-79C25D153FEC}"/>
    <dgm:cxn modelId="{AFB4EA07-B983-40BA-9409-427E8269E265}" type="presOf" srcId="{79315416-44ED-4578-999A-F6775FF08B95}" destId="{1AF3D62E-20E7-4E09-81AE-55F575ADEC96}" srcOrd="1" destOrd="0" presId="urn:microsoft.com/office/officeart/2005/8/layout/orgChart1"/>
    <dgm:cxn modelId="{D88C1808-97BF-4FD9-8038-AB81BD9EFC05}" type="presOf" srcId="{737486F4-FF09-478A-AE78-1CC1ABA291D1}" destId="{DDC11A5C-23E6-470E-A85C-08AEBF854B47}" srcOrd="1" destOrd="0" presId="urn:microsoft.com/office/officeart/2005/8/layout/orgChart1"/>
    <dgm:cxn modelId="{7A194E09-B65D-418D-963D-15C7CAE70370}" type="presOf" srcId="{7B391E86-3344-4BF5-9119-E6E56B7865F2}" destId="{E7B66787-15E8-40CB-9839-5334971553F3}" srcOrd="1" destOrd="0" presId="urn:microsoft.com/office/officeart/2005/8/layout/orgChart1"/>
    <dgm:cxn modelId="{AC269609-37E2-4087-BBD6-99E5838F30B1}" type="presOf" srcId="{2856F44E-5604-4601-B28A-E338F4F7B598}" destId="{926AE276-61AE-49F3-B381-D993AB7FC968}" srcOrd="0" destOrd="0" presId="urn:microsoft.com/office/officeart/2005/8/layout/orgChart1"/>
    <dgm:cxn modelId="{3889040A-4ED5-4125-AEB7-898DBD7B8E9F}" srcId="{E20E101C-67E0-474C-871E-711B797E5BF4}" destId="{10452D09-BADB-4CB3-A666-8CD911A011CD}" srcOrd="4" destOrd="0" parTransId="{24F4C30C-2BFD-4C9A-A53A-FA06F43DE578}" sibTransId="{9EF43A9C-7342-45B3-9042-7B64843B1C07}"/>
    <dgm:cxn modelId="{0A8DBD0C-52D4-46D7-91C3-6BAB7CD28163}" srcId="{10452D09-BADB-4CB3-A666-8CD911A011CD}" destId="{3AE317A3-3F39-4136-A709-BB32279EADB3}" srcOrd="1" destOrd="0" parTransId="{D970F7D4-E3FF-4413-B897-630A387F218E}" sibTransId="{0EBFF0CE-7F5E-4B3C-AEF4-CEDC0B5D7526}"/>
    <dgm:cxn modelId="{E0F1F40C-33F5-4EFA-9101-6084EB34C6A2}" type="presOf" srcId="{BB43AAE2-4CA2-4C29-8C5E-BF79E156440C}" destId="{BB27BC91-708B-4D03-98F8-D0F1A6A383F9}" srcOrd="1" destOrd="0" presId="urn:microsoft.com/office/officeart/2005/8/layout/orgChart1"/>
    <dgm:cxn modelId="{76D02E11-B6FB-486F-A0B8-382EAA146B93}" type="presOf" srcId="{8F9B1550-6A2E-433B-ACD3-995C9B56BCCE}" destId="{1C69B6CF-F799-42E9-B3DE-453FFF027950}" srcOrd="0" destOrd="0" presId="urn:microsoft.com/office/officeart/2005/8/layout/orgChart1"/>
    <dgm:cxn modelId="{CEEF7012-58F3-4E09-9DFC-2B1C5F632151}" type="presOf" srcId="{E20E101C-67E0-474C-871E-711B797E5BF4}" destId="{1D795155-1CDF-4F03-AE20-6D0153322F8B}" srcOrd="0" destOrd="0" presId="urn:microsoft.com/office/officeart/2005/8/layout/orgChart1"/>
    <dgm:cxn modelId="{5EF3C512-0013-4147-AC29-EE90DD45D4C8}" srcId="{10452D09-BADB-4CB3-A666-8CD911A011CD}" destId="{79315416-44ED-4578-999A-F6775FF08B95}" srcOrd="3" destOrd="0" parTransId="{71CB2F10-02EE-407A-8991-3F8ED515C30A}" sibTransId="{7D83D120-F87C-4317-B743-6685E4D4B328}"/>
    <dgm:cxn modelId="{5F858214-1B61-43A7-9ACA-AE906E8B2995}" srcId="{3D4D14B9-5E74-45E5-B746-28B6156E28BD}" destId="{202BC9EA-F773-4AA4-9A74-3469AC303C27}" srcOrd="3" destOrd="0" parTransId="{2ACAF444-F915-4C9B-9DC6-9E5B46EA3C78}" sibTransId="{4C70C24D-FA8C-4C39-8D1C-9BC18F93CF4A}"/>
    <dgm:cxn modelId="{0922C214-76B9-41E6-A5EF-04EBD999BB79}" type="presOf" srcId="{10452D09-BADB-4CB3-A666-8CD911A011CD}" destId="{4DE51458-0B00-4863-8A9E-86EE14BA0F85}" srcOrd="1" destOrd="0" presId="urn:microsoft.com/office/officeart/2005/8/layout/orgChart1"/>
    <dgm:cxn modelId="{69BAD414-CA54-4FE0-88D6-FB30DF6F3DF2}" type="presOf" srcId="{AE24B7F9-8C9A-4203-A2CE-D85488498CC0}" destId="{720EC410-430C-4486-A4D7-386CAFCE2AA5}" srcOrd="1" destOrd="0" presId="urn:microsoft.com/office/officeart/2005/8/layout/orgChart1"/>
    <dgm:cxn modelId="{A0DCFB14-480A-42DD-80C1-50DF4B8D76C8}" type="presOf" srcId="{3709B36D-A6D7-4D59-A115-2ED599110348}" destId="{84002FC3-B971-41DA-A1A3-3FE96AD4915E}" srcOrd="0" destOrd="0" presId="urn:microsoft.com/office/officeart/2005/8/layout/orgChart1"/>
    <dgm:cxn modelId="{25350715-FF36-4839-A615-5E096CBBBDF4}" type="presOf" srcId="{5FD91C82-AA0E-4446-91BA-808CA16C014D}" destId="{FECBD6C5-D451-4BB9-8AD5-177B1483FA79}" srcOrd="0" destOrd="0" presId="urn:microsoft.com/office/officeart/2005/8/layout/orgChart1"/>
    <dgm:cxn modelId="{6F745515-C602-4991-ADED-E5BEC25C93F8}" type="presOf" srcId="{604BA148-9DEE-4CAD-AD12-851C98CE2765}" destId="{E46D7EA9-FA22-4BB9-82D6-FC7844B56A0B}" srcOrd="0" destOrd="0" presId="urn:microsoft.com/office/officeart/2005/8/layout/orgChart1"/>
    <dgm:cxn modelId="{5FE8F417-8EE3-4FC0-BA1C-BC568222FBA1}" srcId="{E20E101C-67E0-474C-871E-711B797E5BF4}" destId="{47E1D0A5-FB04-4E87-97C0-A5561B6B590B}" srcOrd="3" destOrd="0" parTransId="{9F408C6B-32F6-424C-B7A2-EF8BD490E6D9}" sibTransId="{B4C04077-5037-47E1-9077-F35545BC077D}"/>
    <dgm:cxn modelId="{5A8E5718-7BAA-433E-A0DF-BAEBBCDB0E87}" type="presOf" srcId="{4CA4EEE6-3EF5-42D5-8ADF-BEE1AC78173E}" destId="{442C60A0-48E8-410C-9154-C7C38F6A2314}" srcOrd="0" destOrd="0" presId="urn:microsoft.com/office/officeart/2005/8/layout/orgChart1"/>
    <dgm:cxn modelId="{9950F01A-C1E9-4A6A-A353-374DE190021E}" type="presOf" srcId="{E28C465A-AFC7-42EE-8819-E5077BB2444C}" destId="{9FFEF4D8-48A6-476E-BC9D-E878609965A4}" srcOrd="0" destOrd="0" presId="urn:microsoft.com/office/officeart/2005/8/layout/orgChart1"/>
    <dgm:cxn modelId="{E1111F1B-172E-468D-BCA0-0F79762D21FC}" type="presOf" srcId="{D1A27BFE-FECF-4962-9465-A7431E6DB94C}" destId="{7A9702D6-1653-42F6-B4C9-8F57691F84C4}" srcOrd="0" destOrd="0" presId="urn:microsoft.com/office/officeart/2005/8/layout/orgChart1"/>
    <dgm:cxn modelId="{7CB0C31D-9D2A-4E49-B78D-43BC35281A4A}" type="presOf" srcId="{E5C8917D-7665-4B4E-A756-E1CBA6419B6B}" destId="{96EE4709-576F-4262-9FF3-83211A1E3741}" srcOrd="0" destOrd="0" presId="urn:microsoft.com/office/officeart/2005/8/layout/orgChart1"/>
    <dgm:cxn modelId="{64F4D11D-3EC5-4505-9592-A1AEDF456F01}" type="presOf" srcId="{359F932A-D177-40A0-ABEC-3AFAD19D6571}" destId="{6827586C-D349-474A-8CBB-0747A645296A}" srcOrd="0" destOrd="0" presId="urn:microsoft.com/office/officeart/2005/8/layout/orgChart1"/>
    <dgm:cxn modelId="{0C28041E-4CD1-48B0-B7AC-917B4A0E7C7B}" type="presOf" srcId="{929B5DA3-290A-4A94-AEC7-34D89CB8F4C3}" destId="{8D9C33DA-43B2-49DC-8074-ED119FFF8EFE}" srcOrd="0" destOrd="0" presId="urn:microsoft.com/office/officeart/2005/8/layout/orgChart1"/>
    <dgm:cxn modelId="{B882241F-6DAC-4E1C-95B8-DEB86C5B2822}" type="presOf" srcId="{758FE811-C8ED-4FDA-BC7E-D7CFBB70293D}" destId="{853A22D1-4E6D-4E92-907B-E73DC8353CD9}" srcOrd="0" destOrd="0" presId="urn:microsoft.com/office/officeart/2005/8/layout/orgChart1"/>
    <dgm:cxn modelId="{2883B41F-245D-49F5-A207-5CB4F95E2922}" type="presOf" srcId="{760873BB-D653-46BA-A443-648F3FD9603E}" destId="{2AD128F4-A5B8-4054-B79B-5A318B11F33B}" srcOrd="1" destOrd="0" presId="urn:microsoft.com/office/officeart/2005/8/layout/orgChart1"/>
    <dgm:cxn modelId="{1402B220-4F22-4A96-9F19-1563ACF5206B}" type="presOf" srcId="{8BB7D404-45E0-4E5D-8A2F-E6E7BEEAC3EF}" destId="{85A60D63-0AC8-4F3E-B2DC-52CF63C217F9}" srcOrd="0" destOrd="0" presId="urn:microsoft.com/office/officeart/2005/8/layout/orgChart1"/>
    <dgm:cxn modelId="{A7A26222-4A13-4183-88EA-201518BC61BB}" type="presOf" srcId="{202BC9EA-F773-4AA4-9A74-3469AC303C27}" destId="{BF2448C0-3D88-43B2-A08F-31E2F1BA6586}" srcOrd="0" destOrd="0" presId="urn:microsoft.com/office/officeart/2005/8/layout/orgChart1"/>
    <dgm:cxn modelId="{D1035223-DEC9-41A0-BA24-DF12D5990C45}" type="presOf" srcId="{B33FEE17-32BC-4897-8674-F347D05BDDEF}" destId="{E028D2D2-8178-4142-AD14-2BD255846451}" srcOrd="1" destOrd="0" presId="urn:microsoft.com/office/officeart/2005/8/layout/orgChart1"/>
    <dgm:cxn modelId="{CE698C24-9FC4-49DD-B17B-ED85A011B3F3}" srcId="{5CDE882A-25FC-4A24-8465-216FE299A00E}" destId="{04991205-C77A-46A1-B458-67858AFD43B6}" srcOrd="2" destOrd="0" parTransId="{E543D933-0ADD-4683-AAC7-705E1C39813B}" sibTransId="{3025F57B-F88B-4025-AEE3-3276C30320C2}"/>
    <dgm:cxn modelId="{8A6A6525-4EA0-475D-BE2B-406CB11E162B}" srcId="{9D51F301-35A4-4906-8B1F-947FB487CA81}" destId="{FE9D8AC8-E4F2-4448-B173-6944701D0A51}" srcOrd="3" destOrd="0" parTransId="{B77F106D-593F-445C-B39B-D195FA146DCF}" sibTransId="{86368358-19A6-423C-A115-E11F803DB183}"/>
    <dgm:cxn modelId="{106EB72D-D6F9-47C3-AE5F-2D2FE8D4A955}" srcId="{5CDE882A-25FC-4A24-8465-216FE299A00E}" destId="{7B391E86-3344-4BF5-9119-E6E56B7865F2}" srcOrd="3" destOrd="0" parTransId="{FB439DF8-BA30-4AC6-962E-08E65EFE5F70}" sibTransId="{F3EE1FBB-AB7C-4579-A480-A336BB461935}"/>
    <dgm:cxn modelId="{53A7F22D-E6BB-478A-AAD7-54BF6416D21D}" type="presOf" srcId="{2DEE14DE-79AF-46A2-8E81-1D922F455377}" destId="{4F32F860-C1F3-4384-A84B-7352C0A9A453}" srcOrd="0" destOrd="0" presId="urn:microsoft.com/office/officeart/2005/8/layout/orgChart1"/>
    <dgm:cxn modelId="{86A12E2F-ADB3-4274-95F1-6CD8251FB205}" type="presOf" srcId="{E20E101C-67E0-474C-871E-711B797E5BF4}" destId="{EB8A52FD-B7FE-4A34-B266-015F5F508E7F}" srcOrd="1" destOrd="0" presId="urn:microsoft.com/office/officeart/2005/8/layout/orgChart1"/>
    <dgm:cxn modelId="{1CE4D135-1A81-4E1E-8F3B-ABA19CEA1E1A}" type="presOf" srcId="{3D4D14B9-5E74-45E5-B746-28B6156E28BD}" destId="{58DB21FA-A4E3-4A19-9862-E7B1F67A7153}" srcOrd="0" destOrd="0" presId="urn:microsoft.com/office/officeart/2005/8/layout/orgChart1"/>
    <dgm:cxn modelId="{DBA92F37-924C-4E57-A634-C418A79A9347}" type="presOf" srcId="{D970F7D4-E3FF-4413-B897-630A387F218E}" destId="{78F2E05D-B2B9-44E7-9082-0D1C887B4AC2}" srcOrd="0" destOrd="0" presId="urn:microsoft.com/office/officeart/2005/8/layout/orgChart1"/>
    <dgm:cxn modelId="{DAA4043A-CFEC-4E9A-A061-89DE44F5F660}" type="presOf" srcId="{B1931D67-BD27-4B0D-8048-439B658C628A}" destId="{17E22A7A-C9DE-4A70-876D-4326ACE8A246}" srcOrd="0" destOrd="0" presId="urn:microsoft.com/office/officeart/2005/8/layout/orgChart1"/>
    <dgm:cxn modelId="{2EB99F3E-7B70-4366-9376-14373B68D49D}" type="presOf" srcId="{4494F6F9-C06C-4E55-8D7E-6BFAFED477F2}" destId="{83596BDA-ACAF-4433-A966-F50908976213}" srcOrd="0" destOrd="0" presId="urn:microsoft.com/office/officeart/2005/8/layout/orgChart1"/>
    <dgm:cxn modelId="{C97DA43F-ADDA-4F07-9CF6-AFDDBCBC79C1}" type="presOf" srcId="{BDA32746-3918-423D-8869-CB7483605E49}" destId="{E4B9128B-BABE-47BA-A700-55613D833BF9}" srcOrd="0" destOrd="0" presId="urn:microsoft.com/office/officeart/2005/8/layout/orgChart1"/>
    <dgm:cxn modelId="{18F0265B-1725-4329-9B8C-B6D726A68EE0}" srcId="{5CDE882A-25FC-4A24-8465-216FE299A00E}" destId="{49799762-DEB1-457D-92E5-D8C1A26BC5E4}" srcOrd="6" destOrd="0" parTransId="{C7C61384-2353-43F5-8A4B-10E826C625D3}" sibTransId="{C1C9D8FF-57FC-4C6C-87EB-3D9CDBC65E61}"/>
    <dgm:cxn modelId="{694EEF5C-2EF6-494C-AF90-CDFE846E1E8B}" srcId="{10452D09-BADB-4CB3-A666-8CD911A011CD}" destId="{6CFE8431-0A31-4D0D-B219-AFBB86F486DF}" srcOrd="2" destOrd="0" parTransId="{20F458AC-865B-436D-A749-5EEA2CCC1484}" sibTransId="{49768997-531D-4E8E-A4AA-CA063142DBBD}"/>
    <dgm:cxn modelId="{BAF1545D-3DC7-432D-9EBA-E7EDBC8BCB3B}" type="presOf" srcId="{4494F6F9-C06C-4E55-8D7E-6BFAFED477F2}" destId="{46D48DF8-57B8-489F-979B-2129E4AC9672}" srcOrd="1" destOrd="0" presId="urn:microsoft.com/office/officeart/2005/8/layout/orgChart1"/>
    <dgm:cxn modelId="{90B4D660-B8EB-490A-B4B1-1A43630908E7}" type="presOf" srcId="{5CDE882A-25FC-4A24-8465-216FE299A00E}" destId="{DD29F48A-A34E-4981-9E72-FA3235FEF989}" srcOrd="1" destOrd="0" presId="urn:microsoft.com/office/officeart/2005/8/layout/orgChart1"/>
    <dgm:cxn modelId="{93266661-1B29-4D3D-8AD0-C0D190A5204E}" type="presOf" srcId="{24F4C30C-2BFD-4C9A-A53A-FA06F43DE578}" destId="{FDBB5E05-DC26-45C6-B354-276739C338C2}" srcOrd="0" destOrd="0" presId="urn:microsoft.com/office/officeart/2005/8/layout/orgChart1"/>
    <dgm:cxn modelId="{E1A0AE42-9F9B-40C4-94B6-AE224DFC3907}" type="presOf" srcId="{B5536480-A012-4E82-8EEF-66B3E6E12D1E}" destId="{BBF6A79B-BDB0-4944-9E95-79807E060523}" srcOrd="0" destOrd="0" presId="urn:microsoft.com/office/officeart/2005/8/layout/orgChart1"/>
    <dgm:cxn modelId="{FA00C162-E3AF-44AC-8AAD-BDC33A21E772}" type="presOf" srcId="{C7C61384-2353-43F5-8A4B-10E826C625D3}" destId="{06DB35CC-2118-4FD7-AF6D-43BEA8327810}" srcOrd="0" destOrd="0" presId="urn:microsoft.com/office/officeart/2005/8/layout/orgChart1"/>
    <dgm:cxn modelId="{15203363-5488-4C9E-9AC9-47208D3D5EBC}" srcId="{3D4D14B9-5E74-45E5-B746-28B6156E28BD}" destId="{8F9B1550-6A2E-433B-ACD3-995C9B56BCCE}" srcOrd="1" destOrd="0" parTransId="{758FE811-C8ED-4FDA-BC7E-D7CFBB70293D}" sibTransId="{66844C50-3D4E-4CDE-BFEB-AB030D52E03B}"/>
    <dgm:cxn modelId="{98451464-CDCB-4376-8C95-38B200B5A8F5}" type="presOf" srcId="{39078BC8-8987-4456-AF11-10ECADB3C6A7}" destId="{726B57FE-3757-40ED-93C2-41E7B5696C1A}" srcOrd="0" destOrd="0" presId="urn:microsoft.com/office/officeart/2005/8/layout/orgChart1"/>
    <dgm:cxn modelId="{EFCCBE44-6541-48DE-B737-C41794DA1D6B}" type="presOf" srcId="{1A8C4D05-9D06-4621-BBEF-4EFCC713C380}" destId="{F05B96CB-41FD-4418-8841-3F638DDF4BA1}" srcOrd="0" destOrd="0" presId="urn:microsoft.com/office/officeart/2005/8/layout/orgChart1"/>
    <dgm:cxn modelId="{E10DDC64-987A-494E-87F3-D7F394C26067}" srcId="{47E1D0A5-FB04-4E87-97C0-A5561B6B590B}" destId="{AE24B7F9-8C9A-4203-A2CE-D85488498CC0}" srcOrd="0" destOrd="0" parTransId="{77877417-5CAD-41A9-876C-575B9B10CD79}" sibTransId="{86D30893-8D31-421C-A8CD-C5C41D305A7A}"/>
    <dgm:cxn modelId="{C56C0447-15F9-4E57-A45A-6D571107135B}" type="presOf" srcId="{7183EAC6-F2D1-4BDD-AB13-D5BF46813E26}" destId="{2F0A42B6-52FD-47B3-AC2E-E775EF72E084}" srcOrd="1" destOrd="0" presId="urn:microsoft.com/office/officeart/2005/8/layout/orgChart1"/>
    <dgm:cxn modelId="{C0E25648-97A1-4C58-AF09-262ECBF22933}" type="presOf" srcId="{B77F106D-593F-445C-B39B-D195FA146DCF}" destId="{3E133AD0-8459-4F16-8682-1320D2A10B20}" srcOrd="0" destOrd="0" presId="urn:microsoft.com/office/officeart/2005/8/layout/orgChart1"/>
    <dgm:cxn modelId="{7AD42A49-7A75-47CD-B562-7F2203D76305}" srcId="{10452D09-BADB-4CB3-A666-8CD911A011CD}" destId="{41846BDA-2EA3-4157-BA3A-E1486C21D485}" srcOrd="0" destOrd="0" parTransId="{CE9E32EA-8D32-4451-81FC-C0F3EF49D4D3}" sibTransId="{644B0D5B-632E-490B-BA2A-B249AC8CFA7D}"/>
    <dgm:cxn modelId="{1AE2C549-ACFE-41DC-B1FB-2CCEA5ED28DB}" srcId="{5CDE882A-25FC-4A24-8465-216FE299A00E}" destId="{2DEE14DE-79AF-46A2-8E81-1D922F455377}" srcOrd="4" destOrd="0" parTransId="{69DC051F-670E-46EB-B10F-F402F570A5D6}" sibTransId="{C103ADAB-233E-4CA5-8878-34FD5489694A}"/>
    <dgm:cxn modelId="{9811254A-BEF5-4A0D-91C2-11A06A2FE6CB}" srcId="{9D51F301-35A4-4906-8B1F-947FB487CA81}" destId="{298BF8C2-0130-4057-9E38-1318279CDB4F}" srcOrd="0" destOrd="0" parTransId="{4CA4EEE6-3EF5-42D5-8ADF-BEE1AC78173E}" sibTransId="{A86B58EC-7F8B-421A-A06F-1D12D607E8D2}"/>
    <dgm:cxn modelId="{71CA384B-FE7A-4BE1-AD33-8FD1109BD864}" type="presOf" srcId="{856CDCB4-9C74-41AA-A83C-A1F824384642}" destId="{B8D04FBB-B7D3-43C4-AE79-73189183A19A}" srcOrd="0" destOrd="0" presId="urn:microsoft.com/office/officeart/2005/8/layout/orgChart1"/>
    <dgm:cxn modelId="{4D0DA74B-EFED-456C-8CA6-2B8036E0FE8F}" type="presOf" srcId="{CE9E32EA-8D32-4451-81FC-C0F3EF49D4D3}" destId="{04EA12D5-7091-4150-AFEB-73E65307CECA}" srcOrd="0" destOrd="0" presId="urn:microsoft.com/office/officeart/2005/8/layout/orgChart1"/>
    <dgm:cxn modelId="{C2B1CF4B-5623-407C-850E-963F690BE18A}" type="presOf" srcId="{04991205-C77A-46A1-B458-67858AFD43B6}" destId="{F59CA7FA-277B-4521-9A66-9F513E785B86}" srcOrd="1" destOrd="0" presId="urn:microsoft.com/office/officeart/2005/8/layout/orgChart1"/>
    <dgm:cxn modelId="{59F3F14C-564C-480B-B686-BA2AA8A9E918}" type="presOf" srcId="{2DEE14DE-79AF-46A2-8E81-1D922F455377}" destId="{385C5EC2-B73C-4CB4-ACBD-FC75F8D72626}" srcOrd="1" destOrd="0" presId="urn:microsoft.com/office/officeart/2005/8/layout/orgChart1"/>
    <dgm:cxn modelId="{AD8C016D-2FDC-498D-A912-78F2C0FE7D0E}" type="presOf" srcId="{1A8C4D05-9D06-4621-BBEF-4EFCC713C380}" destId="{486B18A0-7FB7-47FF-9EBA-8C5894768066}" srcOrd="1" destOrd="0" presId="urn:microsoft.com/office/officeart/2005/8/layout/orgChart1"/>
    <dgm:cxn modelId="{74B6894D-9CA3-4D85-909B-039C09F95CE0}" srcId="{9D51F301-35A4-4906-8B1F-947FB487CA81}" destId="{E5C8917D-7665-4B4E-A756-E1CBA6419B6B}" srcOrd="2" destOrd="0" parTransId="{44D4DF9B-1C04-449C-B1C0-6DE4B12E4952}" sibTransId="{3203B0B9-3CD8-4143-98E3-312F14E888B5}"/>
    <dgm:cxn modelId="{AA8F686E-DE51-455F-9A58-CCC983AD0A61}" srcId="{5CDE882A-25FC-4A24-8465-216FE299A00E}" destId="{929B5DA3-290A-4A94-AEC7-34D89CB8F4C3}" srcOrd="1" destOrd="0" parTransId="{015016D2-F1C3-4DE9-BFB3-33510EF53BC5}" sibTransId="{EE4E7DE5-4F49-4104-A7EA-92E1EDB74D6B}"/>
    <dgm:cxn modelId="{BE76C86F-28BD-4AD4-938F-8F9A4AAEFCCD}" type="presOf" srcId="{2AF41D2C-ED8B-474E-B2E7-B0BB9A98F2E3}" destId="{26885A00-743D-4050-8C6F-D805789B6405}" srcOrd="1" destOrd="0" presId="urn:microsoft.com/office/officeart/2005/8/layout/orgChart1"/>
    <dgm:cxn modelId="{E0AA0F70-1DCA-4649-85B5-BE59A6291DEF}" type="presOf" srcId="{737486F4-FF09-478A-AE78-1CC1ABA291D1}" destId="{69B6921D-19FB-4B4E-A850-4197CE537714}" srcOrd="0" destOrd="0" presId="urn:microsoft.com/office/officeart/2005/8/layout/orgChart1"/>
    <dgm:cxn modelId="{42D67572-86AD-4CA3-94FA-B574EF115E26}" type="presOf" srcId="{5C100F1C-1C56-4DF0-BF5A-C2017EC657AF}" destId="{B7910F30-3048-4E44-8539-3FE292690092}" srcOrd="0" destOrd="0" presId="urn:microsoft.com/office/officeart/2005/8/layout/orgChart1"/>
    <dgm:cxn modelId="{BD1ECA52-37A8-4D32-BB23-2A252B14BE74}" type="presOf" srcId="{AA1F1AD0-5D14-40FB-A771-499AA06DFDEC}" destId="{EDA207A0-C861-4CAE-8DC5-F935AECBCD26}" srcOrd="0" destOrd="0" presId="urn:microsoft.com/office/officeart/2005/8/layout/orgChart1"/>
    <dgm:cxn modelId="{971DD672-8924-4C71-ABAA-DB9E889036C6}" type="presOf" srcId="{CE51797B-2E8B-494C-BD9E-961CEDD90F11}" destId="{AD3AE79F-64F1-424F-8070-5500B04BE991}" srcOrd="0" destOrd="0" presId="urn:microsoft.com/office/officeart/2005/8/layout/orgChart1"/>
    <dgm:cxn modelId="{FD979374-2C98-4963-B098-D7AB28B41B1D}" type="presOf" srcId="{9F408C6B-32F6-424C-B7A2-EF8BD490E6D9}" destId="{AFA22ABE-68B7-4BB7-97A1-8719BC628B15}" srcOrd="0" destOrd="0" presId="urn:microsoft.com/office/officeart/2005/8/layout/orgChart1"/>
    <dgm:cxn modelId="{EE1A0575-50BB-4DBE-AF7B-69536C1A18BE}" srcId="{AE24B7F9-8C9A-4203-A2CE-D85488498CC0}" destId="{1A8C4D05-9D06-4621-BBEF-4EFCC713C380}" srcOrd="0" destOrd="0" parTransId="{A10F27A0-B1E7-42F1-A027-CC5F13ABE752}" sibTransId="{76B2C4CD-0A38-4DA0-B782-C481E7342E1F}"/>
    <dgm:cxn modelId="{77B8A056-59E4-4CFA-9BA1-E8825C5BECA7}" type="presOf" srcId="{79315416-44ED-4578-999A-F6775FF08B95}" destId="{CBCE9E31-CAD0-4CAA-959A-DFEC6CB623D5}" srcOrd="0" destOrd="0" presId="urn:microsoft.com/office/officeart/2005/8/layout/orgChart1"/>
    <dgm:cxn modelId="{3A634557-53DF-47BE-8A27-9F75919D9FD6}" type="presOf" srcId="{8ED17DD7-7FAF-499E-81E1-8420243C7F49}" destId="{5496F8B1-64DE-4365-B62E-ECC4C47F2EDE}" srcOrd="0" destOrd="0" presId="urn:microsoft.com/office/officeart/2005/8/layout/orgChart1"/>
    <dgm:cxn modelId="{D5D04C58-A4D0-4730-88AD-A4404B9DDFFE}" type="presOf" srcId="{E5C8917D-7665-4B4E-A756-E1CBA6419B6B}" destId="{CC2CAFEE-18CF-4013-A539-FE41E243C751}" srcOrd="1" destOrd="0" presId="urn:microsoft.com/office/officeart/2005/8/layout/orgChart1"/>
    <dgm:cxn modelId="{575B055A-B310-4A13-9772-79425D090E04}" type="presOf" srcId="{2AF41D2C-ED8B-474E-B2E7-B0BB9A98F2E3}" destId="{96DE626D-EC81-4E71-B34A-51A3CAAFD39C}" srcOrd="0" destOrd="0" presId="urn:microsoft.com/office/officeart/2005/8/layout/orgChart1"/>
    <dgm:cxn modelId="{A912F67A-1940-4577-AD14-C17503C8B314}" type="presOf" srcId="{77877417-5CAD-41A9-876C-575B9B10CD79}" destId="{6ACE1600-9B75-43A7-9B93-1E15D10C33F2}" srcOrd="0" destOrd="0" presId="urn:microsoft.com/office/officeart/2005/8/layout/orgChart1"/>
    <dgm:cxn modelId="{426C327B-E31B-4276-8B7C-19230CA4E39C}" type="presOf" srcId="{3709B36D-A6D7-4D59-A115-2ED599110348}" destId="{95D35EF4-2935-4766-80B5-6C0919066CA5}" srcOrd="1" destOrd="0" presId="urn:microsoft.com/office/officeart/2005/8/layout/orgChart1"/>
    <dgm:cxn modelId="{C8BE9A7D-0A02-4DD1-918D-2887E0618FE3}" type="presOf" srcId="{47E1D0A5-FB04-4E87-97C0-A5561B6B590B}" destId="{761C516A-B71B-4651-AD21-6346C742AC28}" srcOrd="0" destOrd="0" presId="urn:microsoft.com/office/officeart/2005/8/layout/orgChart1"/>
    <dgm:cxn modelId="{25A95C7F-4620-4882-80AE-0F99C70BB698}" type="presOf" srcId="{B33FEE17-32BC-4897-8674-F347D05BDDEF}" destId="{D7BF147D-3034-4771-9FE9-F3B7EA33B85C}" srcOrd="0" destOrd="0" presId="urn:microsoft.com/office/officeart/2005/8/layout/orgChart1"/>
    <dgm:cxn modelId="{FF2A8B7F-3E12-4AAC-82D6-4D853DA5A5B3}" srcId="{5CDE882A-25FC-4A24-8465-216FE299A00E}" destId="{4B404BE6-D05D-4C3B-8B6C-E5E4BCC34A67}" srcOrd="5" destOrd="0" parTransId="{B3A9FC74-8F3E-4B82-94F4-2656F878D3C9}" sibTransId="{8DB68FF7-A306-4F02-89C6-775ED898F2E7}"/>
    <dgm:cxn modelId="{7512B784-873A-463C-B679-305A850D6418}" type="presOf" srcId="{49799762-DEB1-457D-92E5-D8C1A26BC5E4}" destId="{AFA74DE4-1605-4B60-B03E-419E041AAA1F}" srcOrd="0" destOrd="0" presId="urn:microsoft.com/office/officeart/2005/8/layout/orgChart1"/>
    <dgm:cxn modelId="{D5BF8586-6A0F-4ADC-83BD-94C968DE8C94}" type="presOf" srcId="{2856F44E-5604-4601-B28A-E338F4F7B598}" destId="{FFF4DEC0-6DA3-4FCB-ABEC-49C0FD2B63D8}" srcOrd="1" destOrd="0" presId="urn:microsoft.com/office/officeart/2005/8/layout/orgChart1"/>
    <dgm:cxn modelId="{8AA08B8A-B5C7-4E91-BC14-11F2631F4628}" type="presOf" srcId="{202BC9EA-F773-4AA4-9A74-3469AC303C27}" destId="{1A8D7C6D-A271-4FD3-B18C-5BDB95F8A5F1}" srcOrd="1" destOrd="0" presId="urn:microsoft.com/office/officeart/2005/8/layout/orgChart1"/>
    <dgm:cxn modelId="{A3D3A38E-2A80-4F20-863F-60A1CCD9DC2E}" type="presOf" srcId="{71CB2F10-02EE-407A-8991-3F8ED515C30A}" destId="{118646D0-FC56-4167-8EE3-1D1229A5B551}" srcOrd="0" destOrd="0" presId="urn:microsoft.com/office/officeart/2005/8/layout/orgChart1"/>
    <dgm:cxn modelId="{3D5E4290-3D16-4202-9972-4F3858540AC7}" type="presOf" srcId="{B1931D67-BD27-4B0D-8048-439B658C628A}" destId="{91EC5FE7-13DB-433F-B27A-3705A814A284}" srcOrd="1" destOrd="0" presId="urn:microsoft.com/office/officeart/2005/8/layout/orgChart1"/>
    <dgm:cxn modelId="{C1824E90-7B41-4A8A-84BC-A72DE3C4C507}" srcId="{238A5443-1A47-4C65-A6DC-AF177913D506}" destId="{E20E101C-67E0-474C-871E-711B797E5BF4}" srcOrd="0" destOrd="0" parTransId="{74011527-258F-4633-AEAC-3F6F2BF9F773}" sibTransId="{88CD6E99-AC69-494B-A021-917D8F1444AB}"/>
    <dgm:cxn modelId="{834CA093-CADB-4647-9055-C497753933F9}" type="presOf" srcId="{BB43AAE2-4CA2-4C29-8C5E-BF79E156440C}" destId="{46B52DAF-80E9-41DB-952A-4F62B57315B0}" srcOrd="0" destOrd="0" presId="urn:microsoft.com/office/officeart/2005/8/layout/orgChart1"/>
    <dgm:cxn modelId="{5636C394-C99A-43B1-8003-4452DBC1E12F}" type="presOf" srcId="{39078BC8-8987-4456-AF11-10ECADB3C6A7}" destId="{90141641-74E3-4D2D-9EF8-E12DDABE9595}" srcOrd="1" destOrd="0" presId="urn:microsoft.com/office/officeart/2005/8/layout/orgChart1"/>
    <dgm:cxn modelId="{AACD7395-A8BA-4468-8E75-41D480FB9DD4}" type="presOf" srcId="{E543D933-0ADD-4683-AAC7-705E1C39813B}" destId="{98197E40-0548-4A55-B582-DDB000B3423D}" srcOrd="0" destOrd="0" presId="urn:microsoft.com/office/officeart/2005/8/layout/orgChart1"/>
    <dgm:cxn modelId="{ABAE2799-C529-44BE-B408-C3189FBD5A24}" type="presOf" srcId="{9816235A-DE0D-430E-92EB-E549C9C3C801}" destId="{0EED499A-9322-4AF4-A0A9-E292CBEEDCDC}" srcOrd="0" destOrd="0" presId="urn:microsoft.com/office/officeart/2005/8/layout/orgChart1"/>
    <dgm:cxn modelId="{EE0EE599-DD44-4C9B-87F4-801D41527D4F}" srcId="{5CDE882A-25FC-4A24-8465-216FE299A00E}" destId="{2856F44E-5604-4601-B28A-E338F4F7B598}" srcOrd="0" destOrd="0" parTransId="{23237051-4EE1-48D2-8D03-C10D7647FAF6}" sibTransId="{7CA22BE9-2146-4BFA-A948-44B9E62374F9}"/>
    <dgm:cxn modelId="{D2B98F9C-C5C4-4CA7-BCF0-45BCDEBD7845}" type="presOf" srcId="{6CFE8431-0A31-4D0D-B219-AFBB86F486DF}" destId="{C6F60433-D859-48CD-BE08-844A9B711D8C}" srcOrd="1" destOrd="0" presId="urn:microsoft.com/office/officeart/2005/8/layout/orgChart1"/>
    <dgm:cxn modelId="{C1CC0F9E-41FD-422E-80C0-078ED181DDE4}" type="presOf" srcId="{7B391E86-3344-4BF5-9119-E6E56B7865F2}" destId="{5176841E-8700-47C2-9585-ABDFA961E459}" srcOrd="0" destOrd="0" presId="urn:microsoft.com/office/officeart/2005/8/layout/orgChart1"/>
    <dgm:cxn modelId="{6541379E-ACD6-4F8C-8D40-D0C8C0AAD485}" type="presOf" srcId="{929B5DA3-290A-4A94-AEC7-34D89CB8F4C3}" destId="{F912372C-F348-42EA-A9C8-557D1F164C20}" srcOrd="1" destOrd="0" presId="urn:microsoft.com/office/officeart/2005/8/layout/orgChart1"/>
    <dgm:cxn modelId="{66C3749F-66DA-4BD4-8C68-A55CA8A39A30}" type="presOf" srcId="{10452D09-BADB-4CB3-A666-8CD911A011CD}" destId="{94467601-392C-4994-A276-4FC75680D370}" srcOrd="0" destOrd="0" presId="urn:microsoft.com/office/officeart/2005/8/layout/orgChart1"/>
    <dgm:cxn modelId="{AFB8AFA1-EF1C-46A8-9264-17D2E48862D0}" type="presOf" srcId="{6CFE8431-0A31-4D0D-B219-AFBB86F486DF}" destId="{26882D2E-FFEC-43D7-B871-D79A3698F59D}" srcOrd="0" destOrd="0" presId="urn:microsoft.com/office/officeart/2005/8/layout/orgChart1"/>
    <dgm:cxn modelId="{3030F8A1-60A2-44A4-AFF3-3CE8A878D7E8}" srcId="{47E1D0A5-FB04-4E87-97C0-A5561B6B590B}" destId="{3D4D14B9-5E74-45E5-B746-28B6156E28BD}" srcOrd="2" destOrd="0" parTransId="{278B332D-B0B6-4DCD-B6CA-7A589B094931}" sibTransId="{71AFE932-1C17-40BF-BD90-584EC803AE1D}"/>
    <dgm:cxn modelId="{89B5B6A2-26EC-4097-B144-F2629C741561}" type="presOf" srcId="{47E1D0A5-FB04-4E87-97C0-A5561B6B590B}" destId="{2FDBB1E8-A4F2-4FB6-8784-076DED6BD634}" srcOrd="1" destOrd="0" presId="urn:microsoft.com/office/officeart/2005/8/layout/orgChart1"/>
    <dgm:cxn modelId="{FEAB48A6-83E5-4918-9BED-E9E2F32B4DD4}" type="presOf" srcId="{3D4D14B9-5E74-45E5-B746-28B6156E28BD}" destId="{2ACBCF1F-BB1B-4CCB-BCD8-2BA32990DE60}" srcOrd="1" destOrd="0" presId="urn:microsoft.com/office/officeart/2005/8/layout/orgChart1"/>
    <dgm:cxn modelId="{504355A6-EA4A-4BA6-BC03-9901E9F5D381}" type="presOf" srcId="{D1A27BFE-FECF-4962-9465-A7431E6DB94C}" destId="{646B5C27-4429-49E8-841F-BC133E1ADFC5}" srcOrd="1" destOrd="0" presId="urn:microsoft.com/office/officeart/2005/8/layout/orgChart1"/>
    <dgm:cxn modelId="{B01ED4A7-ECF1-4988-9A4A-855A2928592E}" srcId="{760873BB-D653-46BA-A443-648F3FD9603E}" destId="{39078BC8-8987-4456-AF11-10ECADB3C6A7}" srcOrd="0" destOrd="0" parTransId="{A0FF014F-51A9-49FC-A412-8097A2DB771D}" sibTransId="{72783249-3A06-493A-A476-6F46905A9720}"/>
    <dgm:cxn modelId="{DDCB4AA8-C31F-4562-9349-E6712E4C4F10}" type="presOf" srcId="{B3A9FC74-8F3E-4B82-94F4-2656F878D3C9}" destId="{0791EB89-390E-4124-B879-93DF829BFF15}" srcOrd="0" destOrd="0" presId="urn:microsoft.com/office/officeart/2005/8/layout/orgChart1"/>
    <dgm:cxn modelId="{76CF4CA8-8F9B-49B0-84AE-A95B66AC7190}" type="presOf" srcId="{CE863D9B-A85A-4639-919E-60F0E9151E4C}" destId="{93D80243-4382-447E-A337-5FB8DA354473}" srcOrd="0" destOrd="0" presId="urn:microsoft.com/office/officeart/2005/8/layout/orgChart1"/>
    <dgm:cxn modelId="{EBE731AB-6CA9-4B0C-9DBC-E8ECD6B9DCC1}" srcId="{B1931D67-BD27-4B0D-8048-439B658C628A}" destId="{4494F6F9-C06C-4E55-8D7E-6BFAFED477F2}" srcOrd="1" destOrd="0" parTransId="{3E1DDB48-4570-450D-B932-A7B271A200F5}" sibTransId="{760A1205-F08C-49F6-B199-BD479C0694C7}"/>
    <dgm:cxn modelId="{D99490AB-368A-4D22-A20D-B2EFF20C12D5}" srcId="{9D51F301-35A4-4906-8B1F-947FB487CA81}" destId="{BB43AAE2-4CA2-4C29-8C5E-BF79E156440C}" srcOrd="1" destOrd="0" parTransId="{5FD91C82-AA0E-4446-91BA-808CA16C014D}" sibTransId="{672DAB37-111B-4D7C-86D6-D217650D2E1E}"/>
    <dgm:cxn modelId="{CF6BC6AB-61DA-4FB3-9115-3A238E106401}" type="presOf" srcId="{FB439DF8-BA30-4AC6-962E-08E65EFE5F70}" destId="{3D4E7A01-EBD8-442E-9D71-8ADBE3C021C4}" srcOrd="0" destOrd="0" presId="urn:microsoft.com/office/officeart/2005/8/layout/orgChart1"/>
    <dgm:cxn modelId="{B64760AC-5709-4B98-AF0E-50AF231980C3}" srcId="{AE24B7F9-8C9A-4203-A2CE-D85488498CC0}" destId="{40471B93-5B39-425F-BBBE-24D685FF7B0C}" srcOrd="1" destOrd="0" parTransId="{4FF44FD0-92FD-48A7-A387-A78E4C89C1BB}" sibTransId="{CDD70B8E-54D8-4ADB-B935-6B67C1B6C788}"/>
    <dgm:cxn modelId="{A0D964AE-E494-4ABA-BB55-C1FEAEFC75DE}" srcId="{3D4D14B9-5E74-45E5-B746-28B6156E28BD}" destId="{B33FEE17-32BC-4897-8674-F347D05BDDEF}" srcOrd="0" destOrd="0" parTransId="{B5536480-A012-4E82-8EEF-66B3E6E12D1E}" sibTransId="{A576D97D-7EE1-4ACB-95C8-C706355CBEB1}"/>
    <dgm:cxn modelId="{D9D0DBB8-5165-45B1-B2FE-98E0C8D90751}" type="presOf" srcId="{38DFF078-BA4A-42D3-9DFE-BB66D805235E}" destId="{6C5BF65A-0C96-45F7-8894-180BD01C3220}" srcOrd="0" destOrd="0" presId="urn:microsoft.com/office/officeart/2005/8/layout/orgChart1"/>
    <dgm:cxn modelId="{045EE7B9-6B46-4AE2-A712-399C0AAE594F}" type="presOf" srcId="{8BB7D404-45E0-4E5D-8A2F-E6E7BEEAC3EF}" destId="{EE4943AF-676D-458F-A067-2DD447F8EAF6}" srcOrd="1" destOrd="0" presId="urn:microsoft.com/office/officeart/2005/8/layout/orgChart1"/>
    <dgm:cxn modelId="{029FFABD-6172-4B2D-982D-248D146900F4}" type="presOf" srcId="{FE9D8AC8-E4F2-4448-B173-6944701D0A51}" destId="{AD26C51B-1761-4F59-97A3-7871BF04CE20}" srcOrd="1" destOrd="0" presId="urn:microsoft.com/office/officeart/2005/8/layout/orgChart1"/>
    <dgm:cxn modelId="{1BBB65BF-D87D-480F-A2E9-7C0FC51C1F3F}" type="presOf" srcId="{4B404BE6-D05D-4C3B-8B6C-E5E4BCC34A67}" destId="{1359164C-C48A-4A1A-A028-D639172F9F81}" srcOrd="1" destOrd="0" presId="urn:microsoft.com/office/officeart/2005/8/layout/orgChart1"/>
    <dgm:cxn modelId="{A50FF9BF-C624-4791-8396-C6C211EDE0B9}" type="presOf" srcId="{9D51F301-35A4-4906-8B1F-947FB487CA81}" destId="{1AEF2109-050A-4B4E-ABB8-DEE9DF790E1C}" srcOrd="1" destOrd="0" presId="urn:microsoft.com/office/officeart/2005/8/layout/orgChart1"/>
    <dgm:cxn modelId="{2D5B7FC1-1E06-419A-8A83-960E572F9AF0}" type="presOf" srcId="{A0FF014F-51A9-49FC-A412-8097A2DB771D}" destId="{A9C3B42C-F042-4614-AB5C-E25947565AC0}" srcOrd="0" destOrd="0" presId="urn:microsoft.com/office/officeart/2005/8/layout/orgChart1"/>
    <dgm:cxn modelId="{14F52BC3-9BC5-4B33-A7B3-BFF9DA9ECD46}" srcId="{E20E101C-67E0-474C-871E-711B797E5BF4}" destId="{9D51F301-35A4-4906-8B1F-947FB487CA81}" srcOrd="1" destOrd="0" parTransId="{8ED17DD7-7FAF-499E-81E1-8420243C7F49}" sibTransId="{D1AE8CD9-5FCA-4A37-85E2-075B81100D06}"/>
    <dgm:cxn modelId="{9CFD72C8-4E6B-4331-8B0D-84FD425F67F7}" type="presOf" srcId="{298BF8C2-0130-4057-9E38-1318279CDB4F}" destId="{90CE9A04-A842-4083-B090-A5B5F45FD4AD}" srcOrd="0" destOrd="0" presId="urn:microsoft.com/office/officeart/2005/8/layout/orgChart1"/>
    <dgm:cxn modelId="{8F454CC9-2E3E-4142-BA7B-027BD5BDA21F}" type="presOf" srcId="{015016D2-F1C3-4DE9-BFB3-33510EF53BC5}" destId="{F840F0C1-328D-4CF2-8BBC-27EB1334FBAB}" srcOrd="0" destOrd="0" presId="urn:microsoft.com/office/officeart/2005/8/layout/orgChart1"/>
    <dgm:cxn modelId="{6DC8C1C9-134D-469F-B34A-7DE7BA8710D6}" type="presOf" srcId="{B06E8705-1536-4FD9-9E31-E19EA1E964CE}" destId="{D6E23159-4C0C-4F75-B5F3-A6046AE50495}" srcOrd="0" destOrd="0" presId="urn:microsoft.com/office/officeart/2005/8/layout/orgChart1"/>
    <dgm:cxn modelId="{4A7945CC-AD7E-4B27-8590-FEEE4683A890}" type="presOf" srcId="{760873BB-D653-46BA-A443-648F3FD9603E}" destId="{87281779-B727-474E-AF68-3F8A854EF6EE}" srcOrd="0" destOrd="0" presId="urn:microsoft.com/office/officeart/2005/8/layout/orgChart1"/>
    <dgm:cxn modelId="{ED29B5CC-8950-4E3C-BB3E-807342FF4E69}" type="presOf" srcId="{04991205-C77A-46A1-B458-67858AFD43B6}" destId="{815EEF59-555D-469D-872C-3A783D94FC6A}" srcOrd="0" destOrd="0" presId="urn:microsoft.com/office/officeart/2005/8/layout/orgChart1"/>
    <dgm:cxn modelId="{562EB7CD-2097-4C02-A289-E6A06CFCDB1D}" srcId="{3D4D14B9-5E74-45E5-B746-28B6156E28BD}" destId="{2AF41D2C-ED8B-474E-B2E7-B0BB9A98F2E3}" srcOrd="2" destOrd="0" parTransId="{E28C465A-AFC7-42EE-8819-E5077BB2444C}" sibTransId="{698E4243-BD28-45CC-8E94-F69742358C9E}"/>
    <dgm:cxn modelId="{3BA3CCCD-CC7A-451D-B748-E129F9CF3A75}" type="presOf" srcId="{49799762-DEB1-457D-92E5-D8C1A26BC5E4}" destId="{062A1343-C64D-4D3D-BC9E-8315E5FF70A9}" srcOrd="1" destOrd="0" presId="urn:microsoft.com/office/officeart/2005/8/layout/orgChart1"/>
    <dgm:cxn modelId="{3E53A2CE-5170-436B-B93D-8EFF91343507}" type="presOf" srcId="{4B404BE6-D05D-4C3B-8B6C-E5E4BCC34A67}" destId="{035DEA6B-7BA7-4A30-B3EB-FD4D2573DCC9}" srcOrd="0" destOrd="0" presId="urn:microsoft.com/office/officeart/2005/8/layout/orgChart1"/>
    <dgm:cxn modelId="{E8D2B4CF-A2C6-4BEB-A380-00A86DDD3E67}" srcId="{5CDE882A-25FC-4A24-8465-216FE299A00E}" destId="{7183EAC6-F2D1-4BDD-AB13-D5BF46813E26}" srcOrd="7" destOrd="0" parTransId="{B06E8705-1536-4FD9-9E31-E19EA1E964CE}" sibTransId="{6B01C24E-1FAA-4C8A-A6E1-E1E4238E2AB2}"/>
    <dgm:cxn modelId="{84BDA5D0-716D-425F-9B90-585DA00BF45A}" srcId="{AE24B7F9-8C9A-4203-A2CE-D85488498CC0}" destId="{8BB7D404-45E0-4E5D-8A2F-E6E7BEEAC3EF}" srcOrd="3" destOrd="0" parTransId="{5B993B0A-13A0-4968-B143-8B9D7345208D}" sibTransId="{E47DCD5E-E35C-4359-8CB6-11BEEE9C3092}"/>
    <dgm:cxn modelId="{8F49E0D2-3479-4AA2-A3DA-88EEB4587FF3}" type="presOf" srcId="{44D4DF9B-1C04-449C-B1C0-6DE4B12E4952}" destId="{0C7D9705-1A32-4DCA-AED9-C9B4A7D69FAB}" srcOrd="0" destOrd="0" presId="urn:microsoft.com/office/officeart/2005/8/layout/orgChart1"/>
    <dgm:cxn modelId="{A31F40D4-8205-457E-9F28-3C774C244F20}" type="presOf" srcId="{AE24B7F9-8C9A-4203-A2CE-D85488498CC0}" destId="{526E31AE-5194-45EC-BB33-441DF5A22E3E}" srcOrd="0" destOrd="0" presId="urn:microsoft.com/office/officeart/2005/8/layout/orgChart1"/>
    <dgm:cxn modelId="{0FBB79D4-6B8E-4210-8427-2C9A57E46456}" type="presOf" srcId="{298BF8C2-0130-4057-9E38-1318279CDB4F}" destId="{FFB655BC-ACA1-45A8-878D-38E55E5EA287}" srcOrd="1" destOrd="0" presId="urn:microsoft.com/office/officeart/2005/8/layout/orgChart1"/>
    <dgm:cxn modelId="{CFD17AD4-DB64-42C7-8277-925FA792D2F0}" srcId="{760873BB-D653-46BA-A443-648F3FD9603E}" destId="{5C100F1C-1C56-4DF0-BF5A-C2017EC657AF}" srcOrd="1" destOrd="0" parTransId="{359F932A-D177-40A0-ABEC-3AFAD19D6571}" sibTransId="{DA95C848-19D5-4B7B-AC14-CAB386E4CAF5}"/>
    <dgm:cxn modelId="{E112F2D6-98CE-4969-90D5-4BDDB3F46332}" type="presOf" srcId="{FE9D8AC8-E4F2-4448-B173-6944701D0A51}" destId="{8FBF111E-FC89-4E99-AF87-E7D4CF08A455}" srcOrd="0" destOrd="0" presId="urn:microsoft.com/office/officeart/2005/8/layout/orgChart1"/>
    <dgm:cxn modelId="{B21355D8-7060-4198-B5BE-E12E134006A2}" srcId="{E20E101C-67E0-474C-871E-711B797E5BF4}" destId="{760873BB-D653-46BA-A443-648F3FD9603E}" srcOrd="2" destOrd="0" parTransId="{BDA32746-3918-423D-8869-CB7483605E49}" sibTransId="{161E85A4-1F35-48A9-B028-EFDA70203DA6}"/>
    <dgm:cxn modelId="{9D624EDB-EFF5-49BC-B3A4-197D05A9DA9B}" type="presOf" srcId="{3E1DDB48-4570-450D-B932-A7B271A200F5}" destId="{B61619E4-64EF-46F4-AB65-831173F13E35}" srcOrd="0" destOrd="0" presId="urn:microsoft.com/office/officeart/2005/8/layout/orgChart1"/>
    <dgm:cxn modelId="{B83989DC-9CA4-423F-AD0E-7AE92EED4A50}" type="presOf" srcId="{20F458AC-865B-436D-A749-5EEA2CCC1484}" destId="{03C63F10-CD4C-4F52-A302-BBDF67E3CA9A}" srcOrd="0" destOrd="0" presId="urn:microsoft.com/office/officeart/2005/8/layout/orgChart1"/>
    <dgm:cxn modelId="{D87907DE-0632-4CFE-A970-0D5921A0BDDF}" type="presOf" srcId="{5B993B0A-13A0-4968-B143-8B9D7345208D}" destId="{01E93021-9E6A-4C49-A788-A21651F0B915}" srcOrd="0" destOrd="0" presId="urn:microsoft.com/office/officeart/2005/8/layout/orgChart1"/>
    <dgm:cxn modelId="{E0ECC1E2-171B-4F49-B63E-42C73E197714}" srcId="{AE24B7F9-8C9A-4203-A2CE-D85488498CC0}" destId="{D1A27BFE-FECF-4962-9465-A7431E6DB94C}" srcOrd="2" destOrd="0" parTransId="{9816235A-DE0D-430E-92EB-E549C9C3C801}" sibTransId="{E764E1C9-A0F0-43C2-B772-624378BD5B85}"/>
    <dgm:cxn modelId="{C4718CE3-AA8F-410D-B915-57EF326145E7}" type="presOf" srcId="{40471B93-5B39-425F-BBBE-24D685FF7B0C}" destId="{070CEDAC-6BDE-4EE1-89CD-A4DAD6DFEC78}" srcOrd="1" destOrd="0" presId="urn:microsoft.com/office/officeart/2005/8/layout/orgChart1"/>
    <dgm:cxn modelId="{E55047E5-4E71-4AFD-8AFA-7C41AE4D70B2}" type="presOf" srcId="{40471B93-5B39-425F-BBBE-24D685FF7B0C}" destId="{41A69959-D312-4F20-B965-23CDD60FC650}" srcOrd="0" destOrd="0" presId="urn:microsoft.com/office/officeart/2005/8/layout/orgChart1"/>
    <dgm:cxn modelId="{49E8EFE5-6434-4CF6-906C-B2C9C7FD77DB}" type="presOf" srcId="{5C100F1C-1C56-4DF0-BF5A-C2017EC657AF}" destId="{546341ED-6E24-4788-9D09-223219591C47}" srcOrd="1" destOrd="0" presId="urn:microsoft.com/office/officeart/2005/8/layout/orgChart1"/>
    <dgm:cxn modelId="{6C1606E6-FE05-4489-AD97-78D05E6066AF}" type="presOf" srcId="{69DC051F-670E-46EB-B10F-F402F570A5D6}" destId="{61D8E124-6575-40A2-B498-9A1360BEA0DD}" srcOrd="0" destOrd="0" presId="urn:microsoft.com/office/officeart/2005/8/layout/orgChart1"/>
    <dgm:cxn modelId="{FB7EAEE7-DD7C-4D13-9F1E-68BA4774E4C7}" srcId="{B1931D67-BD27-4B0D-8048-439B658C628A}" destId="{3709B36D-A6D7-4D59-A115-2ED599110348}" srcOrd="2" destOrd="0" parTransId="{CE863D9B-A85A-4639-919E-60F0E9151E4C}" sibTransId="{80AE5CDB-0EF7-4C69-9ED1-7BAAD077E97B}"/>
    <dgm:cxn modelId="{14BCE0E7-651A-4765-9888-57DA83318AF3}" type="presOf" srcId="{238A5443-1A47-4C65-A6DC-AF177913D506}" destId="{246ED47F-179A-4964-9B12-398235FF733B}" srcOrd="0" destOrd="0" presId="urn:microsoft.com/office/officeart/2005/8/layout/orgChart1"/>
    <dgm:cxn modelId="{CE2D71E8-40B3-4E18-9833-1A19DBCE6198}" type="presOf" srcId="{23237051-4EE1-48D2-8D03-C10D7647FAF6}" destId="{50A97110-0F48-42D4-BE26-30E4C1D88F61}" srcOrd="0" destOrd="0" presId="urn:microsoft.com/office/officeart/2005/8/layout/orgChart1"/>
    <dgm:cxn modelId="{0CD497E8-7F3E-4056-B9C7-18A4FBA98AE8}" type="presOf" srcId="{CE51797B-2E8B-494C-BD9E-961CEDD90F11}" destId="{7A0538BB-D802-4405-B22C-E4E2FC1585C4}" srcOrd="1" destOrd="0" presId="urn:microsoft.com/office/officeart/2005/8/layout/orgChart1"/>
    <dgm:cxn modelId="{2C93D6E8-A89D-4468-8D44-E13450A50831}" type="presOf" srcId="{2ACAF444-F915-4C9B-9DC6-9E5B46EA3C78}" destId="{198A155B-4948-4633-882E-4519E466B4EE}" srcOrd="0" destOrd="0" presId="urn:microsoft.com/office/officeart/2005/8/layout/orgChart1"/>
    <dgm:cxn modelId="{2DA339EA-9B62-4AA6-A2F2-1AA9E6098A70}" type="presOf" srcId="{3AE317A3-3F39-4136-A709-BB32279EADB3}" destId="{FA688AA6-1CFF-4804-9BFF-1EE33C16A1FA}" srcOrd="1" destOrd="0" presId="urn:microsoft.com/office/officeart/2005/8/layout/orgChart1"/>
    <dgm:cxn modelId="{EC350FEB-6CE1-4E1F-8E3E-2F6971CA5D1A}" type="presOf" srcId="{5CDE882A-25FC-4A24-8465-216FE299A00E}" destId="{7743FA8C-10E6-4A72-BA38-088DF414DF79}" srcOrd="0" destOrd="0" presId="urn:microsoft.com/office/officeart/2005/8/layout/orgChart1"/>
    <dgm:cxn modelId="{1997EEEC-0745-4026-9F0A-37321CEA3312}" type="presOf" srcId="{9D51F301-35A4-4906-8B1F-947FB487CA81}" destId="{2B1FDCC0-DF21-467F-8F2E-14F9CC0FFBB1}" srcOrd="0" destOrd="0" presId="urn:microsoft.com/office/officeart/2005/8/layout/orgChart1"/>
    <dgm:cxn modelId="{FB9DF6ED-A0B6-4A85-A594-24BCE7F9B6D3}" type="presOf" srcId="{A10F27A0-B1E7-42F1-A027-CC5F13ABE752}" destId="{B6141816-F1D5-4184-A1BF-94F3EAB32A20}" srcOrd="0" destOrd="0" presId="urn:microsoft.com/office/officeart/2005/8/layout/orgChart1"/>
    <dgm:cxn modelId="{B969E5EF-5D0B-4EC5-8F27-1FBAB458AA58}" type="presOf" srcId="{41846BDA-2EA3-4157-BA3A-E1486C21D485}" destId="{BAD1212B-16A4-49CD-822C-3B08F4EC6A0F}" srcOrd="0" destOrd="0" presId="urn:microsoft.com/office/officeart/2005/8/layout/orgChart1"/>
    <dgm:cxn modelId="{2DBAD1F3-D2C6-41D3-8813-D0328884336F}" type="presOf" srcId="{4FF44FD0-92FD-48A7-A387-A78E4C89C1BB}" destId="{D317269D-A40E-4777-9AE2-64D10115B244}" srcOrd="0" destOrd="0" presId="urn:microsoft.com/office/officeart/2005/8/layout/orgChart1"/>
    <dgm:cxn modelId="{D8D594F4-4F4D-4717-9C26-6E264DFD1635}" srcId="{47E1D0A5-FB04-4E87-97C0-A5561B6B590B}" destId="{B1931D67-BD27-4B0D-8048-439B658C628A}" srcOrd="1" destOrd="0" parTransId="{604BA148-9DEE-4CAD-AD12-851C98CE2765}" sibTransId="{46CA8E2C-1F86-4DE1-B9B3-BB263E4B61A0}"/>
    <dgm:cxn modelId="{240A10F7-59AF-48F6-A048-BF256FDCC05E}" type="presOf" srcId="{3AE317A3-3F39-4136-A709-BB32279EADB3}" destId="{C316EC25-33E6-429C-95E9-C24135D2DB50}" srcOrd="0" destOrd="0" presId="urn:microsoft.com/office/officeart/2005/8/layout/orgChart1"/>
    <dgm:cxn modelId="{1A9484FD-C09E-4B39-9C97-4182EE4C0B6B}" type="presOf" srcId="{41846BDA-2EA3-4157-BA3A-E1486C21D485}" destId="{81F3729C-87BA-4357-8FC9-CDED589CD413}" srcOrd="1" destOrd="0" presId="urn:microsoft.com/office/officeart/2005/8/layout/orgChart1"/>
    <dgm:cxn modelId="{B824F9FF-8769-4FF1-882C-6F037F1F693F}" srcId="{760873BB-D653-46BA-A443-648F3FD9603E}" destId="{CE51797B-2E8B-494C-BD9E-961CEDD90F11}" srcOrd="2" destOrd="0" parTransId="{856CDCB4-9C74-41AA-A83C-A1F824384642}" sibTransId="{4A4D248F-82F8-4CFC-8F70-46CE885540F9}"/>
    <dgm:cxn modelId="{4B50730C-9AAA-4F16-A2EF-4B037ACBC856}" type="presParOf" srcId="{246ED47F-179A-4964-9B12-398235FF733B}" destId="{4B483029-1E52-4C85-9407-2D8BD56E367E}" srcOrd="0" destOrd="0" presId="urn:microsoft.com/office/officeart/2005/8/layout/orgChart1"/>
    <dgm:cxn modelId="{21D3267A-6D35-435F-B3ED-57B6BBE48519}" type="presParOf" srcId="{4B483029-1E52-4C85-9407-2D8BD56E367E}" destId="{C84245C0-3731-4EFF-BB38-AEA29F9BD960}" srcOrd="0" destOrd="0" presId="urn:microsoft.com/office/officeart/2005/8/layout/orgChart1"/>
    <dgm:cxn modelId="{F44830BA-921B-4F71-89FF-3A8BA923E45E}" type="presParOf" srcId="{C84245C0-3731-4EFF-BB38-AEA29F9BD960}" destId="{1D795155-1CDF-4F03-AE20-6D0153322F8B}" srcOrd="0" destOrd="0" presId="urn:microsoft.com/office/officeart/2005/8/layout/orgChart1"/>
    <dgm:cxn modelId="{AFD03C28-4646-4502-B6A5-B206D964DF89}" type="presParOf" srcId="{C84245C0-3731-4EFF-BB38-AEA29F9BD960}" destId="{EB8A52FD-B7FE-4A34-B266-015F5F508E7F}" srcOrd="1" destOrd="0" presId="urn:microsoft.com/office/officeart/2005/8/layout/orgChart1"/>
    <dgm:cxn modelId="{9BDC379D-1BA0-432E-8704-1D760A67240E}" type="presParOf" srcId="{4B483029-1E52-4C85-9407-2D8BD56E367E}" destId="{64618015-D15A-4E9D-9BBA-9FC04B3D8850}" srcOrd="1" destOrd="0" presId="urn:microsoft.com/office/officeart/2005/8/layout/orgChart1"/>
    <dgm:cxn modelId="{1BC9B76F-B801-4DE1-B8C9-40FB458FDE8C}" type="presParOf" srcId="{64618015-D15A-4E9D-9BBA-9FC04B3D8850}" destId="{EDA207A0-C861-4CAE-8DC5-F935AECBCD26}" srcOrd="0" destOrd="0" presId="urn:microsoft.com/office/officeart/2005/8/layout/orgChart1"/>
    <dgm:cxn modelId="{CC68CF1D-13D6-4F17-BF8B-5E9D6045849C}" type="presParOf" srcId="{64618015-D15A-4E9D-9BBA-9FC04B3D8850}" destId="{E2F26A2C-52A4-43B2-A604-2B7C56F70FC9}" srcOrd="1" destOrd="0" presId="urn:microsoft.com/office/officeart/2005/8/layout/orgChart1"/>
    <dgm:cxn modelId="{8758859F-8367-409D-9C86-70BE046EDCF2}" type="presParOf" srcId="{E2F26A2C-52A4-43B2-A604-2B7C56F70FC9}" destId="{DE55D531-DBD1-464C-86C2-FEB9724354BB}" srcOrd="0" destOrd="0" presId="urn:microsoft.com/office/officeart/2005/8/layout/orgChart1"/>
    <dgm:cxn modelId="{FD8FF16F-C13D-486D-B21B-0EC2391D4B67}" type="presParOf" srcId="{DE55D531-DBD1-464C-86C2-FEB9724354BB}" destId="{7743FA8C-10E6-4A72-BA38-088DF414DF79}" srcOrd="0" destOrd="0" presId="urn:microsoft.com/office/officeart/2005/8/layout/orgChart1"/>
    <dgm:cxn modelId="{D351350B-404B-4C8D-9410-2D36F21462C2}" type="presParOf" srcId="{DE55D531-DBD1-464C-86C2-FEB9724354BB}" destId="{DD29F48A-A34E-4981-9E72-FA3235FEF989}" srcOrd="1" destOrd="0" presId="urn:microsoft.com/office/officeart/2005/8/layout/orgChart1"/>
    <dgm:cxn modelId="{7B7C38A3-21A2-47D2-BF35-57BF4EDDA719}" type="presParOf" srcId="{E2F26A2C-52A4-43B2-A604-2B7C56F70FC9}" destId="{282817C0-56EE-4E19-8B33-EA2B8102746F}" srcOrd="1" destOrd="0" presId="urn:microsoft.com/office/officeart/2005/8/layout/orgChart1"/>
    <dgm:cxn modelId="{DB19BA9E-F004-42FD-A5E1-638BB92A977D}" type="presParOf" srcId="{282817C0-56EE-4E19-8B33-EA2B8102746F}" destId="{50A97110-0F48-42D4-BE26-30E4C1D88F61}" srcOrd="0" destOrd="0" presId="urn:microsoft.com/office/officeart/2005/8/layout/orgChart1"/>
    <dgm:cxn modelId="{00C6E5D6-3C4D-4D81-9807-D2059BAF7F7D}" type="presParOf" srcId="{282817C0-56EE-4E19-8B33-EA2B8102746F}" destId="{595C4203-3FC6-44AA-BDBD-D1A2608443BC}" srcOrd="1" destOrd="0" presId="urn:microsoft.com/office/officeart/2005/8/layout/orgChart1"/>
    <dgm:cxn modelId="{7D639438-9BA5-43AB-AD62-9BE33F95CA5F}" type="presParOf" srcId="{595C4203-3FC6-44AA-BDBD-D1A2608443BC}" destId="{1E757BDC-F725-446D-8836-4E2A7A5B97D3}" srcOrd="0" destOrd="0" presId="urn:microsoft.com/office/officeart/2005/8/layout/orgChart1"/>
    <dgm:cxn modelId="{2786C347-E24F-4D1C-AF09-95BED47E68D5}" type="presParOf" srcId="{1E757BDC-F725-446D-8836-4E2A7A5B97D3}" destId="{926AE276-61AE-49F3-B381-D993AB7FC968}" srcOrd="0" destOrd="0" presId="urn:microsoft.com/office/officeart/2005/8/layout/orgChart1"/>
    <dgm:cxn modelId="{1180811D-6676-4FA9-AAB0-B02E7689769C}" type="presParOf" srcId="{1E757BDC-F725-446D-8836-4E2A7A5B97D3}" destId="{FFF4DEC0-6DA3-4FCB-ABEC-49C0FD2B63D8}" srcOrd="1" destOrd="0" presId="urn:microsoft.com/office/officeart/2005/8/layout/orgChart1"/>
    <dgm:cxn modelId="{105D055A-5CA5-4D20-B236-F05B40E7C2EA}" type="presParOf" srcId="{595C4203-3FC6-44AA-BDBD-D1A2608443BC}" destId="{4EDD7CED-8C42-4791-82A1-53DB57D27F5F}" srcOrd="1" destOrd="0" presId="urn:microsoft.com/office/officeart/2005/8/layout/orgChart1"/>
    <dgm:cxn modelId="{455A6994-DDBC-46E3-846C-389E18E7D93F}" type="presParOf" srcId="{595C4203-3FC6-44AA-BDBD-D1A2608443BC}" destId="{47EB3340-C740-4A7C-A609-6B99D6E1914D}" srcOrd="2" destOrd="0" presId="urn:microsoft.com/office/officeart/2005/8/layout/orgChart1"/>
    <dgm:cxn modelId="{3C459BBB-3ABE-459D-B866-3FC2D1C96093}" type="presParOf" srcId="{282817C0-56EE-4E19-8B33-EA2B8102746F}" destId="{F840F0C1-328D-4CF2-8BBC-27EB1334FBAB}" srcOrd="2" destOrd="0" presId="urn:microsoft.com/office/officeart/2005/8/layout/orgChart1"/>
    <dgm:cxn modelId="{4EF5D2B5-AA00-4AC6-9060-7C601F035204}" type="presParOf" srcId="{282817C0-56EE-4E19-8B33-EA2B8102746F}" destId="{B6B13710-4031-4C1D-B019-E672294DF7FB}" srcOrd="3" destOrd="0" presId="urn:microsoft.com/office/officeart/2005/8/layout/orgChart1"/>
    <dgm:cxn modelId="{AE310B99-E00F-4837-AF8D-5C0FE157F261}" type="presParOf" srcId="{B6B13710-4031-4C1D-B019-E672294DF7FB}" destId="{132947FD-F9BE-45F6-A577-940C65E1ADB6}" srcOrd="0" destOrd="0" presId="urn:microsoft.com/office/officeart/2005/8/layout/orgChart1"/>
    <dgm:cxn modelId="{B090EA6E-3582-4126-94A4-354069B082F1}" type="presParOf" srcId="{132947FD-F9BE-45F6-A577-940C65E1ADB6}" destId="{8D9C33DA-43B2-49DC-8074-ED119FFF8EFE}" srcOrd="0" destOrd="0" presId="urn:microsoft.com/office/officeart/2005/8/layout/orgChart1"/>
    <dgm:cxn modelId="{3F5CF17E-90C7-4BEE-8111-1DCC928D905A}" type="presParOf" srcId="{132947FD-F9BE-45F6-A577-940C65E1ADB6}" destId="{F912372C-F348-42EA-A9C8-557D1F164C20}" srcOrd="1" destOrd="0" presId="urn:microsoft.com/office/officeart/2005/8/layout/orgChart1"/>
    <dgm:cxn modelId="{B2BF14A1-5C75-42D9-B0E7-C28CFFA69E08}" type="presParOf" srcId="{B6B13710-4031-4C1D-B019-E672294DF7FB}" destId="{F596314D-E2D3-49DB-85C3-8BF8BF42E99F}" srcOrd="1" destOrd="0" presId="urn:microsoft.com/office/officeart/2005/8/layout/orgChart1"/>
    <dgm:cxn modelId="{7FF2FD72-6322-434D-B2DB-BF7DAD63A0DD}" type="presParOf" srcId="{B6B13710-4031-4C1D-B019-E672294DF7FB}" destId="{A1CBCA26-810A-4D41-858D-70FFDABD72AF}" srcOrd="2" destOrd="0" presId="urn:microsoft.com/office/officeart/2005/8/layout/orgChart1"/>
    <dgm:cxn modelId="{08D4F389-CD1D-44D1-9374-A41E239D1004}" type="presParOf" srcId="{282817C0-56EE-4E19-8B33-EA2B8102746F}" destId="{98197E40-0548-4A55-B582-DDB000B3423D}" srcOrd="4" destOrd="0" presId="urn:microsoft.com/office/officeart/2005/8/layout/orgChart1"/>
    <dgm:cxn modelId="{66725671-631D-40AE-9763-55B36298D860}" type="presParOf" srcId="{282817C0-56EE-4E19-8B33-EA2B8102746F}" destId="{B112C9F6-4088-449A-980F-496608221B56}" srcOrd="5" destOrd="0" presId="urn:microsoft.com/office/officeart/2005/8/layout/orgChart1"/>
    <dgm:cxn modelId="{6AD6DCF2-7435-4F90-9C2A-68294F3B087C}" type="presParOf" srcId="{B112C9F6-4088-449A-980F-496608221B56}" destId="{42467F7D-8BF2-4A15-8D0A-3E9C65818330}" srcOrd="0" destOrd="0" presId="urn:microsoft.com/office/officeart/2005/8/layout/orgChart1"/>
    <dgm:cxn modelId="{B66F664E-E4DA-4E59-8C55-15B9812E7265}" type="presParOf" srcId="{42467F7D-8BF2-4A15-8D0A-3E9C65818330}" destId="{815EEF59-555D-469D-872C-3A783D94FC6A}" srcOrd="0" destOrd="0" presId="urn:microsoft.com/office/officeart/2005/8/layout/orgChart1"/>
    <dgm:cxn modelId="{AD1FC976-51E6-4CF3-BA0A-687443D82BDB}" type="presParOf" srcId="{42467F7D-8BF2-4A15-8D0A-3E9C65818330}" destId="{F59CA7FA-277B-4521-9A66-9F513E785B86}" srcOrd="1" destOrd="0" presId="urn:microsoft.com/office/officeart/2005/8/layout/orgChart1"/>
    <dgm:cxn modelId="{44187DB1-D8EF-4040-903A-93D6AFD5B992}" type="presParOf" srcId="{B112C9F6-4088-449A-980F-496608221B56}" destId="{C10269C9-5D8D-4F15-A035-18205A99BDA1}" srcOrd="1" destOrd="0" presId="urn:microsoft.com/office/officeart/2005/8/layout/orgChart1"/>
    <dgm:cxn modelId="{FC7BA85B-6C8F-4F2B-84A8-43A828E20629}" type="presParOf" srcId="{B112C9F6-4088-449A-980F-496608221B56}" destId="{BE8362C0-5D94-441E-82B5-3C35DBD12C23}" srcOrd="2" destOrd="0" presId="urn:microsoft.com/office/officeart/2005/8/layout/orgChart1"/>
    <dgm:cxn modelId="{CDC2C482-E261-4895-A21E-2DA88EBDF7D0}" type="presParOf" srcId="{282817C0-56EE-4E19-8B33-EA2B8102746F}" destId="{3D4E7A01-EBD8-442E-9D71-8ADBE3C021C4}" srcOrd="6" destOrd="0" presId="urn:microsoft.com/office/officeart/2005/8/layout/orgChart1"/>
    <dgm:cxn modelId="{56C1D57E-6FAC-424A-8BD5-B328FF2976AC}" type="presParOf" srcId="{282817C0-56EE-4E19-8B33-EA2B8102746F}" destId="{48B6CAC2-B85E-4DE5-AC3C-87EF09B563BB}" srcOrd="7" destOrd="0" presId="urn:microsoft.com/office/officeart/2005/8/layout/orgChart1"/>
    <dgm:cxn modelId="{0A0D82E3-5217-4670-835B-12F19F0C4B1D}" type="presParOf" srcId="{48B6CAC2-B85E-4DE5-AC3C-87EF09B563BB}" destId="{B25FCD34-D573-45D8-ADE9-A05485E583D5}" srcOrd="0" destOrd="0" presId="urn:microsoft.com/office/officeart/2005/8/layout/orgChart1"/>
    <dgm:cxn modelId="{F5EB25CE-7BDB-42D7-AF19-3B8AD6855CE3}" type="presParOf" srcId="{B25FCD34-D573-45D8-ADE9-A05485E583D5}" destId="{5176841E-8700-47C2-9585-ABDFA961E459}" srcOrd="0" destOrd="0" presId="urn:microsoft.com/office/officeart/2005/8/layout/orgChart1"/>
    <dgm:cxn modelId="{0A7303EE-E82E-4CCA-BF83-0C41E0AB5376}" type="presParOf" srcId="{B25FCD34-D573-45D8-ADE9-A05485E583D5}" destId="{E7B66787-15E8-40CB-9839-5334971553F3}" srcOrd="1" destOrd="0" presId="urn:microsoft.com/office/officeart/2005/8/layout/orgChart1"/>
    <dgm:cxn modelId="{46932F01-C226-4A16-B2C4-26CD71DB919D}" type="presParOf" srcId="{48B6CAC2-B85E-4DE5-AC3C-87EF09B563BB}" destId="{1DD4AB00-72A6-4D48-8E89-E56E8A15A187}" srcOrd="1" destOrd="0" presId="urn:microsoft.com/office/officeart/2005/8/layout/orgChart1"/>
    <dgm:cxn modelId="{EC7F84CD-9986-40BA-A0D0-71A832791C67}" type="presParOf" srcId="{48B6CAC2-B85E-4DE5-AC3C-87EF09B563BB}" destId="{B659579B-86C0-462D-A125-60CB86D540C3}" srcOrd="2" destOrd="0" presId="urn:microsoft.com/office/officeart/2005/8/layout/orgChart1"/>
    <dgm:cxn modelId="{BD406CAD-D423-41C2-8EDA-92D3D50491FF}" type="presParOf" srcId="{282817C0-56EE-4E19-8B33-EA2B8102746F}" destId="{61D8E124-6575-40A2-B498-9A1360BEA0DD}" srcOrd="8" destOrd="0" presId="urn:microsoft.com/office/officeart/2005/8/layout/orgChart1"/>
    <dgm:cxn modelId="{D979DB97-96A2-4766-9CDD-E347B57069F4}" type="presParOf" srcId="{282817C0-56EE-4E19-8B33-EA2B8102746F}" destId="{80FF4047-A9A3-4F01-826E-8FA91B23786F}" srcOrd="9" destOrd="0" presId="urn:microsoft.com/office/officeart/2005/8/layout/orgChart1"/>
    <dgm:cxn modelId="{39C679C4-62A5-42B0-AC64-B2BBC0C92095}" type="presParOf" srcId="{80FF4047-A9A3-4F01-826E-8FA91B23786F}" destId="{0C65ED86-8BBA-4E65-A401-6CF4DCAEC05A}" srcOrd="0" destOrd="0" presId="urn:microsoft.com/office/officeart/2005/8/layout/orgChart1"/>
    <dgm:cxn modelId="{62C2D43E-84B5-4AB0-8306-CEC5559F6FEE}" type="presParOf" srcId="{0C65ED86-8BBA-4E65-A401-6CF4DCAEC05A}" destId="{4F32F860-C1F3-4384-A84B-7352C0A9A453}" srcOrd="0" destOrd="0" presId="urn:microsoft.com/office/officeart/2005/8/layout/orgChart1"/>
    <dgm:cxn modelId="{84781623-9F01-496D-BD7A-EBE52753ADE1}" type="presParOf" srcId="{0C65ED86-8BBA-4E65-A401-6CF4DCAEC05A}" destId="{385C5EC2-B73C-4CB4-ACBD-FC75F8D72626}" srcOrd="1" destOrd="0" presId="urn:microsoft.com/office/officeart/2005/8/layout/orgChart1"/>
    <dgm:cxn modelId="{B90943D3-05DD-41DE-9D16-29DE5509FC28}" type="presParOf" srcId="{80FF4047-A9A3-4F01-826E-8FA91B23786F}" destId="{06ADD427-2A8A-4A13-9DD6-9E5D0118ADCA}" srcOrd="1" destOrd="0" presId="urn:microsoft.com/office/officeart/2005/8/layout/orgChart1"/>
    <dgm:cxn modelId="{97569FBA-3473-443A-B0A5-4DE73B5C2EC6}" type="presParOf" srcId="{80FF4047-A9A3-4F01-826E-8FA91B23786F}" destId="{F84DDF1B-B3E2-4ABC-8929-38D2F116F828}" srcOrd="2" destOrd="0" presId="urn:microsoft.com/office/officeart/2005/8/layout/orgChart1"/>
    <dgm:cxn modelId="{1DF0DBB5-54C7-49E7-954F-F3E3119D596E}" type="presParOf" srcId="{282817C0-56EE-4E19-8B33-EA2B8102746F}" destId="{0791EB89-390E-4124-B879-93DF829BFF15}" srcOrd="10" destOrd="0" presId="urn:microsoft.com/office/officeart/2005/8/layout/orgChart1"/>
    <dgm:cxn modelId="{4119772A-9EA2-47AC-8D71-15C30010BDA9}" type="presParOf" srcId="{282817C0-56EE-4E19-8B33-EA2B8102746F}" destId="{CF576730-250C-47D9-89C8-1A73ECC9CDE0}" srcOrd="11" destOrd="0" presId="urn:microsoft.com/office/officeart/2005/8/layout/orgChart1"/>
    <dgm:cxn modelId="{5DF9F70C-0D68-4207-A408-9D2D1BDA7D72}" type="presParOf" srcId="{CF576730-250C-47D9-89C8-1A73ECC9CDE0}" destId="{CFD4783F-5930-418D-B5DE-449511F63BB4}" srcOrd="0" destOrd="0" presId="urn:microsoft.com/office/officeart/2005/8/layout/orgChart1"/>
    <dgm:cxn modelId="{B510BEC0-E514-4DF7-A170-FB95B288E2AF}" type="presParOf" srcId="{CFD4783F-5930-418D-B5DE-449511F63BB4}" destId="{035DEA6B-7BA7-4A30-B3EB-FD4D2573DCC9}" srcOrd="0" destOrd="0" presId="urn:microsoft.com/office/officeart/2005/8/layout/orgChart1"/>
    <dgm:cxn modelId="{D94A7774-0D5F-461C-9CCA-53B42B8402EA}" type="presParOf" srcId="{CFD4783F-5930-418D-B5DE-449511F63BB4}" destId="{1359164C-C48A-4A1A-A028-D639172F9F81}" srcOrd="1" destOrd="0" presId="urn:microsoft.com/office/officeart/2005/8/layout/orgChart1"/>
    <dgm:cxn modelId="{990B9163-B184-4323-91E7-05D38894A7DA}" type="presParOf" srcId="{CF576730-250C-47D9-89C8-1A73ECC9CDE0}" destId="{332F481B-7EE1-485A-AEF5-3D7BFB246A4B}" srcOrd="1" destOrd="0" presId="urn:microsoft.com/office/officeart/2005/8/layout/orgChart1"/>
    <dgm:cxn modelId="{61D845C0-036C-4E80-A303-23BC1058773C}" type="presParOf" srcId="{CF576730-250C-47D9-89C8-1A73ECC9CDE0}" destId="{8EE0E81D-E409-4640-BF61-08ECDF5E012A}" srcOrd="2" destOrd="0" presId="urn:microsoft.com/office/officeart/2005/8/layout/orgChart1"/>
    <dgm:cxn modelId="{1D401793-5FED-40BE-B46C-8D29A6E07FF8}" type="presParOf" srcId="{282817C0-56EE-4E19-8B33-EA2B8102746F}" destId="{06DB35CC-2118-4FD7-AF6D-43BEA8327810}" srcOrd="12" destOrd="0" presId="urn:microsoft.com/office/officeart/2005/8/layout/orgChart1"/>
    <dgm:cxn modelId="{AE3257DB-BADF-4B6A-8087-51559D04EB3A}" type="presParOf" srcId="{282817C0-56EE-4E19-8B33-EA2B8102746F}" destId="{6B056104-89D6-424C-A194-BB0AEE73E260}" srcOrd="13" destOrd="0" presId="urn:microsoft.com/office/officeart/2005/8/layout/orgChart1"/>
    <dgm:cxn modelId="{5B6597B4-36F8-46BE-99AE-7DE3CB87DA5F}" type="presParOf" srcId="{6B056104-89D6-424C-A194-BB0AEE73E260}" destId="{24505ABF-9BE6-45BB-9071-30145227B2F8}" srcOrd="0" destOrd="0" presId="urn:microsoft.com/office/officeart/2005/8/layout/orgChart1"/>
    <dgm:cxn modelId="{A3F6D646-3E66-4DBA-A352-18D4F7B95D54}" type="presParOf" srcId="{24505ABF-9BE6-45BB-9071-30145227B2F8}" destId="{AFA74DE4-1605-4B60-B03E-419E041AAA1F}" srcOrd="0" destOrd="0" presId="urn:microsoft.com/office/officeart/2005/8/layout/orgChart1"/>
    <dgm:cxn modelId="{635DFBE2-148E-47B2-BE23-8359A5A59B08}" type="presParOf" srcId="{24505ABF-9BE6-45BB-9071-30145227B2F8}" destId="{062A1343-C64D-4D3D-BC9E-8315E5FF70A9}" srcOrd="1" destOrd="0" presId="urn:microsoft.com/office/officeart/2005/8/layout/orgChart1"/>
    <dgm:cxn modelId="{3416EC2B-8666-4BEC-A3CA-2E3AB747854C}" type="presParOf" srcId="{6B056104-89D6-424C-A194-BB0AEE73E260}" destId="{5FB6CB97-756B-4A77-9FF0-E36754069FB0}" srcOrd="1" destOrd="0" presId="urn:microsoft.com/office/officeart/2005/8/layout/orgChart1"/>
    <dgm:cxn modelId="{87712B26-8E27-427B-B09A-B0D2096F5E05}" type="presParOf" srcId="{6B056104-89D6-424C-A194-BB0AEE73E260}" destId="{BEC58084-B142-4259-8776-BC25FDC94C9E}" srcOrd="2" destOrd="0" presId="urn:microsoft.com/office/officeart/2005/8/layout/orgChart1"/>
    <dgm:cxn modelId="{C4EC8E29-D9DD-41CE-841E-163AB332B5D8}" type="presParOf" srcId="{282817C0-56EE-4E19-8B33-EA2B8102746F}" destId="{D6E23159-4C0C-4F75-B5F3-A6046AE50495}" srcOrd="14" destOrd="0" presId="urn:microsoft.com/office/officeart/2005/8/layout/orgChart1"/>
    <dgm:cxn modelId="{5420058F-8BAA-4E12-AC8A-167D9287A554}" type="presParOf" srcId="{282817C0-56EE-4E19-8B33-EA2B8102746F}" destId="{CB007EB3-5BAA-49A9-8F5C-9482212A5640}" srcOrd="15" destOrd="0" presId="urn:microsoft.com/office/officeart/2005/8/layout/orgChart1"/>
    <dgm:cxn modelId="{587192B1-6676-4030-A4AA-E44469AA9B21}" type="presParOf" srcId="{CB007EB3-5BAA-49A9-8F5C-9482212A5640}" destId="{B1DBF298-18AA-4A15-A313-6F878005A086}" srcOrd="0" destOrd="0" presId="urn:microsoft.com/office/officeart/2005/8/layout/orgChart1"/>
    <dgm:cxn modelId="{9E123FE3-6361-4056-9FE3-7A3EE23EF17D}" type="presParOf" srcId="{B1DBF298-18AA-4A15-A313-6F878005A086}" destId="{029D12A4-0037-4A68-AAEF-23381C03E777}" srcOrd="0" destOrd="0" presId="urn:microsoft.com/office/officeart/2005/8/layout/orgChart1"/>
    <dgm:cxn modelId="{F9A6394E-98FE-45D0-8E87-A8C6E1CBAA04}" type="presParOf" srcId="{B1DBF298-18AA-4A15-A313-6F878005A086}" destId="{2F0A42B6-52FD-47B3-AC2E-E775EF72E084}" srcOrd="1" destOrd="0" presId="urn:microsoft.com/office/officeart/2005/8/layout/orgChart1"/>
    <dgm:cxn modelId="{44E32BDF-C73F-4E50-AED7-96E266A1A0B6}" type="presParOf" srcId="{CB007EB3-5BAA-49A9-8F5C-9482212A5640}" destId="{82F176C8-CBBC-49A1-A68B-D91386BA08D6}" srcOrd="1" destOrd="0" presId="urn:microsoft.com/office/officeart/2005/8/layout/orgChart1"/>
    <dgm:cxn modelId="{8F7C0B01-2BCE-449D-BFE7-C221237B3BFD}" type="presParOf" srcId="{CB007EB3-5BAA-49A9-8F5C-9482212A5640}" destId="{57E5BA54-9152-4DF9-BD8E-8A5102E10D44}" srcOrd="2" destOrd="0" presId="urn:microsoft.com/office/officeart/2005/8/layout/orgChart1"/>
    <dgm:cxn modelId="{58BA0C97-0452-44E1-9E80-51F0100205B0}" type="presParOf" srcId="{E2F26A2C-52A4-43B2-A604-2B7C56F70FC9}" destId="{B5E1A609-9222-4239-98EF-B1A5406CAF31}" srcOrd="2" destOrd="0" presId="urn:microsoft.com/office/officeart/2005/8/layout/orgChart1"/>
    <dgm:cxn modelId="{7B66B724-90D3-495A-BCEB-41E75228F24D}" type="presParOf" srcId="{64618015-D15A-4E9D-9BBA-9FC04B3D8850}" destId="{5496F8B1-64DE-4365-B62E-ECC4C47F2EDE}" srcOrd="2" destOrd="0" presId="urn:microsoft.com/office/officeart/2005/8/layout/orgChart1"/>
    <dgm:cxn modelId="{EFBCD4BC-707D-474C-B626-ED8632522BAD}" type="presParOf" srcId="{64618015-D15A-4E9D-9BBA-9FC04B3D8850}" destId="{46FEF85D-6263-4DE5-A1D2-30AAFBA4403E}" srcOrd="3" destOrd="0" presId="urn:microsoft.com/office/officeart/2005/8/layout/orgChart1"/>
    <dgm:cxn modelId="{7E53D1EF-25C3-47C6-BFE5-330E951F232E}" type="presParOf" srcId="{46FEF85D-6263-4DE5-A1D2-30AAFBA4403E}" destId="{1B9FABFE-6DA5-4AEC-BD3A-E4CA031F10BC}" srcOrd="0" destOrd="0" presId="urn:microsoft.com/office/officeart/2005/8/layout/orgChart1"/>
    <dgm:cxn modelId="{E15CCE07-4860-4572-A5CA-3CBC405383D8}" type="presParOf" srcId="{1B9FABFE-6DA5-4AEC-BD3A-E4CA031F10BC}" destId="{2B1FDCC0-DF21-467F-8F2E-14F9CC0FFBB1}" srcOrd="0" destOrd="0" presId="urn:microsoft.com/office/officeart/2005/8/layout/orgChart1"/>
    <dgm:cxn modelId="{B890FD54-4C2A-4CFD-A6DE-C49DA317A5CB}" type="presParOf" srcId="{1B9FABFE-6DA5-4AEC-BD3A-E4CA031F10BC}" destId="{1AEF2109-050A-4B4E-ABB8-DEE9DF790E1C}" srcOrd="1" destOrd="0" presId="urn:microsoft.com/office/officeart/2005/8/layout/orgChart1"/>
    <dgm:cxn modelId="{CB1C864C-01F0-4489-9C54-B62D39771F66}" type="presParOf" srcId="{46FEF85D-6263-4DE5-A1D2-30AAFBA4403E}" destId="{E4A83F48-3B3B-4770-A4DD-07C04D98DBA8}" srcOrd="1" destOrd="0" presId="urn:microsoft.com/office/officeart/2005/8/layout/orgChart1"/>
    <dgm:cxn modelId="{40377BFA-86C5-4386-BC15-CA8E57856BED}" type="presParOf" srcId="{E4A83F48-3B3B-4770-A4DD-07C04D98DBA8}" destId="{442C60A0-48E8-410C-9154-C7C38F6A2314}" srcOrd="0" destOrd="0" presId="urn:microsoft.com/office/officeart/2005/8/layout/orgChart1"/>
    <dgm:cxn modelId="{301E3308-0B2F-4C44-9CCF-470F67D420E7}" type="presParOf" srcId="{E4A83F48-3B3B-4770-A4DD-07C04D98DBA8}" destId="{6CCC8EB7-33C0-414A-B055-6B6A3F2BEE98}" srcOrd="1" destOrd="0" presId="urn:microsoft.com/office/officeart/2005/8/layout/orgChart1"/>
    <dgm:cxn modelId="{DFF13BA5-38CA-44AF-9D1F-D87445C53B6D}" type="presParOf" srcId="{6CCC8EB7-33C0-414A-B055-6B6A3F2BEE98}" destId="{B136DA02-2083-4545-9C9F-50C7BFB7951E}" srcOrd="0" destOrd="0" presId="urn:microsoft.com/office/officeart/2005/8/layout/orgChart1"/>
    <dgm:cxn modelId="{58EFF57B-DAAF-45BD-B911-B166A6A494C9}" type="presParOf" srcId="{B136DA02-2083-4545-9C9F-50C7BFB7951E}" destId="{90CE9A04-A842-4083-B090-A5B5F45FD4AD}" srcOrd="0" destOrd="0" presId="urn:microsoft.com/office/officeart/2005/8/layout/orgChart1"/>
    <dgm:cxn modelId="{31DDAF90-DFFC-4122-9835-547A1A575586}" type="presParOf" srcId="{B136DA02-2083-4545-9C9F-50C7BFB7951E}" destId="{FFB655BC-ACA1-45A8-878D-38E55E5EA287}" srcOrd="1" destOrd="0" presId="urn:microsoft.com/office/officeart/2005/8/layout/orgChart1"/>
    <dgm:cxn modelId="{801DDB09-067B-43D8-83A8-8B527DAB6FB2}" type="presParOf" srcId="{6CCC8EB7-33C0-414A-B055-6B6A3F2BEE98}" destId="{1A83E3AE-D5B1-4174-B435-571F3E00AA59}" srcOrd="1" destOrd="0" presId="urn:microsoft.com/office/officeart/2005/8/layout/orgChart1"/>
    <dgm:cxn modelId="{14361ED6-083C-4377-BF21-2A22390814D4}" type="presParOf" srcId="{6CCC8EB7-33C0-414A-B055-6B6A3F2BEE98}" destId="{540BA158-4421-4B9E-ADE8-B6A8144A6739}" srcOrd="2" destOrd="0" presId="urn:microsoft.com/office/officeart/2005/8/layout/orgChart1"/>
    <dgm:cxn modelId="{9687CC48-6628-4F62-A4CD-D9BE48680C64}" type="presParOf" srcId="{E4A83F48-3B3B-4770-A4DD-07C04D98DBA8}" destId="{FECBD6C5-D451-4BB9-8AD5-177B1483FA79}" srcOrd="2" destOrd="0" presId="urn:microsoft.com/office/officeart/2005/8/layout/orgChart1"/>
    <dgm:cxn modelId="{4416C416-1862-4C25-933A-CF2CD5D887CB}" type="presParOf" srcId="{E4A83F48-3B3B-4770-A4DD-07C04D98DBA8}" destId="{7BD8C915-B81B-435C-8345-6F6E69C4AFEB}" srcOrd="3" destOrd="0" presId="urn:microsoft.com/office/officeart/2005/8/layout/orgChart1"/>
    <dgm:cxn modelId="{92EEA411-B2B2-48D0-AEC3-3BC714DECF03}" type="presParOf" srcId="{7BD8C915-B81B-435C-8345-6F6E69C4AFEB}" destId="{AA9F0532-04D6-4495-8456-6CC565E5F44C}" srcOrd="0" destOrd="0" presId="urn:microsoft.com/office/officeart/2005/8/layout/orgChart1"/>
    <dgm:cxn modelId="{E59FDB33-7319-489E-A116-E3110521AAC1}" type="presParOf" srcId="{AA9F0532-04D6-4495-8456-6CC565E5F44C}" destId="{46B52DAF-80E9-41DB-952A-4F62B57315B0}" srcOrd="0" destOrd="0" presId="urn:microsoft.com/office/officeart/2005/8/layout/orgChart1"/>
    <dgm:cxn modelId="{E7FAF6C9-96D0-47EE-9B27-D17DDB49A4AE}" type="presParOf" srcId="{AA9F0532-04D6-4495-8456-6CC565E5F44C}" destId="{BB27BC91-708B-4D03-98F8-D0F1A6A383F9}" srcOrd="1" destOrd="0" presId="urn:microsoft.com/office/officeart/2005/8/layout/orgChart1"/>
    <dgm:cxn modelId="{1A54D3A1-0443-4889-97F5-B4D2EB97B6AA}" type="presParOf" srcId="{7BD8C915-B81B-435C-8345-6F6E69C4AFEB}" destId="{2E98D16C-91BA-4846-8A40-AF94AB455299}" srcOrd="1" destOrd="0" presId="urn:microsoft.com/office/officeart/2005/8/layout/orgChart1"/>
    <dgm:cxn modelId="{40C8CC4C-6264-4488-87F9-77BCE5043379}" type="presParOf" srcId="{7BD8C915-B81B-435C-8345-6F6E69C4AFEB}" destId="{A636CA6D-DD75-4D17-99F0-714DE054A498}" srcOrd="2" destOrd="0" presId="urn:microsoft.com/office/officeart/2005/8/layout/orgChart1"/>
    <dgm:cxn modelId="{8B64063A-9106-49EC-B9EC-9292804EA404}" type="presParOf" srcId="{E4A83F48-3B3B-4770-A4DD-07C04D98DBA8}" destId="{0C7D9705-1A32-4DCA-AED9-C9B4A7D69FAB}" srcOrd="4" destOrd="0" presId="urn:microsoft.com/office/officeart/2005/8/layout/orgChart1"/>
    <dgm:cxn modelId="{AFA551E9-E9D8-4C53-AE82-A2B7DB3D169B}" type="presParOf" srcId="{E4A83F48-3B3B-4770-A4DD-07C04D98DBA8}" destId="{303B6EAC-15D9-4A40-AB7B-537243074C56}" srcOrd="5" destOrd="0" presId="urn:microsoft.com/office/officeart/2005/8/layout/orgChart1"/>
    <dgm:cxn modelId="{2DE739E9-BE4C-4F7F-98EC-B8CF653AFCEB}" type="presParOf" srcId="{303B6EAC-15D9-4A40-AB7B-537243074C56}" destId="{6E120768-1CF0-40C2-BA71-2196DBE594E0}" srcOrd="0" destOrd="0" presId="urn:microsoft.com/office/officeart/2005/8/layout/orgChart1"/>
    <dgm:cxn modelId="{DEE4EE23-DA0E-42B3-AD2A-29E525B7E343}" type="presParOf" srcId="{6E120768-1CF0-40C2-BA71-2196DBE594E0}" destId="{96EE4709-576F-4262-9FF3-83211A1E3741}" srcOrd="0" destOrd="0" presId="urn:microsoft.com/office/officeart/2005/8/layout/orgChart1"/>
    <dgm:cxn modelId="{5885B352-6930-4BC8-BB9C-43036D348A66}" type="presParOf" srcId="{6E120768-1CF0-40C2-BA71-2196DBE594E0}" destId="{CC2CAFEE-18CF-4013-A539-FE41E243C751}" srcOrd="1" destOrd="0" presId="urn:microsoft.com/office/officeart/2005/8/layout/orgChart1"/>
    <dgm:cxn modelId="{BF47D962-5FF9-46E5-BF73-F7E6D9505255}" type="presParOf" srcId="{303B6EAC-15D9-4A40-AB7B-537243074C56}" destId="{B996BBDF-0AAD-403C-9A63-8D5BFE091294}" srcOrd="1" destOrd="0" presId="urn:microsoft.com/office/officeart/2005/8/layout/orgChart1"/>
    <dgm:cxn modelId="{A3700545-A1AB-473F-A106-DEBFF685A608}" type="presParOf" srcId="{303B6EAC-15D9-4A40-AB7B-537243074C56}" destId="{363E6661-9875-4C03-BB6B-FDE94A27CA60}" srcOrd="2" destOrd="0" presId="urn:microsoft.com/office/officeart/2005/8/layout/orgChart1"/>
    <dgm:cxn modelId="{40C421DE-279E-49E1-B3EA-ED39DA8B5212}" type="presParOf" srcId="{E4A83F48-3B3B-4770-A4DD-07C04D98DBA8}" destId="{3E133AD0-8459-4F16-8682-1320D2A10B20}" srcOrd="6" destOrd="0" presId="urn:microsoft.com/office/officeart/2005/8/layout/orgChart1"/>
    <dgm:cxn modelId="{39E0859D-5909-42DA-9180-F6CFBF156758}" type="presParOf" srcId="{E4A83F48-3B3B-4770-A4DD-07C04D98DBA8}" destId="{A52C8711-9211-48FD-A2D7-79F9ED707494}" srcOrd="7" destOrd="0" presId="urn:microsoft.com/office/officeart/2005/8/layout/orgChart1"/>
    <dgm:cxn modelId="{ED8D2C59-FEFD-4588-8003-8F355BFB0A7E}" type="presParOf" srcId="{A52C8711-9211-48FD-A2D7-79F9ED707494}" destId="{387C2CFC-D9CC-49E7-9621-762E563FD76C}" srcOrd="0" destOrd="0" presId="urn:microsoft.com/office/officeart/2005/8/layout/orgChart1"/>
    <dgm:cxn modelId="{97F39E8A-FC07-4978-8C3E-9D402CFEF236}" type="presParOf" srcId="{387C2CFC-D9CC-49E7-9621-762E563FD76C}" destId="{8FBF111E-FC89-4E99-AF87-E7D4CF08A455}" srcOrd="0" destOrd="0" presId="urn:microsoft.com/office/officeart/2005/8/layout/orgChart1"/>
    <dgm:cxn modelId="{777A0461-3A95-484E-888F-B2041AA3F232}" type="presParOf" srcId="{387C2CFC-D9CC-49E7-9621-762E563FD76C}" destId="{AD26C51B-1761-4F59-97A3-7871BF04CE20}" srcOrd="1" destOrd="0" presId="urn:microsoft.com/office/officeart/2005/8/layout/orgChart1"/>
    <dgm:cxn modelId="{E436A9B9-64FE-4123-99CD-8B4DD2527496}" type="presParOf" srcId="{A52C8711-9211-48FD-A2D7-79F9ED707494}" destId="{594427A3-1726-40EE-B624-7E81A74A0EF1}" srcOrd="1" destOrd="0" presId="urn:microsoft.com/office/officeart/2005/8/layout/orgChart1"/>
    <dgm:cxn modelId="{B3B960A4-9E6E-4F4E-9229-17D17612AC3E}" type="presParOf" srcId="{A52C8711-9211-48FD-A2D7-79F9ED707494}" destId="{7148BCD2-2DBB-45F7-9C52-3A3A8D12C574}" srcOrd="2" destOrd="0" presId="urn:microsoft.com/office/officeart/2005/8/layout/orgChart1"/>
    <dgm:cxn modelId="{2FAC8A5A-B599-44CA-82D1-46DFC04D3F7E}" type="presParOf" srcId="{46FEF85D-6263-4DE5-A1D2-30AAFBA4403E}" destId="{E199B0EC-0752-4832-B2B2-F5878C30A45F}" srcOrd="2" destOrd="0" presId="urn:microsoft.com/office/officeart/2005/8/layout/orgChart1"/>
    <dgm:cxn modelId="{2923747D-9AAA-4623-B4A4-611EA0FEBC54}" type="presParOf" srcId="{64618015-D15A-4E9D-9BBA-9FC04B3D8850}" destId="{E4B9128B-BABE-47BA-A700-55613D833BF9}" srcOrd="4" destOrd="0" presId="urn:microsoft.com/office/officeart/2005/8/layout/orgChart1"/>
    <dgm:cxn modelId="{A7C9D115-C930-41BF-97BB-E7FF93895CC0}" type="presParOf" srcId="{64618015-D15A-4E9D-9BBA-9FC04B3D8850}" destId="{98E911B8-E8C7-46B7-905C-A659DB661071}" srcOrd="5" destOrd="0" presId="urn:microsoft.com/office/officeart/2005/8/layout/orgChart1"/>
    <dgm:cxn modelId="{7C12AD2D-10CF-4F66-A5FE-F3627265F2A2}" type="presParOf" srcId="{98E911B8-E8C7-46B7-905C-A659DB661071}" destId="{FA2A9372-9AC1-4B17-8AC6-4D5D6675C8E2}" srcOrd="0" destOrd="0" presId="urn:microsoft.com/office/officeart/2005/8/layout/orgChart1"/>
    <dgm:cxn modelId="{43F8BE66-9EB6-446B-8CEA-4459841F7A86}" type="presParOf" srcId="{FA2A9372-9AC1-4B17-8AC6-4D5D6675C8E2}" destId="{87281779-B727-474E-AF68-3F8A854EF6EE}" srcOrd="0" destOrd="0" presId="urn:microsoft.com/office/officeart/2005/8/layout/orgChart1"/>
    <dgm:cxn modelId="{B5A0F091-9582-4B5C-B177-ED2E8AA05118}" type="presParOf" srcId="{FA2A9372-9AC1-4B17-8AC6-4D5D6675C8E2}" destId="{2AD128F4-A5B8-4054-B79B-5A318B11F33B}" srcOrd="1" destOrd="0" presId="urn:microsoft.com/office/officeart/2005/8/layout/orgChart1"/>
    <dgm:cxn modelId="{55843DA1-49FA-43A4-807D-C922DB121C1F}" type="presParOf" srcId="{98E911B8-E8C7-46B7-905C-A659DB661071}" destId="{4F14DD0A-5BEF-4DC3-BC32-BE28A6DEA7BB}" srcOrd="1" destOrd="0" presId="urn:microsoft.com/office/officeart/2005/8/layout/orgChart1"/>
    <dgm:cxn modelId="{486032B1-008C-4240-8848-584E3B217C3C}" type="presParOf" srcId="{4F14DD0A-5BEF-4DC3-BC32-BE28A6DEA7BB}" destId="{A9C3B42C-F042-4614-AB5C-E25947565AC0}" srcOrd="0" destOrd="0" presId="urn:microsoft.com/office/officeart/2005/8/layout/orgChart1"/>
    <dgm:cxn modelId="{EE10F5B0-E37E-4F32-A047-2726FF3F5A19}" type="presParOf" srcId="{4F14DD0A-5BEF-4DC3-BC32-BE28A6DEA7BB}" destId="{6C7427FD-46D4-41EF-B14B-16CA72E91D97}" srcOrd="1" destOrd="0" presId="urn:microsoft.com/office/officeart/2005/8/layout/orgChart1"/>
    <dgm:cxn modelId="{93CA16B6-2E35-48DA-8147-222BFCD98A43}" type="presParOf" srcId="{6C7427FD-46D4-41EF-B14B-16CA72E91D97}" destId="{3CC2CC63-3D61-41D0-AE0E-CC68B8755921}" srcOrd="0" destOrd="0" presId="urn:microsoft.com/office/officeart/2005/8/layout/orgChart1"/>
    <dgm:cxn modelId="{EE3D81DA-4D1E-4E20-B2E9-D791DAC4ECCB}" type="presParOf" srcId="{3CC2CC63-3D61-41D0-AE0E-CC68B8755921}" destId="{726B57FE-3757-40ED-93C2-41E7B5696C1A}" srcOrd="0" destOrd="0" presId="urn:microsoft.com/office/officeart/2005/8/layout/orgChart1"/>
    <dgm:cxn modelId="{58B16D3B-FF7B-4986-AE5C-29B0AC279827}" type="presParOf" srcId="{3CC2CC63-3D61-41D0-AE0E-CC68B8755921}" destId="{90141641-74E3-4D2D-9EF8-E12DDABE9595}" srcOrd="1" destOrd="0" presId="urn:microsoft.com/office/officeart/2005/8/layout/orgChart1"/>
    <dgm:cxn modelId="{738CA168-979F-4218-9065-FB0D4F8C77D5}" type="presParOf" srcId="{6C7427FD-46D4-41EF-B14B-16CA72E91D97}" destId="{B7D25581-31FA-465A-905F-36DA536F588E}" srcOrd="1" destOrd="0" presId="urn:microsoft.com/office/officeart/2005/8/layout/orgChart1"/>
    <dgm:cxn modelId="{19315877-C5CB-4910-A31A-63229154A8D8}" type="presParOf" srcId="{6C7427FD-46D4-41EF-B14B-16CA72E91D97}" destId="{34D06D03-58DE-4EDF-8A39-196504DDA2F9}" srcOrd="2" destOrd="0" presId="urn:microsoft.com/office/officeart/2005/8/layout/orgChart1"/>
    <dgm:cxn modelId="{F0370207-4453-4CDA-9E34-E557BC61BA6C}" type="presParOf" srcId="{4F14DD0A-5BEF-4DC3-BC32-BE28A6DEA7BB}" destId="{6827586C-D349-474A-8CBB-0747A645296A}" srcOrd="2" destOrd="0" presId="urn:microsoft.com/office/officeart/2005/8/layout/orgChart1"/>
    <dgm:cxn modelId="{67484304-C261-4778-BB02-4B563D982DC0}" type="presParOf" srcId="{4F14DD0A-5BEF-4DC3-BC32-BE28A6DEA7BB}" destId="{75D6488F-C599-48E6-B321-BCC311BD4032}" srcOrd="3" destOrd="0" presId="urn:microsoft.com/office/officeart/2005/8/layout/orgChart1"/>
    <dgm:cxn modelId="{32D6529A-3669-42DA-9890-3F10FD8E5282}" type="presParOf" srcId="{75D6488F-C599-48E6-B321-BCC311BD4032}" destId="{4F72260E-FD7E-42B5-914D-70E0AE672EF2}" srcOrd="0" destOrd="0" presId="urn:microsoft.com/office/officeart/2005/8/layout/orgChart1"/>
    <dgm:cxn modelId="{84B76C5F-3B8A-4313-BA22-90167F2163D7}" type="presParOf" srcId="{4F72260E-FD7E-42B5-914D-70E0AE672EF2}" destId="{B7910F30-3048-4E44-8539-3FE292690092}" srcOrd="0" destOrd="0" presId="urn:microsoft.com/office/officeart/2005/8/layout/orgChart1"/>
    <dgm:cxn modelId="{250F7CD0-1C58-4ED6-9859-5E6BB9E9AA8C}" type="presParOf" srcId="{4F72260E-FD7E-42B5-914D-70E0AE672EF2}" destId="{546341ED-6E24-4788-9D09-223219591C47}" srcOrd="1" destOrd="0" presId="urn:microsoft.com/office/officeart/2005/8/layout/orgChart1"/>
    <dgm:cxn modelId="{5CD6B5DF-AFBC-4CF9-991F-F43A9CEAD320}" type="presParOf" srcId="{75D6488F-C599-48E6-B321-BCC311BD4032}" destId="{D681879E-E9D9-4093-A47A-13BB7C372919}" srcOrd="1" destOrd="0" presId="urn:microsoft.com/office/officeart/2005/8/layout/orgChart1"/>
    <dgm:cxn modelId="{5ADDA7A4-1A6C-4C83-9673-4F39EC62B617}" type="presParOf" srcId="{75D6488F-C599-48E6-B321-BCC311BD4032}" destId="{C9B52ECD-A929-4E2F-B539-1F6FB2A9617D}" srcOrd="2" destOrd="0" presId="urn:microsoft.com/office/officeart/2005/8/layout/orgChart1"/>
    <dgm:cxn modelId="{2C253C3D-6247-4551-AC01-C77329752CCC}" type="presParOf" srcId="{4F14DD0A-5BEF-4DC3-BC32-BE28A6DEA7BB}" destId="{B8D04FBB-B7D3-43C4-AE79-73189183A19A}" srcOrd="4" destOrd="0" presId="urn:microsoft.com/office/officeart/2005/8/layout/orgChart1"/>
    <dgm:cxn modelId="{D53B8029-0E58-4550-94F1-B3D4078D8096}" type="presParOf" srcId="{4F14DD0A-5BEF-4DC3-BC32-BE28A6DEA7BB}" destId="{514F7A4A-104A-4054-9066-1BC350FD4F8D}" srcOrd="5" destOrd="0" presId="urn:microsoft.com/office/officeart/2005/8/layout/orgChart1"/>
    <dgm:cxn modelId="{F17C28B3-A9FF-4234-A653-E33B9DBE4A27}" type="presParOf" srcId="{514F7A4A-104A-4054-9066-1BC350FD4F8D}" destId="{89B513F0-70C2-4A70-8E70-07DB346D2639}" srcOrd="0" destOrd="0" presId="urn:microsoft.com/office/officeart/2005/8/layout/orgChart1"/>
    <dgm:cxn modelId="{1585640B-6E02-40E9-9AF7-576DFFCB5D46}" type="presParOf" srcId="{89B513F0-70C2-4A70-8E70-07DB346D2639}" destId="{AD3AE79F-64F1-424F-8070-5500B04BE991}" srcOrd="0" destOrd="0" presId="urn:microsoft.com/office/officeart/2005/8/layout/orgChart1"/>
    <dgm:cxn modelId="{594A7EC2-E66C-43B6-B04D-64C09C86FC6E}" type="presParOf" srcId="{89B513F0-70C2-4A70-8E70-07DB346D2639}" destId="{7A0538BB-D802-4405-B22C-E4E2FC1585C4}" srcOrd="1" destOrd="0" presId="urn:microsoft.com/office/officeart/2005/8/layout/orgChart1"/>
    <dgm:cxn modelId="{B42D38AF-1189-4697-9F8F-33879FC276C1}" type="presParOf" srcId="{514F7A4A-104A-4054-9066-1BC350FD4F8D}" destId="{95B8ED46-814D-43FD-BF23-E94BB2597A59}" srcOrd="1" destOrd="0" presId="urn:microsoft.com/office/officeart/2005/8/layout/orgChart1"/>
    <dgm:cxn modelId="{CA5F5F6D-6CE0-4DBD-BA71-E3E9AF926706}" type="presParOf" srcId="{514F7A4A-104A-4054-9066-1BC350FD4F8D}" destId="{95F37EF3-7221-4F76-BCEE-1B6813B1B0B3}" srcOrd="2" destOrd="0" presId="urn:microsoft.com/office/officeart/2005/8/layout/orgChart1"/>
    <dgm:cxn modelId="{0544714D-B0CE-463A-A907-56A2A959F3EC}" type="presParOf" srcId="{98E911B8-E8C7-46B7-905C-A659DB661071}" destId="{A583AD1A-E42E-478D-AF6E-989309BB36E9}" srcOrd="2" destOrd="0" presId="urn:microsoft.com/office/officeart/2005/8/layout/orgChart1"/>
    <dgm:cxn modelId="{FBA29F11-881B-4AE5-8BB3-BE9A8F22A436}" type="presParOf" srcId="{64618015-D15A-4E9D-9BBA-9FC04B3D8850}" destId="{AFA22ABE-68B7-4BB7-97A1-8719BC628B15}" srcOrd="6" destOrd="0" presId="urn:microsoft.com/office/officeart/2005/8/layout/orgChart1"/>
    <dgm:cxn modelId="{EC2C8BF7-71B7-411D-8FAB-F5E06F32C2FA}" type="presParOf" srcId="{64618015-D15A-4E9D-9BBA-9FC04B3D8850}" destId="{6F0A4815-9D77-4E35-9584-9679E82FA2B1}" srcOrd="7" destOrd="0" presId="urn:microsoft.com/office/officeart/2005/8/layout/orgChart1"/>
    <dgm:cxn modelId="{C17AB483-FA62-477F-A0B8-2D8AB62D06D3}" type="presParOf" srcId="{6F0A4815-9D77-4E35-9584-9679E82FA2B1}" destId="{04E7B594-0459-44D6-BF45-71EB2F734F71}" srcOrd="0" destOrd="0" presId="urn:microsoft.com/office/officeart/2005/8/layout/orgChart1"/>
    <dgm:cxn modelId="{D398FD6C-D525-4124-9063-641947201423}" type="presParOf" srcId="{04E7B594-0459-44D6-BF45-71EB2F734F71}" destId="{761C516A-B71B-4651-AD21-6346C742AC28}" srcOrd="0" destOrd="0" presId="urn:microsoft.com/office/officeart/2005/8/layout/orgChart1"/>
    <dgm:cxn modelId="{0531C1BF-FCDB-43AC-BEB3-99B24C976A9A}" type="presParOf" srcId="{04E7B594-0459-44D6-BF45-71EB2F734F71}" destId="{2FDBB1E8-A4F2-4FB6-8784-076DED6BD634}" srcOrd="1" destOrd="0" presId="urn:microsoft.com/office/officeart/2005/8/layout/orgChart1"/>
    <dgm:cxn modelId="{0EB7AD52-9D48-4B11-B3FE-0101B89627D3}" type="presParOf" srcId="{6F0A4815-9D77-4E35-9584-9679E82FA2B1}" destId="{CD1AFE7C-660A-408B-988F-6869A46AAB9E}" srcOrd="1" destOrd="0" presId="urn:microsoft.com/office/officeart/2005/8/layout/orgChart1"/>
    <dgm:cxn modelId="{404A4C73-E50B-4AD2-B89F-DC92E4C31195}" type="presParOf" srcId="{CD1AFE7C-660A-408B-988F-6869A46AAB9E}" destId="{6ACE1600-9B75-43A7-9B93-1E15D10C33F2}" srcOrd="0" destOrd="0" presId="urn:microsoft.com/office/officeart/2005/8/layout/orgChart1"/>
    <dgm:cxn modelId="{E74E6BD1-B6FC-44A1-9856-3AB3A5A56B9A}" type="presParOf" srcId="{CD1AFE7C-660A-408B-988F-6869A46AAB9E}" destId="{C08A5172-03EE-4650-855D-5732343764BA}" srcOrd="1" destOrd="0" presId="urn:microsoft.com/office/officeart/2005/8/layout/orgChart1"/>
    <dgm:cxn modelId="{0B0C5DBE-FF06-49D9-90C8-7A24ED5E3161}" type="presParOf" srcId="{C08A5172-03EE-4650-855D-5732343764BA}" destId="{88C4CE32-E3E5-48CF-99F2-1D4155AC5E21}" srcOrd="0" destOrd="0" presId="urn:microsoft.com/office/officeart/2005/8/layout/orgChart1"/>
    <dgm:cxn modelId="{C620319C-2086-4A9B-99F7-D6FDBD504A4D}" type="presParOf" srcId="{88C4CE32-E3E5-48CF-99F2-1D4155AC5E21}" destId="{526E31AE-5194-45EC-BB33-441DF5A22E3E}" srcOrd="0" destOrd="0" presId="urn:microsoft.com/office/officeart/2005/8/layout/orgChart1"/>
    <dgm:cxn modelId="{6082EB9E-E229-4BF8-8C09-D47AC8250DBF}" type="presParOf" srcId="{88C4CE32-E3E5-48CF-99F2-1D4155AC5E21}" destId="{720EC410-430C-4486-A4D7-386CAFCE2AA5}" srcOrd="1" destOrd="0" presId="urn:microsoft.com/office/officeart/2005/8/layout/orgChart1"/>
    <dgm:cxn modelId="{4DCC118F-976B-4398-BFED-F270B99C2085}" type="presParOf" srcId="{C08A5172-03EE-4650-855D-5732343764BA}" destId="{2ACD1EB1-2ADB-4243-B6E6-88599227F347}" srcOrd="1" destOrd="0" presId="urn:microsoft.com/office/officeart/2005/8/layout/orgChart1"/>
    <dgm:cxn modelId="{C74D30EB-B233-43C5-9804-EC2A214849C3}" type="presParOf" srcId="{2ACD1EB1-2ADB-4243-B6E6-88599227F347}" destId="{B6141816-F1D5-4184-A1BF-94F3EAB32A20}" srcOrd="0" destOrd="0" presId="urn:microsoft.com/office/officeart/2005/8/layout/orgChart1"/>
    <dgm:cxn modelId="{4F9418FA-AD35-4F1A-8B27-61DB7A6BE5F6}" type="presParOf" srcId="{2ACD1EB1-2ADB-4243-B6E6-88599227F347}" destId="{74EEC085-55C0-48CC-90BE-683EB5D0E342}" srcOrd="1" destOrd="0" presId="urn:microsoft.com/office/officeart/2005/8/layout/orgChart1"/>
    <dgm:cxn modelId="{8BFF1242-5BB5-4EFC-957D-82D143DBE190}" type="presParOf" srcId="{74EEC085-55C0-48CC-90BE-683EB5D0E342}" destId="{36606F01-46FF-452E-A1CD-EAAF9C1B9060}" srcOrd="0" destOrd="0" presId="urn:microsoft.com/office/officeart/2005/8/layout/orgChart1"/>
    <dgm:cxn modelId="{0388461E-9866-42E0-9B0B-0F57C2DBEA3F}" type="presParOf" srcId="{36606F01-46FF-452E-A1CD-EAAF9C1B9060}" destId="{F05B96CB-41FD-4418-8841-3F638DDF4BA1}" srcOrd="0" destOrd="0" presId="urn:microsoft.com/office/officeart/2005/8/layout/orgChart1"/>
    <dgm:cxn modelId="{18B7EDC6-F712-40B0-B4BF-64A296A10A52}" type="presParOf" srcId="{36606F01-46FF-452E-A1CD-EAAF9C1B9060}" destId="{486B18A0-7FB7-47FF-9EBA-8C5894768066}" srcOrd="1" destOrd="0" presId="urn:microsoft.com/office/officeart/2005/8/layout/orgChart1"/>
    <dgm:cxn modelId="{9BD2AA05-D5B7-4E68-B904-57F7767F9669}" type="presParOf" srcId="{74EEC085-55C0-48CC-90BE-683EB5D0E342}" destId="{3A79966C-2502-42EB-8004-3988D147CDBF}" srcOrd="1" destOrd="0" presId="urn:microsoft.com/office/officeart/2005/8/layout/orgChart1"/>
    <dgm:cxn modelId="{1614D7E2-6BEA-4664-A075-0D1DE44C0FD5}" type="presParOf" srcId="{74EEC085-55C0-48CC-90BE-683EB5D0E342}" destId="{B826A4C5-FA5C-49C3-9C86-F0548220944E}" srcOrd="2" destOrd="0" presId="urn:microsoft.com/office/officeart/2005/8/layout/orgChart1"/>
    <dgm:cxn modelId="{2417AA37-AD76-493A-8E3A-61BB655A3266}" type="presParOf" srcId="{2ACD1EB1-2ADB-4243-B6E6-88599227F347}" destId="{D317269D-A40E-4777-9AE2-64D10115B244}" srcOrd="2" destOrd="0" presId="urn:microsoft.com/office/officeart/2005/8/layout/orgChart1"/>
    <dgm:cxn modelId="{B79CB51E-0310-47EC-B7D1-BCC387418DC4}" type="presParOf" srcId="{2ACD1EB1-2ADB-4243-B6E6-88599227F347}" destId="{0EA40265-BEBD-4526-8B85-D4E978DC9E86}" srcOrd="3" destOrd="0" presId="urn:microsoft.com/office/officeart/2005/8/layout/orgChart1"/>
    <dgm:cxn modelId="{05FE5E37-E911-4F4D-A1CF-CC366B51291C}" type="presParOf" srcId="{0EA40265-BEBD-4526-8B85-D4E978DC9E86}" destId="{976F2B15-171D-4595-ACE0-817F20890B2C}" srcOrd="0" destOrd="0" presId="urn:microsoft.com/office/officeart/2005/8/layout/orgChart1"/>
    <dgm:cxn modelId="{7F9298AC-3D8A-4808-BBA7-34C6497350F4}" type="presParOf" srcId="{976F2B15-171D-4595-ACE0-817F20890B2C}" destId="{41A69959-D312-4F20-B965-23CDD60FC650}" srcOrd="0" destOrd="0" presId="urn:microsoft.com/office/officeart/2005/8/layout/orgChart1"/>
    <dgm:cxn modelId="{433DCBEB-A6DB-4363-9302-AD0EA8FD3243}" type="presParOf" srcId="{976F2B15-171D-4595-ACE0-817F20890B2C}" destId="{070CEDAC-6BDE-4EE1-89CD-A4DAD6DFEC78}" srcOrd="1" destOrd="0" presId="urn:microsoft.com/office/officeart/2005/8/layout/orgChart1"/>
    <dgm:cxn modelId="{07AD0386-2BD3-486C-958E-9866DE6428BF}" type="presParOf" srcId="{0EA40265-BEBD-4526-8B85-D4E978DC9E86}" destId="{6EF9B1CF-3D9C-4D67-B457-31532F349F2C}" srcOrd="1" destOrd="0" presId="urn:microsoft.com/office/officeart/2005/8/layout/orgChart1"/>
    <dgm:cxn modelId="{00C47E0B-C26E-47B9-8C77-4E841E3FCCB3}" type="presParOf" srcId="{0EA40265-BEBD-4526-8B85-D4E978DC9E86}" destId="{92999A9A-409C-44C1-A3E2-2F5EE9D81C1E}" srcOrd="2" destOrd="0" presId="urn:microsoft.com/office/officeart/2005/8/layout/orgChart1"/>
    <dgm:cxn modelId="{96D5419E-5F82-4D66-8E79-CBCBAFC79F4E}" type="presParOf" srcId="{2ACD1EB1-2ADB-4243-B6E6-88599227F347}" destId="{0EED499A-9322-4AF4-A0A9-E292CBEEDCDC}" srcOrd="4" destOrd="0" presId="urn:microsoft.com/office/officeart/2005/8/layout/orgChart1"/>
    <dgm:cxn modelId="{FCF1A433-B649-451B-9D98-E7F737166383}" type="presParOf" srcId="{2ACD1EB1-2ADB-4243-B6E6-88599227F347}" destId="{F9B64310-9E99-49D3-9223-AD9618E13CC8}" srcOrd="5" destOrd="0" presId="urn:microsoft.com/office/officeart/2005/8/layout/orgChart1"/>
    <dgm:cxn modelId="{61719A57-D800-4151-AA54-A3C7B4797BAB}" type="presParOf" srcId="{F9B64310-9E99-49D3-9223-AD9618E13CC8}" destId="{0D1782C2-6D2E-45B3-A5F7-68C49710B3CC}" srcOrd="0" destOrd="0" presId="urn:microsoft.com/office/officeart/2005/8/layout/orgChart1"/>
    <dgm:cxn modelId="{E95560B8-DDB0-430B-94ED-503AF950BB8E}" type="presParOf" srcId="{0D1782C2-6D2E-45B3-A5F7-68C49710B3CC}" destId="{7A9702D6-1653-42F6-B4C9-8F57691F84C4}" srcOrd="0" destOrd="0" presId="urn:microsoft.com/office/officeart/2005/8/layout/orgChart1"/>
    <dgm:cxn modelId="{11D01931-3DE0-46FF-90E5-77D990305E6A}" type="presParOf" srcId="{0D1782C2-6D2E-45B3-A5F7-68C49710B3CC}" destId="{646B5C27-4429-49E8-841F-BC133E1ADFC5}" srcOrd="1" destOrd="0" presId="urn:microsoft.com/office/officeart/2005/8/layout/orgChart1"/>
    <dgm:cxn modelId="{966FC541-0823-4B84-B163-512ECD176083}" type="presParOf" srcId="{F9B64310-9E99-49D3-9223-AD9618E13CC8}" destId="{1DB4F1E6-5962-424A-9957-B48114DCC470}" srcOrd="1" destOrd="0" presId="urn:microsoft.com/office/officeart/2005/8/layout/orgChart1"/>
    <dgm:cxn modelId="{21A18B35-E7AE-45BE-B581-A6D12CB29C7B}" type="presParOf" srcId="{F9B64310-9E99-49D3-9223-AD9618E13CC8}" destId="{473717D2-22E1-45EC-9CCC-54D9F06096C9}" srcOrd="2" destOrd="0" presId="urn:microsoft.com/office/officeart/2005/8/layout/orgChart1"/>
    <dgm:cxn modelId="{6582ABCD-D9E4-4560-AB22-93CFA4DD4AB9}" type="presParOf" srcId="{2ACD1EB1-2ADB-4243-B6E6-88599227F347}" destId="{01E93021-9E6A-4C49-A788-A21651F0B915}" srcOrd="6" destOrd="0" presId="urn:microsoft.com/office/officeart/2005/8/layout/orgChart1"/>
    <dgm:cxn modelId="{D5DF364C-1DE2-49C7-B7EF-E98E681D0B48}" type="presParOf" srcId="{2ACD1EB1-2ADB-4243-B6E6-88599227F347}" destId="{FA042201-A56F-4B3F-99F9-8A9FEA9F23AB}" srcOrd="7" destOrd="0" presId="urn:microsoft.com/office/officeart/2005/8/layout/orgChart1"/>
    <dgm:cxn modelId="{299AAC17-E28B-4EEA-B25B-9CC6E207AD18}" type="presParOf" srcId="{FA042201-A56F-4B3F-99F9-8A9FEA9F23AB}" destId="{99557809-3E75-460A-9F60-D10A39CC6D7E}" srcOrd="0" destOrd="0" presId="urn:microsoft.com/office/officeart/2005/8/layout/orgChart1"/>
    <dgm:cxn modelId="{93CC4C00-B024-474F-B8F3-FA8B6FDABDA5}" type="presParOf" srcId="{99557809-3E75-460A-9F60-D10A39CC6D7E}" destId="{85A60D63-0AC8-4F3E-B2DC-52CF63C217F9}" srcOrd="0" destOrd="0" presId="urn:microsoft.com/office/officeart/2005/8/layout/orgChart1"/>
    <dgm:cxn modelId="{32215FA6-3FAF-44D9-BD14-6CAB48C7F2B6}" type="presParOf" srcId="{99557809-3E75-460A-9F60-D10A39CC6D7E}" destId="{EE4943AF-676D-458F-A067-2DD447F8EAF6}" srcOrd="1" destOrd="0" presId="urn:microsoft.com/office/officeart/2005/8/layout/orgChart1"/>
    <dgm:cxn modelId="{BF72D5BC-C758-4AD6-ACCA-37D4620ADB0F}" type="presParOf" srcId="{FA042201-A56F-4B3F-99F9-8A9FEA9F23AB}" destId="{EC079336-7352-4B95-99DB-72B3F539811A}" srcOrd="1" destOrd="0" presId="urn:microsoft.com/office/officeart/2005/8/layout/orgChart1"/>
    <dgm:cxn modelId="{F7F284F7-9C24-460A-AFE8-5F0C0C045CAB}" type="presParOf" srcId="{FA042201-A56F-4B3F-99F9-8A9FEA9F23AB}" destId="{26FB0397-4500-4A44-A8A1-363F1DDBB725}" srcOrd="2" destOrd="0" presId="urn:microsoft.com/office/officeart/2005/8/layout/orgChart1"/>
    <dgm:cxn modelId="{7FB28CB7-C236-401C-BC9C-5948DB30198C}" type="presParOf" srcId="{C08A5172-03EE-4650-855D-5732343764BA}" destId="{8D0176C1-2FEA-4432-8555-EAE9E1D8F3F5}" srcOrd="2" destOrd="0" presId="urn:microsoft.com/office/officeart/2005/8/layout/orgChart1"/>
    <dgm:cxn modelId="{F60CFFAF-DC81-43CB-A511-ED83002C7219}" type="presParOf" srcId="{CD1AFE7C-660A-408B-988F-6869A46AAB9E}" destId="{E46D7EA9-FA22-4BB9-82D6-FC7844B56A0B}" srcOrd="2" destOrd="0" presId="urn:microsoft.com/office/officeart/2005/8/layout/orgChart1"/>
    <dgm:cxn modelId="{A9E754FE-F05F-4836-B2C9-8FEF019B96EE}" type="presParOf" srcId="{CD1AFE7C-660A-408B-988F-6869A46AAB9E}" destId="{C6EAD068-091D-4FC8-ADF0-CBFD5BF41329}" srcOrd="3" destOrd="0" presId="urn:microsoft.com/office/officeart/2005/8/layout/orgChart1"/>
    <dgm:cxn modelId="{A279B28F-461A-4C2D-B8D9-E6B892505A41}" type="presParOf" srcId="{C6EAD068-091D-4FC8-ADF0-CBFD5BF41329}" destId="{8D9BA092-7823-4AE6-95F8-E3C41BED781F}" srcOrd="0" destOrd="0" presId="urn:microsoft.com/office/officeart/2005/8/layout/orgChart1"/>
    <dgm:cxn modelId="{3A9F7355-C9D5-4317-8FE6-0554599B0C6B}" type="presParOf" srcId="{8D9BA092-7823-4AE6-95F8-E3C41BED781F}" destId="{17E22A7A-C9DE-4A70-876D-4326ACE8A246}" srcOrd="0" destOrd="0" presId="urn:microsoft.com/office/officeart/2005/8/layout/orgChart1"/>
    <dgm:cxn modelId="{AF8E4A91-1576-4604-9601-38090A59AF93}" type="presParOf" srcId="{8D9BA092-7823-4AE6-95F8-E3C41BED781F}" destId="{91EC5FE7-13DB-433F-B27A-3705A814A284}" srcOrd="1" destOrd="0" presId="urn:microsoft.com/office/officeart/2005/8/layout/orgChart1"/>
    <dgm:cxn modelId="{B7763ACE-10B8-4DE6-A039-5B42CD62D4CB}" type="presParOf" srcId="{C6EAD068-091D-4FC8-ADF0-CBFD5BF41329}" destId="{764340C0-1002-4C1A-BBC8-4D7EBC5EF760}" srcOrd="1" destOrd="0" presId="urn:microsoft.com/office/officeart/2005/8/layout/orgChart1"/>
    <dgm:cxn modelId="{059A5B65-54BC-47BF-B5CC-25C7AF4C91D0}" type="presParOf" srcId="{764340C0-1002-4C1A-BBC8-4D7EBC5EF760}" destId="{6C5BF65A-0C96-45F7-8894-180BD01C3220}" srcOrd="0" destOrd="0" presId="urn:microsoft.com/office/officeart/2005/8/layout/orgChart1"/>
    <dgm:cxn modelId="{F44A5203-2D46-45E4-9080-073DFF3E4B73}" type="presParOf" srcId="{764340C0-1002-4C1A-BBC8-4D7EBC5EF760}" destId="{F9FBB8D1-B102-4E66-8EF5-72BD63278455}" srcOrd="1" destOrd="0" presId="urn:microsoft.com/office/officeart/2005/8/layout/orgChart1"/>
    <dgm:cxn modelId="{B6CB1B41-560A-41E7-B68E-3E77BBB983E6}" type="presParOf" srcId="{F9FBB8D1-B102-4E66-8EF5-72BD63278455}" destId="{6A71274A-9E57-4786-9D86-A744F5C8A9A8}" srcOrd="0" destOrd="0" presId="urn:microsoft.com/office/officeart/2005/8/layout/orgChart1"/>
    <dgm:cxn modelId="{6EA22775-5899-41E3-B310-B598EB91AD33}" type="presParOf" srcId="{6A71274A-9E57-4786-9D86-A744F5C8A9A8}" destId="{69B6921D-19FB-4B4E-A850-4197CE537714}" srcOrd="0" destOrd="0" presId="urn:microsoft.com/office/officeart/2005/8/layout/orgChart1"/>
    <dgm:cxn modelId="{8815FBED-0808-4942-AD0D-6F42EF9D03DE}" type="presParOf" srcId="{6A71274A-9E57-4786-9D86-A744F5C8A9A8}" destId="{DDC11A5C-23E6-470E-A85C-08AEBF854B47}" srcOrd="1" destOrd="0" presId="urn:microsoft.com/office/officeart/2005/8/layout/orgChart1"/>
    <dgm:cxn modelId="{A30089DB-79AD-444F-BCFC-887E419F4197}" type="presParOf" srcId="{F9FBB8D1-B102-4E66-8EF5-72BD63278455}" destId="{524C0C25-7A8E-4AEA-ABCC-5EEC6F9029CD}" srcOrd="1" destOrd="0" presId="urn:microsoft.com/office/officeart/2005/8/layout/orgChart1"/>
    <dgm:cxn modelId="{9F0D6A74-DB15-413B-BABB-DE1BAA420CAF}" type="presParOf" srcId="{F9FBB8D1-B102-4E66-8EF5-72BD63278455}" destId="{26993507-E405-4257-9DC1-FFCCC7B692FE}" srcOrd="2" destOrd="0" presId="urn:microsoft.com/office/officeart/2005/8/layout/orgChart1"/>
    <dgm:cxn modelId="{41B73249-0899-4DB0-B348-FD30D033FB82}" type="presParOf" srcId="{764340C0-1002-4C1A-BBC8-4D7EBC5EF760}" destId="{B61619E4-64EF-46F4-AB65-831173F13E35}" srcOrd="2" destOrd="0" presId="urn:microsoft.com/office/officeart/2005/8/layout/orgChart1"/>
    <dgm:cxn modelId="{11A86957-A5E2-4955-9048-1CE614FE56C7}" type="presParOf" srcId="{764340C0-1002-4C1A-BBC8-4D7EBC5EF760}" destId="{F3D8502F-A1AD-4509-BC74-56D739329BD2}" srcOrd="3" destOrd="0" presId="urn:microsoft.com/office/officeart/2005/8/layout/orgChart1"/>
    <dgm:cxn modelId="{44430A7D-F056-4E0A-A2A4-4CF97A85A947}" type="presParOf" srcId="{F3D8502F-A1AD-4509-BC74-56D739329BD2}" destId="{9FE90E4E-A171-44A0-9F53-BBBACC7DCC10}" srcOrd="0" destOrd="0" presId="urn:microsoft.com/office/officeart/2005/8/layout/orgChart1"/>
    <dgm:cxn modelId="{BC4C0D93-71B4-4E26-8836-26447F02DF2F}" type="presParOf" srcId="{9FE90E4E-A171-44A0-9F53-BBBACC7DCC10}" destId="{83596BDA-ACAF-4433-A966-F50908976213}" srcOrd="0" destOrd="0" presId="urn:microsoft.com/office/officeart/2005/8/layout/orgChart1"/>
    <dgm:cxn modelId="{2BA21C7F-969E-422B-9202-AAA43BF05290}" type="presParOf" srcId="{9FE90E4E-A171-44A0-9F53-BBBACC7DCC10}" destId="{46D48DF8-57B8-489F-979B-2129E4AC9672}" srcOrd="1" destOrd="0" presId="urn:microsoft.com/office/officeart/2005/8/layout/orgChart1"/>
    <dgm:cxn modelId="{806BFB44-957A-42A7-8C17-E3BBEB54ED34}" type="presParOf" srcId="{F3D8502F-A1AD-4509-BC74-56D739329BD2}" destId="{53579219-6605-4B00-AE19-9B8469F1244A}" srcOrd="1" destOrd="0" presId="urn:microsoft.com/office/officeart/2005/8/layout/orgChart1"/>
    <dgm:cxn modelId="{7DE309AB-C72B-4F9D-B833-CAE11ADDF330}" type="presParOf" srcId="{F3D8502F-A1AD-4509-BC74-56D739329BD2}" destId="{3ED5F930-8DAD-4AC7-AC5B-411F2F835BDA}" srcOrd="2" destOrd="0" presId="urn:microsoft.com/office/officeart/2005/8/layout/orgChart1"/>
    <dgm:cxn modelId="{87CA973F-F8D3-431B-A5A2-43E361905788}" type="presParOf" srcId="{764340C0-1002-4C1A-BBC8-4D7EBC5EF760}" destId="{93D80243-4382-447E-A337-5FB8DA354473}" srcOrd="4" destOrd="0" presId="urn:microsoft.com/office/officeart/2005/8/layout/orgChart1"/>
    <dgm:cxn modelId="{A35613B4-04E5-4C91-89C3-C0F17141BE39}" type="presParOf" srcId="{764340C0-1002-4C1A-BBC8-4D7EBC5EF760}" destId="{3B756905-6A2F-40F2-BCF0-B6590945252E}" srcOrd="5" destOrd="0" presId="urn:microsoft.com/office/officeart/2005/8/layout/orgChart1"/>
    <dgm:cxn modelId="{4DF85E80-0C66-41BA-A8E4-44A81BC9CAEC}" type="presParOf" srcId="{3B756905-6A2F-40F2-BCF0-B6590945252E}" destId="{A3682A8C-2323-4DB3-AFB2-6DDC2296BFAC}" srcOrd="0" destOrd="0" presId="urn:microsoft.com/office/officeart/2005/8/layout/orgChart1"/>
    <dgm:cxn modelId="{76463EE0-5A34-4738-A7AA-5CE73ACB6D10}" type="presParOf" srcId="{A3682A8C-2323-4DB3-AFB2-6DDC2296BFAC}" destId="{84002FC3-B971-41DA-A1A3-3FE96AD4915E}" srcOrd="0" destOrd="0" presId="urn:microsoft.com/office/officeart/2005/8/layout/orgChart1"/>
    <dgm:cxn modelId="{E426B09F-0A5C-4296-A5F1-0915D34E6451}" type="presParOf" srcId="{A3682A8C-2323-4DB3-AFB2-6DDC2296BFAC}" destId="{95D35EF4-2935-4766-80B5-6C0919066CA5}" srcOrd="1" destOrd="0" presId="urn:microsoft.com/office/officeart/2005/8/layout/orgChart1"/>
    <dgm:cxn modelId="{67CB27C0-0051-44E6-9A71-69CB4C529FE0}" type="presParOf" srcId="{3B756905-6A2F-40F2-BCF0-B6590945252E}" destId="{1850A721-AA94-4E40-BAD8-F827D4E4E697}" srcOrd="1" destOrd="0" presId="urn:microsoft.com/office/officeart/2005/8/layout/orgChart1"/>
    <dgm:cxn modelId="{148689A1-17DF-4A05-9AB4-16E93E1108D9}" type="presParOf" srcId="{3B756905-6A2F-40F2-BCF0-B6590945252E}" destId="{C9B45E7D-A885-41E7-9224-4839A1EE7736}" srcOrd="2" destOrd="0" presId="urn:microsoft.com/office/officeart/2005/8/layout/orgChart1"/>
    <dgm:cxn modelId="{B15916A6-8DCC-471E-A036-9D8C216E8AA9}" type="presParOf" srcId="{C6EAD068-091D-4FC8-ADF0-CBFD5BF41329}" destId="{9434FF30-9940-40B5-87DD-62AC9532C2D1}" srcOrd="2" destOrd="0" presId="urn:microsoft.com/office/officeart/2005/8/layout/orgChart1"/>
    <dgm:cxn modelId="{51CBE221-7462-4265-B47B-612F4AAE6784}" type="presParOf" srcId="{CD1AFE7C-660A-408B-988F-6869A46AAB9E}" destId="{822C6E33-F7E3-4D90-AE68-FA7104180239}" srcOrd="4" destOrd="0" presId="urn:microsoft.com/office/officeart/2005/8/layout/orgChart1"/>
    <dgm:cxn modelId="{09519A72-0AE9-4555-B985-5C2358D0505A}" type="presParOf" srcId="{CD1AFE7C-660A-408B-988F-6869A46AAB9E}" destId="{9B77529D-322D-40DE-8956-22F072DA85EE}" srcOrd="5" destOrd="0" presId="urn:microsoft.com/office/officeart/2005/8/layout/orgChart1"/>
    <dgm:cxn modelId="{9113F40C-37FE-4CC4-8C7A-7687A7ACB7D2}" type="presParOf" srcId="{9B77529D-322D-40DE-8956-22F072DA85EE}" destId="{F5B67773-7AE5-476C-B0A3-D65D08D82333}" srcOrd="0" destOrd="0" presId="urn:microsoft.com/office/officeart/2005/8/layout/orgChart1"/>
    <dgm:cxn modelId="{FE2693DD-D35B-48A1-9646-F9DAB3062E13}" type="presParOf" srcId="{F5B67773-7AE5-476C-B0A3-D65D08D82333}" destId="{58DB21FA-A4E3-4A19-9862-E7B1F67A7153}" srcOrd="0" destOrd="0" presId="urn:microsoft.com/office/officeart/2005/8/layout/orgChart1"/>
    <dgm:cxn modelId="{0521045F-E7A9-4574-88B1-9939C805BD18}" type="presParOf" srcId="{F5B67773-7AE5-476C-B0A3-D65D08D82333}" destId="{2ACBCF1F-BB1B-4CCB-BCD8-2BA32990DE60}" srcOrd="1" destOrd="0" presId="urn:microsoft.com/office/officeart/2005/8/layout/orgChart1"/>
    <dgm:cxn modelId="{67A14810-7BF5-43B5-9B9B-070450FAD437}" type="presParOf" srcId="{9B77529D-322D-40DE-8956-22F072DA85EE}" destId="{86FB5566-4F1E-4870-8DF4-3B143711B824}" srcOrd="1" destOrd="0" presId="urn:microsoft.com/office/officeart/2005/8/layout/orgChart1"/>
    <dgm:cxn modelId="{92D23CC9-AC50-4C3D-857D-1C319D1D91D6}" type="presParOf" srcId="{86FB5566-4F1E-4870-8DF4-3B143711B824}" destId="{BBF6A79B-BDB0-4944-9E95-79807E060523}" srcOrd="0" destOrd="0" presId="urn:microsoft.com/office/officeart/2005/8/layout/orgChart1"/>
    <dgm:cxn modelId="{B7E8CD9C-A27C-4BB6-92BA-74B6D6C02570}" type="presParOf" srcId="{86FB5566-4F1E-4870-8DF4-3B143711B824}" destId="{6663CC0B-D149-49BD-8FD5-B1E95ED69425}" srcOrd="1" destOrd="0" presId="urn:microsoft.com/office/officeart/2005/8/layout/orgChart1"/>
    <dgm:cxn modelId="{3661B39F-F886-47A5-8E9C-F9458E9942BE}" type="presParOf" srcId="{6663CC0B-D149-49BD-8FD5-B1E95ED69425}" destId="{BBBEEAF1-A078-4169-8931-ED327CE54BA5}" srcOrd="0" destOrd="0" presId="urn:microsoft.com/office/officeart/2005/8/layout/orgChart1"/>
    <dgm:cxn modelId="{312648F6-0049-4493-9BDF-D7DC11C33E08}" type="presParOf" srcId="{BBBEEAF1-A078-4169-8931-ED327CE54BA5}" destId="{D7BF147D-3034-4771-9FE9-F3B7EA33B85C}" srcOrd="0" destOrd="0" presId="urn:microsoft.com/office/officeart/2005/8/layout/orgChart1"/>
    <dgm:cxn modelId="{A36AC875-D71A-4787-A83F-C7EBD6900580}" type="presParOf" srcId="{BBBEEAF1-A078-4169-8931-ED327CE54BA5}" destId="{E028D2D2-8178-4142-AD14-2BD255846451}" srcOrd="1" destOrd="0" presId="urn:microsoft.com/office/officeart/2005/8/layout/orgChart1"/>
    <dgm:cxn modelId="{32CC89A0-643A-4495-86EF-891C5FA5425A}" type="presParOf" srcId="{6663CC0B-D149-49BD-8FD5-B1E95ED69425}" destId="{1A118801-7295-4AB2-A004-DB38951E9413}" srcOrd="1" destOrd="0" presId="urn:microsoft.com/office/officeart/2005/8/layout/orgChart1"/>
    <dgm:cxn modelId="{ECCEF1D8-E867-4982-9A1D-FED21ECC7644}" type="presParOf" srcId="{6663CC0B-D149-49BD-8FD5-B1E95ED69425}" destId="{DA6C02E5-6FE1-4C24-A141-7CECB6C7A75A}" srcOrd="2" destOrd="0" presId="urn:microsoft.com/office/officeart/2005/8/layout/orgChart1"/>
    <dgm:cxn modelId="{FCCDF1BC-2C9C-4F16-A40F-A9E33298D0DD}" type="presParOf" srcId="{86FB5566-4F1E-4870-8DF4-3B143711B824}" destId="{853A22D1-4E6D-4E92-907B-E73DC8353CD9}" srcOrd="2" destOrd="0" presId="urn:microsoft.com/office/officeart/2005/8/layout/orgChart1"/>
    <dgm:cxn modelId="{5EF142A3-DF3E-42F2-8F28-4E27A5A3074F}" type="presParOf" srcId="{86FB5566-4F1E-4870-8DF4-3B143711B824}" destId="{6209A943-67E8-4586-BCCA-93E779574A6C}" srcOrd="3" destOrd="0" presId="urn:microsoft.com/office/officeart/2005/8/layout/orgChart1"/>
    <dgm:cxn modelId="{1560F30C-9D5A-4B03-8996-54F8D06A683A}" type="presParOf" srcId="{6209A943-67E8-4586-BCCA-93E779574A6C}" destId="{D2E703F2-126B-44C9-8521-3F76B2574F3F}" srcOrd="0" destOrd="0" presId="urn:microsoft.com/office/officeart/2005/8/layout/orgChart1"/>
    <dgm:cxn modelId="{89FA7FF0-8208-4087-9D0E-0ACE9EC49F67}" type="presParOf" srcId="{D2E703F2-126B-44C9-8521-3F76B2574F3F}" destId="{1C69B6CF-F799-42E9-B3DE-453FFF027950}" srcOrd="0" destOrd="0" presId="urn:microsoft.com/office/officeart/2005/8/layout/orgChart1"/>
    <dgm:cxn modelId="{22638BD0-B788-435F-823D-17AD1A55FE33}" type="presParOf" srcId="{D2E703F2-126B-44C9-8521-3F76B2574F3F}" destId="{7A912477-4813-4F41-84BC-1CF3AECAFB31}" srcOrd="1" destOrd="0" presId="urn:microsoft.com/office/officeart/2005/8/layout/orgChart1"/>
    <dgm:cxn modelId="{141D3644-6D70-40A1-B0C0-3FB8AEFF3B8F}" type="presParOf" srcId="{6209A943-67E8-4586-BCCA-93E779574A6C}" destId="{516F8197-E1F2-49F0-9B28-86A6759786C0}" srcOrd="1" destOrd="0" presId="urn:microsoft.com/office/officeart/2005/8/layout/orgChart1"/>
    <dgm:cxn modelId="{C0D7169C-28EF-4ECF-BCB3-DCA197A727A3}" type="presParOf" srcId="{6209A943-67E8-4586-BCCA-93E779574A6C}" destId="{3DBF6F0A-B7DA-41DE-99C2-E2EB73A946A7}" srcOrd="2" destOrd="0" presId="urn:microsoft.com/office/officeart/2005/8/layout/orgChart1"/>
    <dgm:cxn modelId="{7A75F400-45D6-4725-8AB0-AB5EAB6D97AF}" type="presParOf" srcId="{86FB5566-4F1E-4870-8DF4-3B143711B824}" destId="{9FFEF4D8-48A6-476E-BC9D-E878609965A4}" srcOrd="4" destOrd="0" presId="urn:microsoft.com/office/officeart/2005/8/layout/orgChart1"/>
    <dgm:cxn modelId="{95661930-D5C2-4233-91BC-CEBCE61FF49B}" type="presParOf" srcId="{86FB5566-4F1E-4870-8DF4-3B143711B824}" destId="{3FDD803A-2C56-45F0-8B86-154DF5676D88}" srcOrd="5" destOrd="0" presId="urn:microsoft.com/office/officeart/2005/8/layout/orgChart1"/>
    <dgm:cxn modelId="{CAB5799E-A5FF-440A-A6BE-0A12CD31D10D}" type="presParOf" srcId="{3FDD803A-2C56-45F0-8B86-154DF5676D88}" destId="{2FF1D597-6B1D-4826-8A95-9A4A3DE35C30}" srcOrd="0" destOrd="0" presId="urn:microsoft.com/office/officeart/2005/8/layout/orgChart1"/>
    <dgm:cxn modelId="{65671A3C-F048-4DE2-94C3-EB933717540E}" type="presParOf" srcId="{2FF1D597-6B1D-4826-8A95-9A4A3DE35C30}" destId="{96DE626D-EC81-4E71-B34A-51A3CAAFD39C}" srcOrd="0" destOrd="0" presId="urn:microsoft.com/office/officeart/2005/8/layout/orgChart1"/>
    <dgm:cxn modelId="{C2120436-52D8-4767-B101-AEE61D7DBC2A}" type="presParOf" srcId="{2FF1D597-6B1D-4826-8A95-9A4A3DE35C30}" destId="{26885A00-743D-4050-8C6F-D805789B6405}" srcOrd="1" destOrd="0" presId="urn:microsoft.com/office/officeart/2005/8/layout/orgChart1"/>
    <dgm:cxn modelId="{BCE51378-B0F4-490A-9F37-FAAAF6683F4F}" type="presParOf" srcId="{3FDD803A-2C56-45F0-8B86-154DF5676D88}" destId="{FA32C237-3AB1-41CF-BF5B-600668938189}" srcOrd="1" destOrd="0" presId="urn:microsoft.com/office/officeart/2005/8/layout/orgChart1"/>
    <dgm:cxn modelId="{F897510A-3CD5-4068-933F-20C4B2B22C12}" type="presParOf" srcId="{3FDD803A-2C56-45F0-8B86-154DF5676D88}" destId="{C39F3539-79EA-415C-BAA4-084518D8C4C8}" srcOrd="2" destOrd="0" presId="urn:microsoft.com/office/officeart/2005/8/layout/orgChart1"/>
    <dgm:cxn modelId="{31883042-DEA6-441B-A857-7092A837FA4B}" type="presParOf" srcId="{86FB5566-4F1E-4870-8DF4-3B143711B824}" destId="{198A155B-4948-4633-882E-4519E466B4EE}" srcOrd="6" destOrd="0" presId="urn:microsoft.com/office/officeart/2005/8/layout/orgChart1"/>
    <dgm:cxn modelId="{E33B3905-0A45-4D43-AACA-6430B757ED2D}" type="presParOf" srcId="{86FB5566-4F1E-4870-8DF4-3B143711B824}" destId="{1D7948B7-0012-40AB-A0BB-AFED552B3B05}" srcOrd="7" destOrd="0" presId="urn:microsoft.com/office/officeart/2005/8/layout/orgChart1"/>
    <dgm:cxn modelId="{30B0523E-2405-48EF-ACC5-FC8B22DA7E53}" type="presParOf" srcId="{1D7948B7-0012-40AB-A0BB-AFED552B3B05}" destId="{C5038FB1-43A5-4E71-B990-807A0B719105}" srcOrd="0" destOrd="0" presId="urn:microsoft.com/office/officeart/2005/8/layout/orgChart1"/>
    <dgm:cxn modelId="{B13D797C-DC68-47D7-AC1A-A0A195694440}" type="presParOf" srcId="{C5038FB1-43A5-4E71-B990-807A0B719105}" destId="{BF2448C0-3D88-43B2-A08F-31E2F1BA6586}" srcOrd="0" destOrd="0" presId="urn:microsoft.com/office/officeart/2005/8/layout/orgChart1"/>
    <dgm:cxn modelId="{7D5B677D-AB75-4A5E-94A2-D891ACABE069}" type="presParOf" srcId="{C5038FB1-43A5-4E71-B990-807A0B719105}" destId="{1A8D7C6D-A271-4FD3-B18C-5BDB95F8A5F1}" srcOrd="1" destOrd="0" presId="urn:microsoft.com/office/officeart/2005/8/layout/orgChart1"/>
    <dgm:cxn modelId="{5A4CAE74-D624-42E4-BFE2-28D791B2D88F}" type="presParOf" srcId="{1D7948B7-0012-40AB-A0BB-AFED552B3B05}" destId="{0BB42C79-F946-4065-A865-912D01E37E54}" srcOrd="1" destOrd="0" presId="urn:microsoft.com/office/officeart/2005/8/layout/orgChart1"/>
    <dgm:cxn modelId="{84CA1772-D32C-4FDD-AC0B-F67C45DF3FB7}" type="presParOf" srcId="{1D7948B7-0012-40AB-A0BB-AFED552B3B05}" destId="{CE0A6B1C-0839-489A-971F-E2D63E5F2D97}" srcOrd="2" destOrd="0" presId="urn:microsoft.com/office/officeart/2005/8/layout/orgChart1"/>
    <dgm:cxn modelId="{056BD00E-1194-4181-BC7D-6368447E065A}" type="presParOf" srcId="{9B77529D-322D-40DE-8956-22F072DA85EE}" destId="{D76E9A22-BC39-4F9A-B13C-C6A8C372F5C4}" srcOrd="2" destOrd="0" presId="urn:microsoft.com/office/officeart/2005/8/layout/orgChart1"/>
    <dgm:cxn modelId="{1F719D92-CF35-40BC-A400-49C5E604ACD7}" type="presParOf" srcId="{6F0A4815-9D77-4E35-9584-9679E82FA2B1}" destId="{06677141-F77D-45D8-A42E-AB7E207BF956}" srcOrd="2" destOrd="0" presId="urn:microsoft.com/office/officeart/2005/8/layout/orgChart1"/>
    <dgm:cxn modelId="{53071C87-D3FD-4F08-BAF7-25656726D3DB}" type="presParOf" srcId="{64618015-D15A-4E9D-9BBA-9FC04B3D8850}" destId="{FDBB5E05-DC26-45C6-B354-276739C338C2}" srcOrd="8" destOrd="0" presId="urn:microsoft.com/office/officeart/2005/8/layout/orgChart1"/>
    <dgm:cxn modelId="{D258735C-C19A-493F-B1FA-387F8A88C81A}" type="presParOf" srcId="{64618015-D15A-4E9D-9BBA-9FC04B3D8850}" destId="{2C3B8FF2-C9C4-4431-8331-86C7A9CB138E}" srcOrd="9" destOrd="0" presId="urn:microsoft.com/office/officeart/2005/8/layout/orgChart1"/>
    <dgm:cxn modelId="{A3421C0F-EF52-4544-93FF-7635CBAFE5FA}" type="presParOf" srcId="{2C3B8FF2-C9C4-4431-8331-86C7A9CB138E}" destId="{245038A8-A3AC-42E2-A2AA-DF0017F0EC2F}" srcOrd="0" destOrd="0" presId="urn:microsoft.com/office/officeart/2005/8/layout/orgChart1"/>
    <dgm:cxn modelId="{C693045E-3DE7-4D36-A493-8C06B626DC28}" type="presParOf" srcId="{245038A8-A3AC-42E2-A2AA-DF0017F0EC2F}" destId="{94467601-392C-4994-A276-4FC75680D370}" srcOrd="0" destOrd="0" presId="urn:microsoft.com/office/officeart/2005/8/layout/orgChart1"/>
    <dgm:cxn modelId="{15445B68-62C1-400D-8469-892718059F95}" type="presParOf" srcId="{245038A8-A3AC-42E2-A2AA-DF0017F0EC2F}" destId="{4DE51458-0B00-4863-8A9E-86EE14BA0F85}" srcOrd="1" destOrd="0" presId="urn:microsoft.com/office/officeart/2005/8/layout/orgChart1"/>
    <dgm:cxn modelId="{12608F96-BAC9-4BA8-8DA3-95BDB84578C8}" type="presParOf" srcId="{2C3B8FF2-C9C4-4431-8331-86C7A9CB138E}" destId="{A0335069-8E6E-47FB-9E26-13382C03B386}" srcOrd="1" destOrd="0" presId="urn:microsoft.com/office/officeart/2005/8/layout/orgChart1"/>
    <dgm:cxn modelId="{5A427C58-7EC0-4157-B5F7-FEB0E840C45C}" type="presParOf" srcId="{A0335069-8E6E-47FB-9E26-13382C03B386}" destId="{04EA12D5-7091-4150-AFEB-73E65307CECA}" srcOrd="0" destOrd="0" presId="urn:microsoft.com/office/officeart/2005/8/layout/orgChart1"/>
    <dgm:cxn modelId="{861C7568-66CE-455B-8E98-1371C942C237}" type="presParOf" srcId="{A0335069-8E6E-47FB-9E26-13382C03B386}" destId="{F65B0910-26DC-4717-9337-EFEB0AA80028}" srcOrd="1" destOrd="0" presId="urn:microsoft.com/office/officeart/2005/8/layout/orgChart1"/>
    <dgm:cxn modelId="{BDC4D20A-172A-4508-8B65-AFBD2AB4D27D}" type="presParOf" srcId="{F65B0910-26DC-4717-9337-EFEB0AA80028}" destId="{5594A38A-5114-48AF-81FF-02ACA30EB2DC}" srcOrd="0" destOrd="0" presId="urn:microsoft.com/office/officeart/2005/8/layout/orgChart1"/>
    <dgm:cxn modelId="{3D68ECE3-B7F3-4AEC-8436-E0491EF1319C}" type="presParOf" srcId="{5594A38A-5114-48AF-81FF-02ACA30EB2DC}" destId="{BAD1212B-16A4-49CD-822C-3B08F4EC6A0F}" srcOrd="0" destOrd="0" presId="urn:microsoft.com/office/officeart/2005/8/layout/orgChart1"/>
    <dgm:cxn modelId="{FFCDBE72-034B-486C-BEDF-F80B26CEA3CF}" type="presParOf" srcId="{5594A38A-5114-48AF-81FF-02ACA30EB2DC}" destId="{81F3729C-87BA-4357-8FC9-CDED589CD413}" srcOrd="1" destOrd="0" presId="urn:microsoft.com/office/officeart/2005/8/layout/orgChart1"/>
    <dgm:cxn modelId="{8D290BC6-7341-49F5-B769-7B0B5A2E3951}" type="presParOf" srcId="{F65B0910-26DC-4717-9337-EFEB0AA80028}" destId="{C356470D-FE65-4AF0-8DF8-B9D479D281E9}" srcOrd="1" destOrd="0" presId="urn:microsoft.com/office/officeart/2005/8/layout/orgChart1"/>
    <dgm:cxn modelId="{7A2575EA-DA29-4CBC-819E-F6ED9EF2ED05}" type="presParOf" srcId="{F65B0910-26DC-4717-9337-EFEB0AA80028}" destId="{E0C0F8F9-06DA-4AF7-8039-64159149F236}" srcOrd="2" destOrd="0" presId="urn:microsoft.com/office/officeart/2005/8/layout/orgChart1"/>
    <dgm:cxn modelId="{5190FE23-896B-4E7B-9DA1-7AF3921D05E6}" type="presParOf" srcId="{A0335069-8E6E-47FB-9E26-13382C03B386}" destId="{78F2E05D-B2B9-44E7-9082-0D1C887B4AC2}" srcOrd="2" destOrd="0" presId="urn:microsoft.com/office/officeart/2005/8/layout/orgChart1"/>
    <dgm:cxn modelId="{F293F0A5-18DB-4FF3-9AC1-73F974B57A04}" type="presParOf" srcId="{A0335069-8E6E-47FB-9E26-13382C03B386}" destId="{81062346-76CA-48A1-97EE-7DE4331DB144}" srcOrd="3" destOrd="0" presId="urn:microsoft.com/office/officeart/2005/8/layout/orgChart1"/>
    <dgm:cxn modelId="{3E9BE9B2-C9B3-4510-ABC0-036F217DB95E}" type="presParOf" srcId="{81062346-76CA-48A1-97EE-7DE4331DB144}" destId="{1595DEB3-9D21-436B-9AF1-5360D90576D6}" srcOrd="0" destOrd="0" presId="urn:microsoft.com/office/officeart/2005/8/layout/orgChart1"/>
    <dgm:cxn modelId="{4EA1EAC6-8737-454D-BDE1-776B02FF245C}" type="presParOf" srcId="{1595DEB3-9D21-436B-9AF1-5360D90576D6}" destId="{C316EC25-33E6-429C-95E9-C24135D2DB50}" srcOrd="0" destOrd="0" presId="urn:microsoft.com/office/officeart/2005/8/layout/orgChart1"/>
    <dgm:cxn modelId="{8853F178-A56A-48AF-8A75-DE3DDE9AFFEE}" type="presParOf" srcId="{1595DEB3-9D21-436B-9AF1-5360D90576D6}" destId="{FA688AA6-1CFF-4804-9BFF-1EE33C16A1FA}" srcOrd="1" destOrd="0" presId="urn:microsoft.com/office/officeart/2005/8/layout/orgChart1"/>
    <dgm:cxn modelId="{51B98317-FA4F-429D-890D-94BCD0F269E5}" type="presParOf" srcId="{81062346-76CA-48A1-97EE-7DE4331DB144}" destId="{0D752244-C497-4781-A72B-11C3E0210129}" srcOrd="1" destOrd="0" presId="urn:microsoft.com/office/officeart/2005/8/layout/orgChart1"/>
    <dgm:cxn modelId="{D3A4B812-B20D-42C2-9204-36203E796B3A}" type="presParOf" srcId="{81062346-76CA-48A1-97EE-7DE4331DB144}" destId="{6F92BF6F-50C3-4F28-853F-A88D01A607B5}" srcOrd="2" destOrd="0" presId="urn:microsoft.com/office/officeart/2005/8/layout/orgChart1"/>
    <dgm:cxn modelId="{B6A145B2-23EC-416B-B673-80CBEF93E09F}" type="presParOf" srcId="{A0335069-8E6E-47FB-9E26-13382C03B386}" destId="{03C63F10-CD4C-4F52-A302-BBDF67E3CA9A}" srcOrd="4" destOrd="0" presId="urn:microsoft.com/office/officeart/2005/8/layout/orgChart1"/>
    <dgm:cxn modelId="{E5C39059-2987-4485-B0F3-96CE57440B5A}" type="presParOf" srcId="{A0335069-8E6E-47FB-9E26-13382C03B386}" destId="{9EB6691E-4A3B-49AE-9668-4272C38696CC}" srcOrd="5" destOrd="0" presId="urn:microsoft.com/office/officeart/2005/8/layout/orgChart1"/>
    <dgm:cxn modelId="{654C9178-7EE5-43AD-8D26-5A8E9758122C}" type="presParOf" srcId="{9EB6691E-4A3B-49AE-9668-4272C38696CC}" destId="{C03FA45D-73E7-4DEA-A8BA-4014E6F6E72E}" srcOrd="0" destOrd="0" presId="urn:microsoft.com/office/officeart/2005/8/layout/orgChart1"/>
    <dgm:cxn modelId="{D1802E1E-ADCD-4DA2-888C-68BA9E2BE5C3}" type="presParOf" srcId="{C03FA45D-73E7-4DEA-A8BA-4014E6F6E72E}" destId="{26882D2E-FFEC-43D7-B871-D79A3698F59D}" srcOrd="0" destOrd="0" presId="urn:microsoft.com/office/officeart/2005/8/layout/orgChart1"/>
    <dgm:cxn modelId="{AE7B5EAB-2C44-4B7C-BAB0-BDE8D5F4A777}" type="presParOf" srcId="{C03FA45D-73E7-4DEA-A8BA-4014E6F6E72E}" destId="{C6F60433-D859-48CD-BE08-844A9B711D8C}" srcOrd="1" destOrd="0" presId="urn:microsoft.com/office/officeart/2005/8/layout/orgChart1"/>
    <dgm:cxn modelId="{924CC6CB-00C6-42A0-8DE1-4254C1A5365B}" type="presParOf" srcId="{9EB6691E-4A3B-49AE-9668-4272C38696CC}" destId="{2835CA02-5319-456D-8F85-2A2F50EA5CA1}" srcOrd="1" destOrd="0" presId="urn:microsoft.com/office/officeart/2005/8/layout/orgChart1"/>
    <dgm:cxn modelId="{099EF4D1-F41B-4BF2-B1C5-05BC2859A197}" type="presParOf" srcId="{9EB6691E-4A3B-49AE-9668-4272C38696CC}" destId="{F87F78D7-E7AD-4681-AC3B-BDB2018C8CF0}" srcOrd="2" destOrd="0" presId="urn:microsoft.com/office/officeart/2005/8/layout/orgChart1"/>
    <dgm:cxn modelId="{5DD2F40C-318E-46C5-8D87-B0EBA7759910}" type="presParOf" srcId="{A0335069-8E6E-47FB-9E26-13382C03B386}" destId="{118646D0-FC56-4167-8EE3-1D1229A5B551}" srcOrd="6" destOrd="0" presId="urn:microsoft.com/office/officeart/2005/8/layout/orgChart1"/>
    <dgm:cxn modelId="{0AFF3495-0394-44B2-B37C-DA66DC1E90CF}" type="presParOf" srcId="{A0335069-8E6E-47FB-9E26-13382C03B386}" destId="{069D9B5A-00D3-4B94-914E-7CDF03AC8EFC}" srcOrd="7" destOrd="0" presId="urn:microsoft.com/office/officeart/2005/8/layout/orgChart1"/>
    <dgm:cxn modelId="{3DF05196-C21A-4F51-BE9A-35D5B17C7F61}" type="presParOf" srcId="{069D9B5A-00D3-4B94-914E-7CDF03AC8EFC}" destId="{24BD90D6-212C-443B-BA9C-265B5A2FED4D}" srcOrd="0" destOrd="0" presId="urn:microsoft.com/office/officeart/2005/8/layout/orgChart1"/>
    <dgm:cxn modelId="{C267C4A0-4611-434E-A113-760588445944}" type="presParOf" srcId="{24BD90D6-212C-443B-BA9C-265B5A2FED4D}" destId="{CBCE9E31-CAD0-4CAA-959A-DFEC6CB623D5}" srcOrd="0" destOrd="0" presId="urn:microsoft.com/office/officeart/2005/8/layout/orgChart1"/>
    <dgm:cxn modelId="{6B33758F-B33E-49A4-A455-6CCCDBB56822}" type="presParOf" srcId="{24BD90D6-212C-443B-BA9C-265B5A2FED4D}" destId="{1AF3D62E-20E7-4E09-81AE-55F575ADEC96}" srcOrd="1" destOrd="0" presId="urn:microsoft.com/office/officeart/2005/8/layout/orgChart1"/>
    <dgm:cxn modelId="{604032C7-DF85-4121-B269-351C8FBDB739}" type="presParOf" srcId="{069D9B5A-00D3-4B94-914E-7CDF03AC8EFC}" destId="{6DB02B70-6D57-45EE-A623-B9B511989594}" srcOrd="1" destOrd="0" presId="urn:microsoft.com/office/officeart/2005/8/layout/orgChart1"/>
    <dgm:cxn modelId="{DDE67747-4933-4685-8EE0-D1AB86AA1ED4}" type="presParOf" srcId="{069D9B5A-00D3-4B94-914E-7CDF03AC8EFC}" destId="{F555E1FE-BFD3-4DEB-A0E5-F902116779CA}" srcOrd="2" destOrd="0" presId="urn:microsoft.com/office/officeart/2005/8/layout/orgChart1"/>
    <dgm:cxn modelId="{B1ED7300-4732-4A34-B9B7-34A576322B10}" type="presParOf" srcId="{2C3B8FF2-C9C4-4431-8331-86C7A9CB138E}" destId="{BA26FBA9-7FC6-41A6-9B02-74DE417B4E72}" srcOrd="2" destOrd="0" presId="urn:microsoft.com/office/officeart/2005/8/layout/orgChart1"/>
    <dgm:cxn modelId="{47EFCE8D-160B-425F-A960-3BC2CC548B03}" type="presParOf" srcId="{4B483029-1E52-4C85-9407-2D8BD56E367E}" destId="{2FBC9850-B282-4EBB-BFA7-7D5EC90653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646D0-FC56-4167-8EE3-1D1229A5B551}">
      <dsp:nvSpPr>
        <dsp:cNvPr id="0" name=""/>
        <dsp:cNvSpPr/>
      </dsp:nvSpPr>
      <dsp:spPr>
        <a:xfrm>
          <a:off x="8927408" y="1171620"/>
          <a:ext cx="144831" cy="2500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0755"/>
              </a:lnTo>
              <a:lnTo>
                <a:pt x="144831" y="25007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63F10-CD4C-4F52-A302-BBDF67E3CA9A}">
      <dsp:nvSpPr>
        <dsp:cNvPr id="0" name=""/>
        <dsp:cNvSpPr/>
      </dsp:nvSpPr>
      <dsp:spPr>
        <a:xfrm>
          <a:off x="8927408" y="1171620"/>
          <a:ext cx="144831" cy="1815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220"/>
              </a:lnTo>
              <a:lnTo>
                <a:pt x="144831" y="181522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2E05D-B2B9-44E7-9082-0D1C887B4AC2}">
      <dsp:nvSpPr>
        <dsp:cNvPr id="0" name=""/>
        <dsp:cNvSpPr/>
      </dsp:nvSpPr>
      <dsp:spPr>
        <a:xfrm>
          <a:off x="8927408" y="1171620"/>
          <a:ext cx="144831" cy="1129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9684"/>
              </a:lnTo>
              <a:lnTo>
                <a:pt x="144831" y="1129684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12D5-7091-4150-AFEB-73E65307CECA}">
      <dsp:nvSpPr>
        <dsp:cNvPr id="0" name=""/>
        <dsp:cNvSpPr/>
      </dsp:nvSpPr>
      <dsp:spPr>
        <a:xfrm>
          <a:off x="8927408" y="1171620"/>
          <a:ext cx="144831" cy="444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149"/>
              </a:lnTo>
              <a:lnTo>
                <a:pt x="144831" y="44414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B5E05-DC26-45C6-B354-276739C338C2}">
      <dsp:nvSpPr>
        <dsp:cNvPr id="0" name=""/>
        <dsp:cNvSpPr/>
      </dsp:nvSpPr>
      <dsp:spPr>
        <a:xfrm>
          <a:off x="5642313" y="486085"/>
          <a:ext cx="3671311" cy="202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381"/>
              </a:lnTo>
              <a:lnTo>
                <a:pt x="3671311" y="101381"/>
              </a:lnTo>
              <a:lnTo>
                <a:pt x="3671311" y="20276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A155B-4948-4633-882E-4519E466B4EE}">
      <dsp:nvSpPr>
        <dsp:cNvPr id="0" name=""/>
        <dsp:cNvSpPr/>
      </dsp:nvSpPr>
      <dsp:spPr>
        <a:xfrm>
          <a:off x="7759101" y="1749917"/>
          <a:ext cx="162597" cy="3176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6022"/>
              </a:lnTo>
              <a:lnTo>
                <a:pt x="162597" y="317602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EF4D8-48A6-476E-BC9D-E878609965A4}">
      <dsp:nvSpPr>
        <dsp:cNvPr id="0" name=""/>
        <dsp:cNvSpPr/>
      </dsp:nvSpPr>
      <dsp:spPr>
        <a:xfrm>
          <a:off x="7759101" y="1749917"/>
          <a:ext cx="144831" cy="2472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2716"/>
              </a:lnTo>
              <a:lnTo>
                <a:pt x="144831" y="247271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A22D1-4E6D-4E92-907B-E73DC8353CD9}">
      <dsp:nvSpPr>
        <dsp:cNvPr id="0" name=""/>
        <dsp:cNvSpPr/>
      </dsp:nvSpPr>
      <dsp:spPr>
        <a:xfrm>
          <a:off x="7759101" y="1749917"/>
          <a:ext cx="144831" cy="1334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042"/>
              </a:lnTo>
              <a:lnTo>
                <a:pt x="144831" y="133404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6A79B-BDB0-4944-9E95-79807E060523}">
      <dsp:nvSpPr>
        <dsp:cNvPr id="0" name=""/>
        <dsp:cNvSpPr/>
      </dsp:nvSpPr>
      <dsp:spPr>
        <a:xfrm>
          <a:off x="7759101" y="1749917"/>
          <a:ext cx="144831" cy="444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149"/>
              </a:lnTo>
              <a:lnTo>
                <a:pt x="144831" y="44414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C6E33-F7E3-4D90-AE68-FA7104180239}">
      <dsp:nvSpPr>
        <dsp:cNvPr id="0" name=""/>
        <dsp:cNvSpPr/>
      </dsp:nvSpPr>
      <dsp:spPr>
        <a:xfrm>
          <a:off x="6977011" y="1064382"/>
          <a:ext cx="1168306" cy="202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381"/>
              </a:lnTo>
              <a:lnTo>
                <a:pt x="1168306" y="101381"/>
              </a:lnTo>
              <a:lnTo>
                <a:pt x="1168306" y="202763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80243-4382-447E-A337-5FB8DA354473}">
      <dsp:nvSpPr>
        <dsp:cNvPr id="0" name=""/>
        <dsp:cNvSpPr/>
      </dsp:nvSpPr>
      <dsp:spPr>
        <a:xfrm>
          <a:off x="6590794" y="1749917"/>
          <a:ext cx="144831" cy="2172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2509"/>
              </a:lnTo>
              <a:lnTo>
                <a:pt x="144831" y="217250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619E4-64EF-46F4-AB65-831173F13E35}">
      <dsp:nvSpPr>
        <dsp:cNvPr id="0" name=""/>
        <dsp:cNvSpPr/>
      </dsp:nvSpPr>
      <dsp:spPr>
        <a:xfrm>
          <a:off x="6590794" y="1749917"/>
          <a:ext cx="144831" cy="1308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8329"/>
              </a:lnTo>
              <a:lnTo>
                <a:pt x="144831" y="130832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BF65A-0C96-45F7-8894-180BD01C3220}">
      <dsp:nvSpPr>
        <dsp:cNvPr id="0" name=""/>
        <dsp:cNvSpPr/>
      </dsp:nvSpPr>
      <dsp:spPr>
        <a:xfrm>
          <a:off x="6590794" y="1749917"/>
          <a:ext cx="144831" cy="444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149"/>
              </a:lnTo>
              <a:lnTo>
                <a:pt x="144831" y="44414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D7EA9-FA22-4BB9-82D6-FC7844B56A0B}">
      <dsp:nvSpPr>
        <dsp:cNvPr id="0" name=""/>
        <dsp:cNvSpPr/>
      </dsp:nvSpPr>
      <dsp:spPr>
        <a:xfrm>
          <a:off x="6931291" y="1064382"/>
          <a:ext cx="91440" cy="202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763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93021-9E6A-4C49-A788-A21651F0B915}">
      <dsp:nvSpPr>
        <dsp:cNvPr id="0" name=""/>
        <dsp:cNvSpPr/>
      </dsp:nvSpPr>
      <dsp:spPr>
        <a:xfrm>
          <a:off x="5422488" y="1749917"/>
          <a:ext cx="144831" cy="3263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3664"/>
              </a:lnTo>
              <a:lnTo>
                <a:pt x="144831" y="326366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D499A-9322-4AF4-A0A9-E292CBEEDCDC}">
      <dsp:nvSpPr>
        <dsp:cNvPr id="0" name=""/>
        <dsp:cNvSpPr/>
      </dsp:nvSpPr>
      <dsp:spPr>
        <a:xfrm>
          <a:off x="5422488" y="1749917"/>
          <a:ext cx="144831" cy="2578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8129"/>
              </a:lnTo>
              <a:lnTo>
                <a:pt x="144831" y="257812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7269D-A40E-4777-9AE2-64D10115B244}">
      <dsp:nvSpPr>
        <dsp:cNvPr id="0" name=""/>
        <dsp:cNvSpPr/>
      </dsp:nvSpPr>
      <dsp:spPr>
        <a:xfrm>
          <a:off x="5422488" y="1749917"/>
          <a:ext cx="144831" cy="1684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978"/>
              </a:lnTo>
              <a:lnTo>
                <a:pt x="144831" y="168497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41816-F1D5-4184-A1BF-94F3EAB32A20}">
      <dsp:nvSpPr>
        <dsp:cNvPr id="0" name=""/>
        <dsp:cNvSpPr/>
      </dsp:nvSpPr>
      <dsp:spPr>
        <a:xfrm>
          <a:off x="5422488" y="1749917"/>
          <a:ext cx="144831" cy="617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988"/>
              </a:lnTo>
              <a:lnTo>
                <a:pt x="144831" y="61798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E1600-9B75-43A7-9B93-1E15D10C33F2}">
      <dsp:nvSpPr>
        <dsp:cNvPr id="0" name=""/>
        <dsp:cNvSpPr/>
      </dsp:nvSpPr>
      <dsp:spPr>
        <a:xfrm>
          <a:off x="5808705" y="1064382"/>
          <a:ext cx="1168306" cy="202763"/>
        </a:xfrm>
        <a:custGeom>
          <a:avLst/>
          <a:gdLst/>
          <a:ahLst/>
          <a:cxnLst/>
          <a:rect l="0" t="0" r="0" b="0"/>
          <a:pathLst>
            <a:path>
              <a:moveTo>
                <a:pt x="1168306" y="0"/>
              </a:moveTo>
              <a:lnTo>
                <a:pt x="1168306" y="101381"/>
              </a:lnTo>
              <a:lnTo>
                <a:pt x="0" y="101381"/>
              </a:lnTo>
              <a:lnTo>
                <a:pt x="0" y="202763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A22ABE-68B7-4BB7-97A1-8719BC628B15}">
      <dsp:nvSpPr>
        <dsp:cNvPr id="0" name=""/>
        <dsp:cNvSpPr/>
      </dsp:nvSpPr>
      <dsp:spPr>
        <a:xfrm>
          <a:off x="5642313" y="486085"/>
          <a:ext cx="1334698" cy="202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381"/>
              </a:lnTo>
              <a:lnTo>
                <a:pt x="1334698" y="101381"/>
              </a:lnTo>
              <a:lnTo>
                <a:pt x="1334698" y="20276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04FBB-B7D3-43C4-AE79-73189183A19A}">
      <dsp:nvSpPr>
        <dsp:cNvPr id="0" name=""/>
        <dsp:cNvSpPr/>
      </dsp:nvSpPr>
      <dsp:spPr>
        <a:xfrm>
          <a:off x="3957956" y="1171620"/>
          <a:ext cx="199670" cy="1815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220"/>
              </a:lnTo>
              <a:lnTo>
                <a:pt x="199670" y="181522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7586C-D349-474A-8CBB-0747A645296A}">
      <dsp:nvSpPr>
        <dsp:cNvPr id="0" name=""/>
        <dsp:cNvSpPr/>
      </dsp:nvSpPr>
      <dsp:spPr>
        <a:xfrm>
          <a:off x="3957956" y="1171620"/>
          <a:ext cx="199670" cy="1129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9684"/>
              </a:lnTo>
              <a:lnTo>
                <a:pt x="199670" y="1129684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3B42C-F042-4614-AB5C-E25947565AC0}">
      <dsp:nvSpPr>
        <dsp:cNvPr id="0" name=""/>
        <dsp:cNvSpPr/>
      </dsp:nvSpPr>
      <dsp:spPr>
        <a:xfrm>
          <a:off x="3957956" y="1171620"/>
          <a:ext cx="199670" cy="444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149"/>
              </a:lnTo>
              <a:lnTo>
                <a:pt x="199670" y="44414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9128B-BABE-47BA-A700-55613D833BF9}">
      <dsp:nvSpPr>
        <dsp:cNvPr id="0" name=""/>
        <dsp:cNvSpPr/>
      </dsp:nvSpPr>
      <dsp:spPr>
        <a:xfrm>
          <a:off x="4490411" y="486085"/>
          <a:ext cx="1151902" cy="202763"/>
        </a:xfrm>
        <a:custGeom>
          <a:avLst/>
          <a:gdLst/>
          <a:ahLst/>
          <a:cxnLst/>
          <a:rect l="0" t="0" r="0" b="0"/>
          <a:pathLst>
            <a:path>
              <a:moveTo>
                <a:pt x="1151902" y="0"/>
              </a:moveTo>
              <a:lnTo>
                <a:pt x="1151902" y="101381"/>
              </a:lnTo>
              <a:lnTo>
                <a:pt x="0" y="101381"/>
              </a:lnTo>
              <a:lnTo>
                <a:pt x="0" y="20276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33AD0-8459-4F16-8682-1320D2A10B20}">
      <dsp:nvSpPr>
        <dsp:cNvPr id="0" name=""/>
        <dsp:cNvSpPr/>
      </dsp:nvSpPr>
      <dsp:spPr>
        <a:xfrm>
          <a:off x="2753090" y="1171620"/>
          <a:ext cx="144831" cy="2500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0755"/>
              </a:lnTo>
              <a:lnTo>
                <a:pt x="144831" y="25007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D9705-1A32-4DCA-AED9-C9B4A7D69FAB}">
      <dsp:nvSpPr>
        <dsp:cNvPr id="0" name=""/>
        <dsp:cNvSpPr/>
      </dsp:nvSpPr>
      <dsp:spPr>
        <a:xfrm>
          <a:off x="2753090" y="1171620"/>
          <a:ext cx="144831" cy="1815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220"/>
              </a:lnTo>
              <a:lnTo>
                <a:pt x="144831" y="181522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BD6C5-D451-4BB9-8AD5-177B1483FA79}">
      <dsp:nvSpPr>
        <dsp:cNvPr id="0" name=""/>
        <dsp:cNvSpPr/>
      </dsp:nvSpPr>
      <dsp:spPr>
        <a:xfrm>
          <a:off x="2753090" y="1171620"/>
          <a:ext cx="144831" cy="1129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9684"/>
              </a:lnTo>
              <a:lnTo>
                <a:pt x="144831" y="1129684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C60A0-48E8-410C-9154-C7C38F6A2314}">
      <dsp:nvSpPr>
        <dsp:cNvPr id="0" name=""/>
        <dsp:cNvSpPr/>
      </dsp:nvSpPr>
      <dsp:spPr>
        <a:xfrm>
          <a:off x="2753090" y="1171620"/>
          <a:ext cx="144831" cy="444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149"/>
              </a:lnTo>
              <a:lnTo>
                <a:pt x="144831" y="44414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6F8B1-64DE-4365-B62E-ECC4C47F2EDE}">
      <dsp:nvSpPr>
        <dsp:cNvPr id="0" name=""/>
        <dsp:cNvSpPr/>
      </dsp:nvSpPr>
      <dsp:spPr>
        <a:xfrm>
          <a:off x="3139307" y="486085"/>
          <a:ext cx="2503005" cy="202763"/>
        </a:xfrm>
        <a:custGeom>
          <a:avLst/>
          <a:gdLst/>
          <a:ahLst/>
          <a:cxnLst/>
          <a:rect l="0" t="0" r="0" b="0"/>
          <a:pathLst>
            <a:path>
              <a:moveTo>
                <a:pt x="2503005" y="0"/>
              </a:moveTo>
              <a:lnTo>
                <a:pt x="2503005" y="101381"/>
              </a:lnTo>
              <a:lnTo>
                <a:pt x="0" y="101381"/>
              </a:lnTo>
              <a:lnTo>
                <a:pt x="0" y="20276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E23159-4C0C-4F75-B5F3-A6046AE50495}">
      <dsp:nvSpPr>
        <dsp:cNvPr id="0" name=""/>
        <dsp:cNvSpPr/>
      </dsp:nvSpPr>
      <dsp:spPr>
        <a:xfrm>
          <a:off x="1584784" y="1171620"/>
          <a:ext cx="144831" cy="5242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2896"/>
              </a:lnTo>
              <a:lnTo>
                <a:pt x="144831" y="524289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B35CC-2118-4FD7-AF6D-43BEA8327810}">
      <dsp:nvSpPr>
        <dsp:cNvPr id="0" name=""/>
        <dsp:cNvSpPr/>
      </dsp:nvSpPr>
      <dsp:spPr>
        <a:xfrm>
          <a:off x="1584784" y="1171620"/>
          <a:ext cx="144831" cy="455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7361"/>
              </a:lnTo>
              <a:lnTo>
                <a:pt x="144831" y="455736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1EB89-390E-4124-B879-93DF829BFF15}">
      <dsp:nvSpPr>
        <dsp:cNvPr id="0" name=""/>
        <dsp:cNvSpPr/>
      </dsp:nvSpPr>
      <dsp:spPr>
        <a:xfrm>
          <a:off x="1584784" y="1171620"/>
          <a:ext cx="144831" cy="387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1826"/>
              </a:lnTo>
              <a:lnTo>
                <a:pt x="144831" y="387182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8E124-6575-40A2-B498-9A1360BEA0DD}">
      <dsp:nvSpPr>
        <dsp:cNvPr id="0" name=""/>
        <dsp:cNvSpPr/>
      </dsp:nvSpPr>
      <dsp:spPr>
        <a:xfrm>
          <a:off x="1584784" y="1171620"/>
          <a:ext cx="144831" cy="3186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6290"/>
              </a:lnTo>
              <a:lnTo>
                <a:pt x="144831" y="318629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4E7A01-EBD8-442E-9D71-8ADBE3C021C4}">
      <dsp:nvSpPr>
        <dsp:cNvPr id="0" name=""/>
        <dsp:cNvSpPr/>
      </dsp:nvSpPr>
      <dsp:spPr>
        <a:xfrm>
          <a:off x="1584784" y="1171620"/>
          <a:ext cx="144831" cy="2500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0755"/>
              </a:lnTo>
              <a:lnTo>
                <a:pt x="144831" y="25007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97E40-0548-4A55-B582-DDB000B3423D}">
      <dsp:nvSpPr>
        <dsp:cNvPr id="0" name=""/>
        <dsp:cNvSpPr/>
      </dsp:nvSpPr>
      <dsp:spPr>
        <a:xfrm>
          <a:off x="1584784" y="1171620"/>
          <a:ext cx="144831" cy="1815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220"/>
              </a:lnTo>
              <a:lnTo>
                <a:pt x="144831" y="181522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0F0C1-328D-4CF2-8BBC-27EB1334FBAB}">
      <dsp:nvSpPr>
        <dsp:cNvPr id="0" name=""/>
        <dsp:cNvSpPr/>
      </dsp:nvSpPr>
      <dsp:spPr>
        <a:xfrm>
          <a:off x="1584784" y="1171620"/>
          <a:ext cx="144831" cy="1129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9684"/>
              </a:lnTo>
              <a:lnTo>
                <a:pt x="144831" y="1129684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97110-0F48-42D4-BE26-30E4C1D88F61}">
      <dsp:nvSpPr>
        <dsp:cNvPr id="0" name=""/>
        <dsp:cNvSpPr/>
      </dsp:nvSpPr>
      <dsp:spPr>
        <a:xfrm>
          <a:off x="1584784" y="1171620"/>
          <a:ext cx="144831" cy="444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149"/>
              </a:lnTo>
              <a:lnTo>
                <a:pt x="144831" y="44414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207A0-C861-4CAE-8DC5-F935AECBCD26}">
      <dsp:nvSpPr>
        <dsp:cNvPr id="0" name=""/>
        <dsp:cNvSpPr/>
      </dsp:nvSpPr>
      <dsp:spPr>
        <a:xfrm>
          <a:off x="1971001" y="486085"/>
          <a:ext cx="3671311" cy="202763"/>
        </a:xfrm>
        <a:custGeom>
          <a:avLst/>
          <a:gdLst/>
          <a:ahLst/>
          <a:cxnLst/>
          <a:rect l="0" t="0" r="0" b="0"/>
          <a:pathLst>
            <a:path>
              <a:moveTo>
                <a:pt x="3671311" y="0"/>
              </a:moveTo>
              <a:lnTo>
                <a:pt x="3671311" y="101381"/>
              </a:lnTo>
              <a:lnTo>
                <a:pt x="0" y="101381"/>
              </a:lnTo>
              <a:lnTo>
                <a:pt x="0" y="20276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795155-1CDF-4F03-AE20-6D0153322F8B}">
      <dsp:nvSpPr>
        <dsp:cNvPr id="0" name=""/>
        <dsp:cNvSpPr/>
      </dsp:nvSpPr>
      <dsp:spPr>
        <a:xfrm>
          <a:off x="3546916" y="3313"/>
          <a:ext cx="4190793" cy="4827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0" kern="1200">
              <a:latin typeface="Arial"/>
              <a:cs typeface="Arial"/>
            </a:rPr>
            <a:t>Técnicas de Patronaje para Calzado Deportivo</a:t>
          </a:r>
          <a:endParaRPr lang="es-MX" sz="1800" b="1" kern="1200" dirty="0"/>
        </a:p>
      </dsp:txBody>
      <dsp:txXfrm>
        <a:off x="3546916" y="3313"/>
        <a:ext cx="4190793" cy="482771"/>
      </dsp:txXfrm>
    </dsp:sp>
    <dsp:sp modelId="{7743FA8C-10E6-4A72-BA38-088DF414DF79}">
      <dsp:nvSpPr>
        <dsp:cNvPr id="0" name=""/>
        <dsp:cNvSpPr/>
      </dsp:nvSpPr>
      <dsp:spPr>
        <a:xfrm>
          <a:off x="1488229" y="688849"/>
          <a:ext cx="965542" cy="4827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b="1" kern="1200" dirty="0"/>
            <a:t>Líneas y puntos básicos</a:t>
          </a:r>
          <a:endParaRPr lang="es-MX" sz="1050" kern="1200" dirty="0"/>
        </a:p>
      </dsp:txBody>
      <dsp:txXfrm>
        <a:off x="1488229" y="688849"/>
        <a:ext cx="965542" cy="482771"/>
      </dsp:txXfrm>
    </dsp:sp>
    <dsp:sp modelId="{926AE276-61AE-49F3-B381-D993AB7FC968}">
      <dsp:nvSpPr>
        <dsp:cNvPr id="0" name=""/>
        <dsp:cNvSpPr/>
      </dsp:nvSpPr>
      <dsp:spPr>
        <a:xfrm>
          <a:off x="1729615" y="1374384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 dirty="0"/>
            <a:t>Punto metatarsiano</a:t>
          </a:r>
        </a:p>
      </dsp:txBody>
      <dsp:txXfrm>
        <a:off x="1729615" y="1374384"/>
        <a:ext cx="965542" cy="482771"/>
      </dsp:txXfrm>
    </dsp:sp>
    <dsp:sp modelId="{8D9C33DA-43B2-49DC-8074-ED119FFF8EFE}">
      <dsp:nvSpPr>
        <dsp:cNvPr id="0" name=""/>
        <dsp:cNvSpPr/>
      </dsp:nvSpPr>
      <dsp:spPr>
        <a:xfrm>
          <a:off x="1729615" y="2059919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Línea metatarsiana</a:t>
          </a:r>
        </a:p>
      </dsp:txBody>
      <dsp:txXfrm>
        <a:off x="1729615" y="2059919"/>
        <a:ext cx="965542" cy="482771"/>
      </dsp:txXfrm>
    </dsp:sp>
    <dsp:sp modelId="{815EEF59-555D-469D-872C-3A783D94FC6A}">
      <dsp:nvSpPr>
        <dsp:cNvPr id="0" name=""/>
        <dsp:cNvSpPr/>
      </dsp:nvSpPr>
      <dsp:spPr>
        <a:xfrm>
          <a:off x="1729615" y="2745455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Punto de calzada</a:t>
          </a:r>
        </a:p>
      </dsp:txBody>
      <dsp:txXfrm>
        <a:off x="1729615" y="2745455"/>
        <a:ext cx="965542" cy="482771"/>
      </dsp:txXfrm>
    </dsp:sp>
    <dsp:sp modelId="{5176841E-8700-47C2-9585-ABDFA961E459}">
      <dsp:nvSpPr>
        <dsp:cNvPr id="0" name=""/>
        <dsp:cNvSpPr/>
      </dsp:nvSpPr>
      <dsp:spPr>
        <a:xfrm>
          <a:off x="1729615" y="3430990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Punto de atraque</a:t>
          </a:r>
        </a:p>
      </dsp:txBody>
      <dsp:txXfrm>
        <a:off x="1729615" y="3430990"/>
        <a:ext cx="965542" cy="482771"/>
      </dsp:txXfrm>
    </dsp:sp>
    <dsp:sp modelId="{4F32F860-C1F3-4384-A84B-7352C0A9A453}">
      <dsp:nvSpPr>
        <dsp:cNvPr id="0" name=""/>
        <dsp:cNvSpPr/>
      </dsp:nvSpPr>
      <dsp:spPr>
        <a:xfrm>
          <a:off x="1729615" y="4116525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Punto de altura de talón</a:t>
          </a:r>
        </a:p>
      </dsp:txBody>
      <dsp:txXfrm>
        <a:off x="1729615" y="4116525"/>
        <a:ext cx="965542" cy="482771"/>
      </dsp:txXfrm>
    </dsp:sp>
    <dsp:sp modelId="{035DEA6B-7BA7-4A30-B3EB-FD4D2573DCC9}">
      <dsp:nvSpPr>
        <dsp:cNvPr id="0" name=""/>
        <dsp:cNvSpPr/>
      </dsp:nvSpPr>
      <dsp:spPr>
        <a:xfrm>
          <a:off x="1729615" y="4802061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Línea de profundidad</a:t>
          </a:r>
        </a:p>
      </dsp:txBody>
      <dsp:txXfrm>
        <a:off x="1729615" y="4802061"/>
        <a:ext cx="965542" cy="482771"/>
      </dsp:txXfrm>
    </dsp:sp>
    <dsp:sp modelId="{AFA74DE4-1605-4B60-B03E-419E041AAA1F}">
      <dsp:nvSpPr>
        <dsp:cNvPr id="0" name=""/>
        <dsp:cNvSpPr/>
      </dsp:nvSpPr>
      <dsp:spPr>
        <a:xfrm>
          <a:off x="1729615" y="5487596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Punto y línea de entrada</a:t>
          </a:r>
        </a:p>
      </dsp:txBody>
      <dsp:txXfrm>
        <a:off x="1729615" y="5487596"/>
        <a:ext cx="965542" cy="482771"/>
      </dsp:txXfrm>
    </dsp:sp>
    <dsp:sp modelId="{029D12A4-0037-4A68-AAEF-23381C03E777}">
      <dsp:nvSpPr>
        <dsp:cNvPr id="0" name=""/>
        <dsp:cNvSpPr/>
      </dsp:nvSpPr>
      <dsp:spPr>
        <a:xfrm>
          <a:off x="1729615" y="6173131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Línea de tobillo y chapeta</a:t>
          </a:r>
        </a:p>
      </dsp:txBody>
      <dsp:txXfrm>
        <a:off x="1729615" y="6173131"/>
        <a:ext cx="965542" cy="482771"/>
      </dsp:txXfrm>
    </dsp:sp>
    <dsp:sp modelId="{2B1FDCC0-DF21-467F-8F2E-14F9CC0FFBB1}">
      <dsp:nvSpPr>
        <dsp:cNvPr id="0" name=""/>
        <dsp:cNvSpPr/>
      </dsp:nvSpPr>
      <dsp:spPr>
        <a:xfrm>
          <a:off x="2656536" y="688849"/>
          <a:ext cx="965542" cy="4827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b="1" kern="1200"/>
            <a:t>Obtener camisa (trepa)</a:t>
          </a:r>
          <a:endParaRPr lang="es-MX" sz="1050" kern="1200"/>
        </a:p>
      </dsp:txBody>
      <dsp:txXfrm>
        <a:off x="2656536" y="688849"/>
        <a:ext cx="965542" cy="482771"/>
      </dsp:txXfrm>
    </dsp:sp>
    <dsp:sp modelId="{90CE9A04-A842-4083-B090-A5B5F45FD4AD}">
      <dsp:nvSpPr>
        <dsp:cNvPr id="0" name=""/>
        <dsp:cNvSpPr/>
      </dsp:nvSpPr>
      <dsp:spPr>
        <a:xfrm>
          <a:off x="2897922" y="1374384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Enmascarado de horma</a:t>
          </a:r>
        </a:p>
      </dsp:txBody>
      <dsp:txXfrm>
        <a:off x="2897922" y="1374384"/>
        <a:ext cx="965542" cy="482771"/>
      </dsp:txXfrm>
    </dsp:sp>
    <dsp:sp modelId="{46B52DAF-80E9-41DB-952A-4F62B57315B0}">
      <dsp:nvSpPr>
        <dsp:cNvPr id="0" name=""/>
        <dsp:cNvSpPr/>
      </dsp:nvSpPr>
      <dsp:spPr>
        <a:xfrm>
          <a:off x="2897922" y="2059919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Promedio de curvas</a:t>
          </a:r>
        </a:p>
      </dsp:txBody>
      <dsp:txXfrm>
        <a:off x="2897922" y="2059919"/>
        <a:ext cx="965542" cy="482771"/>
      </dsp:txXfrm>
    </dsp:sp>
    <dsp:sp modelId="{96EE4709-576F-4262-9FF3-83211A1E3741}">
      <dsp:nvSpPr>
        <dsp:cNvPr id="0" name=""/>
        <dsp:cNvSpPr/>
      </dsp:nvSpPr>
      <dsp:spPr>
        <a:xfrm>
          <a:off x="2897922" y="2745455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Adaptación sobre horma</a:t>
          </a:r>
        </a:p>
      </dsp:txBody>
      <dsp:txXfrm>
        <a:off x="2897922" y="2745455"/>
        <a:ext cx="965542" cy="482771"/>
      </dsp:txXfrm>
    </dsp:sp>
    <dsp:sp modelId="{8FBF111E-FC89-4E99-AF87-E7D4CF08A455}">
      <dsp:nvSpPr>
        <dsp:cNvPr id="0" name=""/>
        <dsp:cNvSpPr/>
      </dsp:nvSpPr>
      <dsp:spPr>
        <a:xfrm>
          <a:off x="2897922" y="3430990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Verificación de ajuste</a:t>
          </a:r>
        </a:p>
      </dsp:txBody>
      <dsp:txXfrm>
        <a:off x="2897922" y="3430990"/>
        <a:ext cx="965542" cy="482771"/>
      </dsp:txXfrm>
    </dsp:sp>
    <dsp:sp modelId="{87281779-B727-474E-AF68-3F8A854EF6EE}">
      <dsp:nvSpPr>
        <dsp:cNvPr id="0" name=""/>
        <dsp:cNvSpPr/>
      </dsp:nvSpPr>
      <dsp:spPr>
        <a:xfrm>
          <a:off x="3824843" y="688849"/>
          <a:ext cx="1331135" cy="4827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b="1" kern="1200" dirty="0"/>
            <a:t>Tipología y variaciones del calzado deportivo</a:t>
          </a:r>
          <a:endParaRPr lang="es-MX" sz="1050" kern="1200" dirty="0"/>
        </a:p>
      </dsp:txBody>
      <dsp:txXfrm>
        <a:off x="3824843" y="688849"/>
        <a:ext cx="1331135" cy="482771"/>
      </dsp:txXfrm>
    </dsp:sp>
    <dsp:sp modelId="{726B57FE-3757-40ED-93C2-41E7B5696C1A}">
      <dsp:nvSpPr>
        <dsp:cNvPr id="0" name=""/>
        <dsp:cNvSpPr/>
      </dsp:nvSpPr>
      <dsp:spPr>
        <a:xfrm>
          <a:off x="4157627" y="1374384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Court</a:t>
          </a:r>
        </a:p>
      </dsp:txBody>
      <dsp:txXfrm>
        <a:off x="4157627" y="1374384"/>
        <a:ext cx="965542" cy="482771"/>
      </dsp:txXfrm>
    </dsp:sp>
    <dsp:sp modelId="{B7910F30-3048-4E44-8539-3FE292690092}">
      <dsp:nvSpPr>
        <dsp:cNvPr id="0" name=""/>
        <dsp:cNvSpPr/>
      </dsp:nvSpPr>
      <dsp:spPr>
        <a:xfrm>
          <a:off x="4157627" y="2059919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Royal</a:t>
          </a:r>
        </a:p>
      </dsp:txBody>
      <dsp:txXfrm>
        <a:off x="4157627" y="2059919"/>
        <a:ext cx="965542" cy="482771"/>
      </dsp:txXfrm>
    </dsp:sp>
    <dsp:sp modelId="{AD3AE79F-64F1-424F-8070-5500B04BE991}">
      <dsp:nvSpPr>
        <dsp:cNvPr id="0" name=""/>
        <dsp:cNvSpPr/>
      </dsp:nvSpPr>
      <dsp:spPr>
        <a:xfrm>
          <a:off x="4157627" y="2745455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i="1" kern="1200" dirty="0"/>
            <a:t>Running</a:t>
          </a:r>
        </a:p>
      </dsp:txBody>
      <dsp:txXfrm>
        <a:off x="4157627" y="2745455"/>
        <a:ext cx="965542" cy="482771"/>
      </dsp:txXfrm>
    </dsp:sp>
    <dsp:sp modelId="{761C516A-B71B-4651-AD21-6346C742AC28}">
      <dsp:nvSpPr>
        <dsp:cNvPr id="0" name=""/>
        <dsp:cNvSpPr/>
      </dsp:nvSpPr>
      <dsp:spPr>
        <a:xfrm>
          <a:off x="6027023" y="688849"/>
          <a:ext cx="1899975" cy="3755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b="1" kern="1200" dirty="0"/>
            <a:t>Moldes: conceptos y tipos</a:t>
          </a:r>
          <a:endParaRPr lang="es-MX" sz="1050" kern="1200" dirty="0"/>
        </a:p>
      </dsp:txBody>
      <dsp:txXfrm>
        <a:off x="6027023" y="688849"/>
        <a:ext cx="1899975" cy="375533"/>
      </dsp:txXfrm>
    </dsp:sp>
    <dsp:sp modelId="{526E31AE-5194-45EC-BB33-441DF5A22E3E}">
      <dsp:nvSpPr>
        <dsp:cNvPr id="0" name=""/>
        <dsp:cNvSpPr/>
      </dsp:nvSpPr>
      <dsp:spPr>
        <a:xfrm>
          <a:off x="5325933" y="1267146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b="1" kern="1200"/>
            <a:t>Molde modelo Court</a:t>
          </a:r>
          <a:endParaRPr lang="es-MX" sz="1050" kern="1200"/>
        </a:p>
      </dsp:txBody>
      <dsp:txXfrm>
        <a:off x="5325933" y="1267146"/>
        <a:ext cx="965542" cy="482771"/>
      </dsp:txXfrm>
    </dsp:sp>
    <dsp:sp modelId="{F05B96CB-41FD-4418-8841-3F638DDF4BA1}">
      <dsp:nvSpPr>
        <dsp:cNvPr id="0" name=""/>
        <dsp:cNvSpPr/>
      </dsp:nvSpPr>
      <dsp:spPr>
        <a:xfrm>
          <a:off x="5567319" y="1952681"/>
          <a:ext cx="965542" cy="8304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 dirty="0"/>
            <a:t>Construcción: patrón, cordonera, boca, talón, capellada</a:t>
          </a:r>
        </a:p>
      </dsp:txBody>
      <dsp:txXfrm>
        <a:off x="5567319" y="1952681"/>
        <a:ext cx="965542" cy="830448"/>
      </dsp:txXfrm>
    </dsp:sp>
    <dsp:sp modelId="{41A69959-D312-4F20-B965-23CDD60FC650}">
      <dsp:nvSpPr>
        <dsp:cNvPr id="0" name=""/>
        <dsp:cNvSpPr/>
      </dsp:nvSpPr>
      <dsp:spPr>
        <a:xfrm>
          <a:off x="5567319" y="2985894"/>
          <a:ext cx="965542" cy="89800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 dirty="0"/>
            <a:t>Despiece: capellada, lengüeta, cordonera, lateral, talón</a:t>
          </a:r>
        </a:p>
      </dsp:txBody>
      <dsp:txXfrm>
        <a:off x="5567319" y="2985894"/>
        <a:ext cx="965542" cy="898002"/>
      </dsp:txXfrm>
    </dsp:sp>
    <dsp:sp modelId="{7A9702D6-1653-42F6-B4C9-8F57691F84C4}">
      <dsp:nvSpPr>
        <dsp:cNvPr id="0" name=""/>
        <dsp:cNvSpPr/>
      </dsp:nvSpPr>
      <dsp:spPr>
        <a:xfrm>
          <a:off x="5567319" y="4086661"/>
          <a:ext cx="965542" cy="482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Forro: capellada, lengüeta, talón</a:t>
          </a:r>
        </a:p>
      </dsp:txBody>
      <dsp:txXfrm>
        <a:off x="5567319" y="4086661"/>
        <a:ext cx="965542" cy="482771"/>
      </dsp:txXfrm>
    </dsp:sp>
    <dsp:sp modelId="{85A60D63-0AC8-4F3E-B2DC-52CF63C217F9}">
      <dsp:nvSpPr>
        <dsp:cNvPr id="0" name=""/>
        <dsp:cNvSpPr/>
      </dsp:nvSpPr>
      <dsp:spPr>
        <a:xfrm>
          <a:off x="5567319" y="4772196"/>
          <a:ext cx="965542" cy="482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Abullonado: cuello y lengüeta</a:t>
          </a:r>
        </a:p>
      </dsp:txBody>
      <dsp:txXfrm>
        <a:off x="5567319" y="4772196"/>
        <a:ext cx="965542" cy="482771"/>
      </dsp:txXfrm>
    </dsp:sp>
    <dsp:sp modelId="{17E22A7A-C9DE-4A70-876D-4326ACE8A246}">
      <dsp:nvSpPr>
        <dsp:cNvPr id="0" name=""/>
        <dsp:cNvSpPr/>
      </dsp:nvSpPr>
      <dsp:spPr>
        <a:xfrm>
          <a:off x="6494240" y="1267146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b="1" kern="1200"/>
            <a:t>Molde modelo Royal</a:t>
          </a:r>
          <a:endParaRPr lang="es-MX" sz="1050" kern="1200"/>
        </a:p>
      </dsp:txBody>
      <dsp:txXfrm>
        <a:off x="6494240" y="1267146"/>
        <a:ext cx="965542" cy="482771"/>
      </dsp:txXfrm>
    </dsp:sp>
    <dsp:sp modelId="{69B6921D-19FB-4B4E-A850-4197CE537714}">
      <dsp:nvSpPr>
        <dsp:cNvPr id="0" name=""/>
        <dsp:cNvSpPr/>
      </dsp:nvSpPr>
      <dsp:spPr>
        <a:xfrm>
          <a:off x="6735626" y="1952681"/>
          <a:ext cx="965542" cy="482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Diferencias: puntera y talón</a:t>
          </a:r>
        </a:p>
      </dsp:txBody>
      <dsp:txXfrm>
        <a:off x="6735626" y="1952681"/>
        <a:ext cx="965542" cy="482771"/>
      </dsp:txXfrm>
    </dsp:sp>
    <dsp:sp modelId="{83596BDA-ACAF-4433-A966-F50908976213}">
      <dsp:nvSpPr>
        <dsp:cNvPr id="0" name=""/>
        <dsp:cNvSpPr/>
      </dsp:nvSpPr>
      <dsp:spPr>
        <a:xfrm>
          <a:off x="6735626" y="2638217"/>
          <a:ext cx="965542" cy="8400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 dirty="0"/>
            <a:t>Construcción: cordonera, puntera, capellada, bigotera</a:t>
          </a:r>
        </a:p>
      </dsp:txBody>
      <dsp:txXfrm>
        <a:off x="6735626" y="2638217"/>
        <a:ext cx="965542" cy="840060"/>
      </dsp:txXfrm>
    </dsp:sp>
    <dsp:sp modelId="{84002FC3-B971-41DA-A1A3-3FE96AD4915E}">
      <dsp:nvSpPr>
        <dsp:cNvPr id="0" name=""/>
        <dsp:cNvSpPr/>
      </dsp:nvSpPr>
      <dsp:spPr>
        <a:xfrm>
          <a:off x="6735626" y="3681041"/>
          <a:ext cx="965542" cy="482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Despiece y forro igual que modelo anterior</a:t>
          </a:r>
        </a:p>
      </dsp:txBody>
      <dsp:txXfrm>
        <a:off x="6735626" y="3681041"/>
        <a:ext cx="965542" cy="482771"/>
      </dsp:txXfrm>
    </dsp:sp>
    <dsp:sp modelId="{58DB21FA-A4E3-4A19-9862-E7B1F67A7153}">
      <dsp:nvSpPr>
        <dsp:cNvPr id="0" name=""/>
        <dsp:cNvSpPr/>
      </dsp:nvSpPr>
      <dsp:spPr>
        <a:xfrm>
          <a:off x="7662547" y="1267146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b="1" kern="1200" dirty="0"/>
            <a:t>Molde modelo </a:t>
          </a:r>
          <a:r>
            <a:rPr lang="es-MX" sz="1050" b="1" i="1" kern="1200" dirty="0"/>
            <a:t>Running</a:t>
          </a:r>
          <a:endParaRPr lang="es-MX" sz="1050" i="1" kern="1200" dirty="0"/>
        </a:p>
      </dsp:txBody>
      <dsp:txXfrm>
        <a:off x="7662547" y="1267146"/>
        <a:ext cx="965542" cy="482771"/>
      </dsp:txXfrm>
    </dsp:sp>
    <dsp:sp modelId="{D7BF147D-3034-4771-9FE9-F3B7EA33B85C}">
      <dsp:nvSpPr>
        <dsp:cNvPr id="0" name=""/>
        <dsp:cNvSpPr/>
      </dsp:nvSpPr>
      <dsp:spPr>
        <a:xfrm>
          <a:off x="7903932" y="1952681"/>
          <a:ext cx="965542" cy="482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Diferencias: cordonera en "U", talón curvo</a:t>
          </a:r>
        </a:p>
      </dsp:txBody>
      <dsp:txXfrm>
        <a:off x="7903932" y="1952681"/>
        <a:ext cx="965542" cy="482771"/>
      </dsp:txXfrm>
    </dsp:sp>
    <dsp:sp modelId="{1C69B6CF-F799-42E9-B3DE-453FFF027950}">
      <dsp:nvSpPr>
        <dsp:cNvPr id="0" name=""/>
        <dsp:cNvSpPr/>
      </dsp:nvSpPr>
      <dsp:spPr>
        <a:xfrm>
          <a:off x="7903932" y="2638217"/>
          <a:ext cx="965542" cy="8914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 dirty="0"/>
            <a:t>Construcción: boca, cordonera, puntera, bigotera, talón, lengüeta</a:t>
          </a:r>
        </a:p>
      </dsp:txBody>
      <dsp:txXfrm>
        <a:off x="7903932" y="2638217"/>
        <a:ext cx="965542" cy="891485"/>
      </dsp:txXfrm>
    </dsp:sp>
    <dsp:sp modelId="{96DE626D-EC81-4E71-B34A-51A3CAAFD39C}">
      <dsp:nvSpPr>
        <dsp:cNvPr id="0" name=""/>
        <dsp:cNvSpPr/>
      </dsp:nvSpPr>
      <dsp:spPr>
        <a:xfrm>
          <a:off x="7903932" y="3981248"/>
          <a:ext cx="965542" cy="482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Despiece detallado</a:t>
          </a:r>
        </a:p>
      </dsp:txBody>
      <dsp:txXfrm>
        <a:off x="7903932" y="3981248"/>
        <a:ext cx="965542" cy="482771"/>
      </dsp:txXfrm>
    </dsp:sp>
    <dsp:sp modelId="{BF2448C0-3D88-43B2-A08F-31E2F1BA6586}">
      <dsp:nvSpPr>
        <dsp:cNvPr id="0" name=""/>
        <dsp:cNvSpPr/>
      </dsp:nvSpPr>
      <dsp:spPr>
        <a:xfrm>
          <a:off x="7921698" y="4684554"/>
          <a:ext cx="965542" cy="482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Forro y abullonado</a:t>
          </a:r>
        </a:p>
      </dsp:txBody>
      <dsp:txXfrm>
        <a:off x="7921698" y="4684554"/>
        <a:ext cx="965542" cy="482771"/>
      </dsp:txXfrm>
    </dsp:sp>
    <dsp:sp modelId="{94467601-392C-4994-A276-4FC75680D370}">
      <dsp:nvSpPr>
        <dsp:cNvPr id="0" name=""/>
        <dsp:cNvSpPr/>
      </dsp:nvSpPr>
      <dsp:spPr>
        <a:xfrm>
          <a:off x="8830853" y="688849"/>
          <a:ext cx="965542" cy="4827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b="1" kern="1200"/>
            <a:t>Maqueta de comprobación</a:t>
          </a:r>
          <a:endParaRPr lang="es-MX" sz="1050" kern="1200"/>
        </a:p>
      </dsp:txBody>
      <dsp:txXfrm>
        <a:off x="8830853" y="688849"/>
        <a:ext cx="965542" cy="482771"/>
      </dsp:txXfrm>
    </dsp:sp>
    <dsp:sp modelId="{BAD1212B-16A4-49CD-822C-3B08F4EC6A0F}">
      <dsp:nvSpPr>
        <dsp:cNvPr id="0" name=""/>
        <dsp:cNvSpPr/>
      </dsp:nvSpPr>
      <dsp:spPr>
        <a:xfrm>
          <a:off x="9072239" y="1374384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Verificación del ajuste</a:t>
          </a:r>
        </a:p>
      </dsp:txBody>
      <dsp:txXfrm>
        <a:off x="9072239" y="1374384"/>
        <a:ext cx="965542" cy="482771"/>
      </dsp:txXfrm>
    </dsp:sp>
    <dsp:sp modelId="{C316EC25-33E6-429C-95E9-C24135D2DB50}">
      <dsp:nvSpPr>
        <dsp:cNvPr id="0" name=""/>
        <dsp:cNvSpPr/>
      </dsp:nvSpPr>
      <dsp:spPr>
        <a:xfrm>
          <a:off x="9072239" y="2059919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Evaluación del diseño</a:t>
          </a:r>
        </a:p>
      </dsp:txBody>
      <dsp:txXfrm>
        <a:off x="9072239" y="2059919"/>
        <a:ext cx="965542" cy="482771"/>
      </dsp:txXfrm>
    </dsp:sp>
    <dsp:sp modelId="{26882D2E-FFEC-43D7-B871-D79A3698F59D}">
      <dsp:nvSpPr>
        <dsp:cNvPr id="0" name=""/>
        <dsp:cNvSpPr/>
      </dsp:nvSpPr>
      <dsp:spPr>
        <a:xfrm>
          <a:off x="9072239" y="2745455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Corrección de errores</a:t>
          </a:r>
        </a:p>
      </dsp:txBody>
      <dsp:txXfrm>
        <a:off x="9072239" y="2745455"/>
        <a:ext cx="965542" cy="482771"/>
      </dsp:txXfrm>
    </dsp:sp>
    <dsp:sp modelId="{CBCE9E31-CAD0-4CAA-959A-DFEC6CB623D5}">
      <dsp:nvSpPr>
        <dsp:cNvPr id="0" name=""/>
        <dsp:cNvSpPr/>
      </dsp:nvSpPr>
      <dsp:spPr>
        <a:xfrm>
          <a:off x="9072239" y="3430990"/>
          <a:ext cx="965542" cy="482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/>
            <a:t>Optimización de materiales</a:t>
          </a:r>
        </a:p>
      </dsp:txBody>
      <dsp:txXfrm>
        <a:off x="9072239" y="3430990"/>
        <a:ext cx="965542" cy="482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078B-EFD2-0C79-0957-B2B1B23BD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6C8B7-FE4F-4CA4-2845-7B57458D3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D5C09-1FEF-C7E3-0C06-E60485B6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8DCA-4918-45F9-B977-A9ADFDE87E12}" type="datetimeFigureOut">
              <a:rPr lang="es-MX" smtClean="0"/>
              <a:t>20/06/2025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E03A-C2EE-AD41-D255-8D02C6CB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567EA-70E0-A5A2-8017-CA34C205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F47A-CC41-4557-B6C2-6353EF6DF72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1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ED26-040E-142B-7280-487A943A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BB81-2891-1345-726C-539FBCD00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D441-ABD5-7ED9-5C8F-D858E077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8DCA-4918-45F9-B977-A9ADFDE87E12}" type="datetimeFigureOut">
              <a:rPr lang="es-MX" smtClean="0"/>
              <a:t>20/06/2025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9EEAE-68D7-867E-A3C3-6A630FB3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7A2C-6840-14FB-432F-E6788D63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F47A-CC41-4557-B6C2-6353EF6DF72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07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E611E-8BB3-1024-96F7-221DC1C8E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3AB80-B728-6170-A8E9-984A07F9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666F3-CA8D-6612-C57F-B6495056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8DCA-4918-45F9-B977-A9ADFDE87E12}" type="datetimeFigureOut">
              <a:rPr lang="es-MX" smtClean="0"/>
              <a:t>20/06/2025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1EFCD-764B-0F36-F5B3-C13576F6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CFC06-D59E-99E3-1E7B-1FC942DD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F47A-CC41-4557-B6C2-6353EF6DF72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76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9024-351B-E61A-C252-6E1AB58B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9B2A-87DF-7EE2-70AE-F18625906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D526-EABC-25BB-7AA5-7F8797A8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8DCA-4918-45F9-B977-A9ADFDE87E12}" type="datetimeFigureOut">
              <a:rPr lang="es-MX" smtClean="0"/>
              <a:t>20/06/2025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2C071-4534-DC22-F9A9-8B5B71B9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B8600-F3FE-3B10-93B8-91D07E6C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F47A-CC41-4557-B6C2-6353EF6DF72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382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DF08-2885-0D5F-F7B1-18EE3B40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A5078-544C-3835-3729-FC4A1E2A9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FCB83-5C75-39BA-6AD5-B1A89138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8DCA-4918-45F9-B977-A9ADFDE87E12}" type="datetimeFigureOut">
              <a:rPr lang="es-MX" smtClean="0"/>
              <a:t>20/06/2025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1B82B-1651-F2A3-8073-576CAE0C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7690D-6BB9-8BBF-1908-CEDE3303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F47A-CC41-4557-B6C2-6353EF6DF72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1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1322-7A2D-C368-07FE-7C9846F3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DD1F-5DC0-718D-C72E-B68BA796A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DB44B-15BD-3C22-3E01-07087DBF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3DC2E-6A8B-FA63-B7AC-F82AB8EE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8DCA-4918-45F9-B977-A9ADFDE87E12}" type="datetimeFigureOut">
              <a:rPr lang="es-MX" smtClean="0"/>
              <a:t>20/06/2025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51EAA-E681-D5F7-2593-283EFAD9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49B62-0494-3AB1-AF42-E0F07086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F47A-CC41-4557-B6C2-6353EF6DF72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54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7433-855A-6FA6-AB2F-DA1B9F69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129F1-7382-F9F6-CD44-671E9B3D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F7F2E-7BD1-0032-0C4E-274D6F855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7B0ED-D692-DF2B-A7D4-52AD9F4A2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1C8DB-DA79-E0FD-6D55-BCF7737C1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325D5-7E6C-6095-B8C0-66CE927A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8DCA-4918-45F9-B977-A9ADFDE87E12}" type="datetimeFigureOut">
              <a:rPr lang="es-MX" smtClean="0"/>
              <a:t>20/06/2025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F5266-8E9F-9AA2-22AF-0C1649D0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A63B3-AEF4-A16D-7547-F4408208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F47A-CC41-4557-B6C2-6353EF6DF72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147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1A4B-B959-B819-378F-4133385D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C5A17-B3EE-7D96-27B9-EE393012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8DCA-4918-45F9-B977-A9ADFDE87E12}" type="datetimeFigureOut">
              <a:rPr lang="es-MX" smtClean="0"/>
              <a:t>20/06/2025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42507-C88F-D7C7-604D-1ABC8DF8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9199F-5900-5242-9C45-6FE3997E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F47A-CC41-4557-B6C2-6353EF6DF72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866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D5472-72DE-1CDF-6A2A-CC5D5903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8DCA-4918-45F9-B977-A9ADFDE87E12}" type="datetimeFigureOut">
              <a:rPr lang="es-MX" smtClean="0"/>
              <a:t>20/06/2025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6FF88-E4B9-BAC3-FB64-7B27D949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A4996-220D-60E4-4882-39FE14AF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F47A-CC41-4557-B6C2-6353EF6DF72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152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760D-4BD3-105A-60A2-50E2310A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E8A99-6C69-90B5-E0D5-318D0871C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E4808-1522-D56D-880D-7F445D733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330D7-CE4F-6421-8712-0610036B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8DCA-4918-45F9-B977-A9ADFDE87E12}" type="datetimeFigureOut">
              <a:rPr lang="es-MX" smtClean="0"/>
              <a:t>20/06/2025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BAFEE-1B41-955D-DC9D-33D6EA93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5FB4D-035E-5407-03D7-B426B256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F47A-CC41-4557-B6C2-6353EF6DF72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42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FCB8-09A5-27FD-1DE8-E0F48F46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DF377-10E1-40D9-6CDD-E9743AF6D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44A28-EC7C-107F-48AB-FB07C63D4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5B3D0-B87E-1CA1-A352-BFA8C388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8DCA-4918-45F9-B977-A9ADFDE87E12}" type="datetimeFigureOut">
              <a:rPr lang="es-MX" smtClean="0"/>
              <a:t>20/06/2025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C6F37-4290-B1AB-349F-5BAC7CA5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FA498-0A62-E2A9-5923-1697F4F5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F47A-CC41-4557-B6C2-6353EF6DF72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84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C940D-018F-2CB4-DA93-CB4D95DB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A1966-2274-EDF0-41A7-ABB79DC0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14C2-88A6-A3FE-58FE-9F1A13B6A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5E8DCA-4918-45F9-B977-A9ADFDE87E12}" type="datetimeFigureOut">
              <a:rPr lang="es-MX" smtClean="0"/>
              <a:t>20/06/2025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7D0E7-53F9-CD4D-F36C-C9AC3EF51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7A18D-3B97-A565-7969-DD72EBC9C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F7F47A-CC41-4557-B6C2-6353EF6DF72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860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AC936C-CE93-8400-7DD2-E7775E38E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1871714"/>
              </p:ext>
            </p:extLst>
          </p:nvPr>
        </p:nvGraphicFramePr>
        <p:xfrm>
          <a:off x="160020" y="0"/>
          <a:ext cx="11526012" cy="6659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3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95959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45339b-ced9-4d0d-8f64-77573914d53b" xsi:nil="true"/>
    <lcf76f155ced4ddcb4097134ff3c332f xmlns="43a3ca16-9c26-4813-b83f-4aec9927b43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282E1EDBE9234EA9E6D38F720E265F" ma:contentTypeVersion="15" ma:contentTypeDescription="Crear nuevo documento." ma:contentTypeScope="" ma:versionID="b31c7aa9eaf043a08b87120b3c4916e3">
  <xsd:schema xmlns:xsd="http://www.w3.org/2001/XMLSchema" xmlns:xs="http://www.w3.org/2001/XMLSchema" xmlns:p="http://schemas.microsoft.com/office/2006/metadata/properties" xmlns:ns2="cb45339b-ced9-4d0d-8f64-77573914d53b" xmlns:ns3="43a3ca16-9c26-4813-b83f-4aec9927b43f" targetNamespace="http://schemas.microsoft.com/office/2006/metadata/properties" ma:root="true" ma:fieldsID="3533d065b04d75c457075bc55f1f5315" ns2:_="" ns3:_="">
    <xsd:import namespace="cb45339b-ced9-4d0d-8f64-77573914d53b"/>
    <xsd:import namespace="43a3ca16-9c26-4813-b83f-4aec9927b43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5339b-ced9-4d0d-8f64-77573914d5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2f40a149-578b-41a1-8845-c88bc1831770}" ma:internalName="TaxCatchAll" ma:showField="CatchAllData" ma:web="cb45339b-ced9-4d0d-8f64-77573914d5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3ca16-9c26-4813-b83f-4aec9927b4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40D17-F165-446B-9F92-805532931B64}">
  <ds:schemaRefs>
    <ds:schemaRef ds:uri="http://schemas.microsoft.com/office/2006/metadata/properties"/>
    <ds:schemaRef ds:uri="http://schemas.microsoft.com/office/infopath/2007/PartnerControls"/>
    <ds:schemaRef ds:uri="cb45339b-ced9-4d0d-8f64-77573914d53b"/>
    <ds:schemaRef ds:uri="43a3ca16-9c26-4813-b83f-4aec9927b43f"/>
  </ds:schemaRefs>
</ds:datastoreItem>
</file>

<file path=customXml/itemProps2.xml><?xml version="1.0" encoding="utf-8"?>
<ds:datastoreItem xmlns:ds="http://schemas.openxmlformats.org/officeDocument/2006/customXml" ds:itemID="{900B24F8-40D0-4BC9-9A7F-AEBE19608D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9F4035-CB7C-4DE5-9BE3-4D3172AC6A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45339b-ced9-4d0d-8f64-77573914d53b"/>
    <ds:schemaRef ds:uri="43a3ca16-9c26-4813-b83f-4aec9927b4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173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Paola Moya</dc:creator>
  <cp:lastModifiedBy>Paola Moya</cp:lastModifiedBy>
  <cp:revision>6</cp:revision>
  <dcterms:created xsi:type="dcterms:W3CDTF">2025-05-23T22:46:39Z</dcterms:created>
  <dcterms:modified xsi:type="dcterms:W3CDTF">2025-06-20T16:53:38Z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0x01010049282E1EDBE9234EA9E6D38F720E265F</vt:lpwstr>
  </property>
  <property fmtid="{D5CDD505-2E9C-101B-9397-08002B2CF9AE}" pid="3" name="MediaServiceImageTags">
    <vt:lpwstr/>
  </property>
</Properties>
</file>