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CF04_1_tabs_IPS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a la referencia:  Pestañas B. Cada una tiene un texto y su respectiva imagen.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diapositiva se encuentra el contenido referente al botón: IPS basados en firmas.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5424755"/>
            <a:ext cx="3948174" cy="14332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https://www.freepik.es/foto-gratis/mujer-senior-desbloquear-su-tableta_4246720.htm#&amp;position=9&amp;from_view=detail#query=s&amp;position=9&amp;from_view=detail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719190" y="1387011"/>
            <a:ext cx="1726058" cy="81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2445248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4171306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5897364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19190" y="2198668"/>
            <a:ext cx="6904232" cy="3688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979068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firmas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029124" y="3030904"/>
            <a:ext cx="2832247" cy="2023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Cuenta con una base de datos de firmas ya verificadas y autenticadas para controlar el acceso de los usuarios y permisos a programas o características de acceso. Estas firmas son adicionadas al dispositivo, el cual empieza a ejercer sus funciones.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Adicional a esto, tiene un algoritmo de coincidencia, el cual permite verificar los aspectos que tienen un patrón de equivalencia, notificar y realizar las acciones programadas.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746223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anomalías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482556" y="1597944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políticas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208614" y="1513305"/>
            <a:ext cx="115121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la detección por Honey Pot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senior desbloquear su tableta Foto gratis"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0770" y="2683193"/>
            <a:ext cx="2743253" cy="265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323555" y="1026679"/>
            <a:ext cx="3798237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diapositiva se encuentra el contenido referente al botón: IPS basados en anomalías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https://www.freepik.es/foto-gratis/mujer-tocando-interfaz-holografica-tecnologia-inteligente_13463053.htm#&amp;position=17&amp;from_view=detail#&amp;position=17&amp;from_view=detail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719190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445248" y="1387011"/>
            <a:ext cx="1726058" cy="81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171306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897364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719190" y="2198668"/>
            <a:ext cx="6904232" cy="3688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979068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firmas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1029124" y="3030904"/>
            <a:ext cx="2832247" cy="2023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IPS realiza un escaneo de perfiles, verifica el comportamiento de los usuarios en el sistema y realiza una verificación sobre las acciones que estos realizan en el sistema; por ejemplo, si un usuario se autentica a una hora específica siempre, o en un rango de hora determinada, y luego cambia esa rutina, el sistema lo detectará como algo sospechoso y realizará las respectivas notificaciones y acciones que se le tengan programadas.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746223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anomalías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482556" y="1597944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políticas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208614" y="1513305"/>
            <a:ext cx="115121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la detección por Honey Pot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tocando una interfaz holográfica de tecnología inteligente Foto gratis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7439" y="2931713"/>
            <a:ext cx="3336161" cy="222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https://www.freepik.es/foto-gratis/violacion-seguridad-hacker-cyber-crime-concepto-politica-privacidad_16441845.htm#&amp;position=42&amp;from_view=detail#&amp;position=42&amp;from_view=detail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719190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445248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171306" y="1387011"/>
            <a:ext cx="1726058" cy="81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5897364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719190" y="2198668"/>
            <a:ext cx="6904232" cy="3688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979068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firmas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1041035" y="2749986"/>
            <a:ext cx="2868315" cy="2377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IPS requiere, inicialmente, que se le suministren las políticas de una manera específica, para luego entrar en función.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se encarga de velar por el cumplimiento de rechazar o aceptar y, al mismo tiempo, realizar validaciones sobre acciones realizadas por los usuarios. Tiene un parecido a los 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firewall,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puesto que, por ejemplo, si detecta que un usuario está tratando de enviar un paquete o alguna información fuera de la pactada dentro de las políticas, procede a denegar su acceso y a realizar la notificación correspondiente.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746223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anomalías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482556" y="1597944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políticas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373" y="2810419"/>
            <a:ext cx="3118026" cy="234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/>
          <p:nvPr/>
        </p:nvSpPr>
        <p:spPr>
          <a:xfrm>
            <a:off x="6208614" y="1513305"/>
            <a:ext cx="115121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la detección por Honey Pot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8323555" y="1026679"/>
            <a:ext cx="3798237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diapositiva se encuentra el contenido referente al botón: IPS basados en políticas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https://www.freepik.es/foto-gratis/hacker-femenina-organizada-su-equipo-robando-informacion-servidor-gobierno-usando-supercomputadoras_19348582.htm?query=sistema%20de%20protecci%C3%B3n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719190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445248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171306" y="1387011"/>
            <a:ext cx="1726058" cy="81165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897364" y="1387011"/>
            <a:ext cx="1726058" cy="81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719190" y="2198668"/>
            <a:ext cx="6904232" cy="3688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79068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firmas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79068" y="2765445"/>
            <a:ext cx="3003873" cy="255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basa en la configuración de un equipo señuelo o carnada, con pocas configuraciones de seguridad y vulnerabilidades, para verificar si un posible atacante intenta acceder o vulnerar, y de esta manera verificar la intención que este tiene con respecto al uso del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estrategias son muy utilizadas para medir el grado de intencionalidad que puede tener un posible atacante y también se puede examinar a los usuarios internos de la red y verificar que nadie esté teniendo de manera interna intenciones fuera de las que están estipuladas en los procedimientos de la organización.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2746223" y="1577396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anomalías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482556" y="1597944"/>
            <a:ext cx="11512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políticas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208614" y="1513305"/>
            <a:ext cx="115121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 basado en la detección por Honey Pot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cker femenina organizada y su equipo robando información del servidor del gobierno usando supercomputadoras. Foto gratis"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306" y="2765399"/>
            <a:ext cx="3188525" cy="196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8323555" y="1026679"/>
            <a:ext cx="3798237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diapositiva se encuentra el contenido referente al botón: IPS basados en la detección por Honey Pot.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