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CF04_2_infografía_capítulos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8564530" y="964631"/>
            <a:ext cx="3316287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https://www.freepik.es/vector-gratis/conjunto-banners-horizontales-tecnologias-informacion_3794705.htm#page=2&amp;query=ciberseguridad&amp;position=33&amp;from_view=search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junto de banners horizontales de tecnologías de la información. vector gratuito" id="81" name="Google Shape;81;p12"/>
          <p:cNvPicPr preferRelativeResize="0"/>
          <p:nvPr/>
        </p:nvPicPr>
        <p:blipFill rotWithShape="1">
          <a:blip r:embed="rId3">
            <a:alphaModFix/>
          </a:blip>
          <a:srcRect b="33292" l="0" r="0" t="0"/>
          <a:stretch/>
        </p:blipFill>
        <p:spPr>
          <a:xfrm>
            <a:off x="509503" y="613923"/>
            <a:ext cx="7516216" cy="501378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/>
          <p:nvPr/>
        </p:nvSpPr>
        <p:spPr>
          <a:xfrm>
            <a:off x="3534311" y="742949"/>
            <a:ext cx="4263776" cy="2154363"/>
          </a:xfrm>
          <a:prstGeom prst="rect">
            <a:avLst/>
          </a:prstGeom>
          <a:solidFill>
            <a:srgbClr val="00A5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3534311" y="806457"/>
            <a:ext cx="4263775" cy="746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CAPÍTULO PRIMERO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los atentados contra la confidencialidad, la integridad y la disponibilidad de los datos y de los sistemas informáticos.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3688422" y="1645648"/>
            <a:ext cx="410966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Artículo 269A</a:t>
            </a:r>
            <a:r>
              <a:rPr b="0" i="0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ACCESO ABUSIVO A UN SISTEMA INFORMÁTICO. El que, sin autorización o por fuera de lo acordado, acceda en todo o en parte a un sistema informático protegido o no con una medida de seguridad, o se mantenga dentro del mismo en contra de la voluntad de quien tenga el legítimo derecho a excluirlo, incurrirá en pena de prisión de cuarenta y ocho (48) a noventa y seis (96) meses y en multa de 100 a 1000 salarios mínimos legales mensuales vigentes.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532545" y="3309776"/>
            <a:ext cx="4049729" cy="2154363"/>
          </a:xfrm>
          <a:prstGeom prst="rect">
            <a:avLst/>
          </a:prstGeom>
          <a:solidFill>
            <a:srgbClr val="F9F0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22363" y="3302179"/>
            <a:ext cx="4263775" cy="534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CAPÍTULO SEGUNDO</a:t>
            </a:r>
            <a:endParaRPr b="1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las atentados informáticos y otras infracciones.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22363" y="3980830"/>
            <a:ext cx="3474848" cy="149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Artículo 269I: </a:t>
            </a: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HURTO POR MEDIOS INFORMÁTICOS Y SEMEJANTES. El que, superando medidas de seguridad informáticas, realice la conducta señalada en el artículo 239, manipulando un sistema informático, una red de sistema electrónico, telemático u otro medio semejante, o suplantando a un usuario ante los sistemas de autenticación y de autorización establecidos, incurrirá en las penas señaladas en el artículo 240 de este Código.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5980325" y="5602432"/>
            <a:ext cx="21210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Tomado de la Ley 1273 de 2009. 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