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CF04_3_Línea de tiempo D_características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adecuar contenido en la referencia: línea de tiempo D. En total son cuatro pestañas. Cada una contiene un texto e imagen respectiva, tal como se aprecia en las siguientes diapositivas.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172948" y="1906304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952070" y="1906304"/>
            <a:ext cx="7020676" cy="647272"/>
          </a:xfrm>
          <a:prstGeom prst="roundRect">
            <a:avLst>
              <a:gd fmla="val 10326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1167156" y="2100216"/>
            <a:ext cx="21788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ser duplicada</a:t>
            </a:r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141156" y="2747488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159991" y="3574762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952070" y="2747488"/>
            <a:ext cx="7020676" cy="647272"/>
          </a:xfrm>
          <a:prstGeom prst="roundRect">
            <a:avLst>
              <a:gd fmla="val 11914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952070" y="3574762"/>
            <a:ext cx="7020676" cy="647272"/>
          </a:xfrm>
          <a:prstGeom prst="roundRect">
            <a:avLst>
              <a:gd fmla="val 11914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1135364" y="2901847"/>
            <a:ext cx="45544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 de verificación de autenticidad</a:t>
            </a:r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1135364" y="3729121"/>
            <a:ext cx="36487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Recuperación de evidencia borrada</a:t>
            </a:r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159991" y="4415946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970905" y="4415946"/>
            <a:ext cx="7020676" cy="647272"/>
          </a:xfrm>
          <a:prstGeom prst="roundRect">
            <a:avLst>
              <a:gd fmla="val 9019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1154199" y="4570305"/>
            <a:ext cx="46907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Almacenamiento de evidencias y tratamientos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8455631" y="1257300"/>
            <a:ext cx="3513762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Contenido de la primera pestaña.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8253350" y="5291190"/>
            <a:ext cx="3948174" cy="156680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https://www.freepik.es/foto-gratis/plano-medio-hombre-sentado-escritorio_18492256.htm#&amp;position=12&amp;from_view=detail#query=s&amp;position=12&amp;from_view=detail#position=12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93496" y="354906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972618" y="354906"/>
            <a:ext cx="7020676" cy="4387066"/>
          </a:xfrm>
          <a:prstGeom prst="roundRect">
            <a:avLst>
              <a:gd fmla="val 3977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168757" y="1295499"/>
            <a:ext cx="297333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significa que la evidencia se compone de dos momentos: uno es la evidencia original y otro, la réplica o clonación de esa información.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práctica forense, no se puede trabajar con la evidencia original, sino que se realiza un proceso de clonación o duplicación de la información, para realizar las diferentes técnicas o procedimientos para trabajar con ella.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proceso se realiza para no alterar la evidencia original que se encontró al momento de realizar el levantamiento de la misma. En casos particulares, las evidencias y sus procesos se realizan en un escenario lo más parecido al original donde se encontró la evidencia, para que los resultados sean más precisos.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1187704" y="548818"/>
            <a:ext cx="21788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ser duplicada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161704" y="4966259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180539" y="5793533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972618" y="4966259"/>
            <a:ext cx="7020676" cy="647272"/>
          </a:xfrm>
          <a:prstGeom prst="roundRect">
            <a:avLst>
              <a:gd fmla="val 11914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972618" y="5793533"/>
            <a:ext cx="7020676" cy="647272"/>
          </a:xfrm>
          <a:prstGeom prst="roundRect">
            <a:avLst>
              <a:gd fmla="val 11914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1155912" y="5120618"/>
            <a:ext cx="45544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 de verificación de autenticidad</a:t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1155912" y="5947892"/>
            <a:ext cx="36487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Recuperación de evidencia borrada</a:t>
            </a:r>
            <a:endParaRPr/>
          </a:p>
        </p:txBody>
      </p:sp>
      <p:pic>
        <p:nvPicPr>
          <p:cNvPr descr="Plano medio hombre sentado en el escritorio Foto gratis" id="111" name="Google Shape;1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3663" y="1603398"/>
            <a:ext cx="3488790" cy="232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>
            <a:off x="1025962" y="371474"/>
            <a:ext cx="7020676" cy="647272"/>
          </a:xfrm>
          <a:prstGeom prst="roundRect">
            <a:avLst>
              <a:gd fmla="val 11914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8253350" y="5352836"/>
            <a:ext cx="3948174" cy="15051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https://www.freepik.es/foto-gratis/cerrar-mano-apuntando-al-monitor_18492287.htm#page=3&amp;query=sistema%20de%20protecci%C3%B3n&amp;position=22&amp;from_view=search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93496" y="354906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1187704" y="548818"/>
            <a:ext cx="21788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ser duplicada</a:t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193496" y="1156537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180539" y="5793533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1004410" y="1156536"/>
            <a:ext cx="7020676" cy="4445895"/>
          </a:xfrm>
          <a:prstGeom prst="roundRect">
            <a:avLst>
              <a:gd fmla="val 2670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972618" y="5793533"/>
            <a:ext cx="7020676" cy="647272"/>
          </a:xfrm>
          <a:prstGeom prst="roundRect">
            <a:avLst>
              <a:gd fmla="val 11914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1187704" y="1310896"/>
            <a:ext cx="45544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 de verificación de autenticidad</a:t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1155912" y="5947892"/>
            <a:ext cx="36487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Recuperación de evidencia borrada</a:t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1309052" y="2102210"/>
            <a:ext cx="265677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proceso, se pretende utilizar herramientas de </a:t>
            </a:r>
            <a:r>
              <a:rPr b="0" i="1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0" i="1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permitan establecer si una evidencia ha sido alterada o modificada, de acuerdo con su versión inicial. Lo anterior con el fin de  descartar la evidencia desde un punto inicial y así solo trabajar o clasificar la evidencia que vale la pena procesar y que puede ser utilizada en el proceso judicial; aunque en algunos casos, se puede utilizar para culpar o señalar a presuntos delincuentes sobre la modificación de archivos o ficheros para esconder u ocultar evidencia, lo cual terminaría siendo un delito contemplado en la Ley 1273 de 2009 y se sancionará por ese delito.</a:t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8455631" y="1257300"/>
            <a:ext cx="3513762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Contenido de la segunda pestaña.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errar la mano apuntando al monitor Foto gratis" id="130" name="Google Shape;1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9032" y="2223675"/>
            <a:ext cx="3450424" cy="2303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1025962" y="371474"/>
            <a:ext cx="7020676" cy="647272"/>
          </a:xfrm>
          <a:prstGeom prst="roundRect">
            <a:avLst>
              <a:gd fmla="val 11914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https://www.freepik.es/foto-gratis/cerrar-programador-escribiendo-teclado_18492270.htm#&amp;position=10&amp;from_view=detail#&amp;position=10&amp;from_view=detail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93496" y="354906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1187704" y="548818"/>
            <a:ext cx="21788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ser duplicada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193496" y="1156537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193496" y="1958168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1004410" y="1156537"/>
            <a:ext cx="7020676" cy="647272"/>
          </a:xfrm>
          <a:prstGeom prst="roundRect">
            <a:avLst>
              <a:gd fmla="val 9019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985575" y="1958167"/>
            <a:ext cx="7020676" cy="3394669"/>
          </a:xfrm>
          <a:prstGeom prst="roundRect">
            <a:avLst>
              <a:gd fmla="val 2722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1187704" y="1310896"/>
            <a:ext cx="45544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 de verificación de autenticidad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1168869" y="2112527"/>
            <a:ext cx="36487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Recuperación de evidencia borrada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1187704" y="2891365"/>
            <a:ext cx="274729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debe tener en cuenta que un delito puede llevar a este proceso de manera recurrente, ya que un posible delincuente informático lo primero que hará es borrar o eliminar la evidencia para evitar la culpabilidad.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caso, se procede a utilizar </a:t>
            </a:r>
            <a:r>
              <a:rPr b="0" i="1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recuperación, para extraer los archivos que han sido eliminados o borrados de sistemas de tratamiento de información, y luego convertir estos hallazgos en evidencia para ser usada en la solución del caso.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174661" y="5507194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985575" y="5507194"/>
            <a:ext cx="7020676" cy="647272"/>
          </a:xfrm>
          <a:prstGeom prst="roundRect">
            <a:avLst>
              <a:gd fmla="val 9019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1168869" y="5661553"/>
            <a:ext cx="46907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Almacenamiento de evidencias y tratamientos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8455631" y="1257300"/>
            <a:ext cx="3513762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Contenido de la tercera pestaña.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errar programador escribiendo un teclado Foto gratis" id="152" name="Google Shape;1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6725" y="2779326"/>
            <a:ext cx="3245703" cy="2167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/>
          <p:nvPr/>
        </p:nvSpPr>
        <p:spPr>
          <a:xfrm>
            <a:off x="1025962" y="371474"/>
            <a:ext cx="7020676" cy="647272"/>
          </a:xfrm>
          <a:prstGeom prst="roundRect">
            <a:avLst>
              <a:gd fmla="val 11914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https://www.freepik.es/foto-gratis/fondo-tecnologia-biometrica-sistema-escaneo-huellas-dactilares-remezcla-digital-pantalla-virtual_15606690.htm#&amp;position=0&amp;from_view=detail#&amp;position=0&amp;from_view=detail#position=0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193496" y="354906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1187704" y="548818"/>
            <a:ext cx="21788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ser duplicada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193496" y="1156537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193496" y="1958168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1004410" y="1156537"/>
            <a:ext cx="7020676" cy="647272"/>
          </a:xfrm>
          <a:prstGeom prst="roundRect">
            <a:avLst>
              <a:gd fmla="val 9019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985575" y="1958168"/>
            <a:ext cx="7020676" cy="647272"/>
          </a:xfrm>
          <a:prstGeom prst="roundRect">
            <a:avLst>
              <a:gd fmla="val 9071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1187704" y="1310896"/>
            <a:ext cx="45544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 de verificación de autenticidad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168869" y="2112527"/>
            <a:ext cx="36487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Recuperación de evidencia borrada</a:t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93496" y="2759799"/>
            <a:ext cx="657546" cy="647272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004410" y="2759799"/>
            <a:ext cx="7020676" cy="3856758"/>
          </a:xfrm>
          <a:prstGeom prst="roundRect">
            <a:avLst>
              <a:gd fmla="val 2359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187704" y="2914158"/>
            <a:ext cx="46907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Almacenamiento de evidencias y tratamientos</a:t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1287245" y="3888194"/>
            <a:ext cx="2801870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proceso, después de verificar la autenticidad de la evidencia y corroborar que esta no ha sido alterada, se procede a realizar la preservación de la misma.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se debe realizar de manera cuidadosa y en lugares donde solo tienen acceso las personas expertas o autorizadas para la manipulación de dicha información. En la mayoría de casos, se llegan a utilizar bóvedas y contenedores protegidos hasta por medidas biométricas, para garantizar la integridad y confidencialidad de la evidencia.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8455631" y="1257300"/>
            <a:ext cx="3513762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Contenido de la cuarta pestaña.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ndo de tecnología biométrica con sistema de escaneo de huellas dactilares en remezcla digital de pantalla virtual Foto gratis" id="174" name="Google Shape;1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1950" y="3823962"/>
            <a:ext cx="3238256" cy="215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