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7" r:id="rId3"/>
  </p:sldMasterIdLst>
  <p:notesMasterIdLst>
    <p:notesMasterId r:id="rId4"/>
  </p:notesMasterIdLst>
  <p:sldIdLst>
    <p:sldId id="256" r:id="rId5"/>
    <p:sldId id="257" r:id="rId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70" name="Google Shape;7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2: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75" name="Google Shape;7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2"/>
            <a:ext cx="9144000" cy="2387600"/>
          </a:xfrm>
          <a:prstGeom prst="rect">
            <a:avLst/>
          </a:prstGeom>
          <a:noFill/>
          <a:ln>
            <a:noFill/>
          </a:ln>
        </p:spPr>
        <p:txBody>
          <a:bodyPr anchorCtr="0" anchor="b" bIns="91425" lIns="91425" spcFirstLastPara="1" rIns="91425" wrap="square" tIns="91425">
            <a:noAutofit/>
          </a:bodyPr>
          <a:lstStyle>
            <a:lvl1pPr lvl="0" marR="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a:lvl2pPr>
            <a:lvl3pPr lvl="2" marR="0" algn="l">
              <a:lnSpc>
                <a:spcPct val="100000"/>
              </a:lnSpc>
              <a:spcBef>
                <a:spcPts val="0"/>
              </a:spcBef>
              <a:spcAft>
                <a:spcPts val="0"/>
              </a:spcAft>
              <a:buSzPts val="1400"/>
              <a:buNone/>
              <a:defRPr/>
            </a:lvl3pPr>
            <a:lvl4pPr lvl="3" marR="0" algn="l">
              <a:lnSpc>
                <a:spcPct val="100000"/>
              </a:lnSpc>
              <a:spcBef>
                <a:spcPts val="0"/>
              </a:spcBef>
              <a:spcAft>
                <a:spcPts val="0"/>
              </a:spcAft>
              <a:buSzPts val="1400"/>
              <a:buNone/>
              <a:defRPr/>
            </a:lvl4pPr>
            <a:lvl5pPr lvl="4" marR="0" algn="l">
              <a:lnSpc>
                <a:spcPct val="100000"/>
              </a:lnSpc>
              <a:spcBef>
                <a:spcPts val="0"/>
              </a:spcBef>
              <a:spcAft>
                <a:spcPts val="0"/>
              </a:spcAft>
              <a:buSzPts val="1400"/>
              <a:buNone/>
              <a:defRPr/>
            </a:lvl5pPr>
            <a:lvl6pPr lvl="5" marR="0" algn="l">
              <a:lnSpc>
                <a:spcPct val="100000"/>
              </a:lnSpc>
              <a:spcBef>
                <a:spcPts val="0"/>
              </a:spcBef>
              <a:spcAft>
                <a:spcPts val="0"/>
              </a:spcAft>
              <a:buSzPts val="1400"/>
              <a:buNone/>
              <a:defRPr/>
            </a:lvl6pPr>
            <a:lvl7pPr lvl="6" marR="0" algn="l">
              <a:lnSpc>
                <a:spcPct val="100000"/>
              </a:lnSpc>
              <a:spcBef>
                <a:spcPts val="0"/>
              </a:spcBef>
              <a:spcAft>
                <a:spcPts val="0"/>
              </a:spcAft>
              <a:buSzPts val="1400"/>
              <a:buNone/>
              <a:defRPr/>
            </a:lvl7pPr>
            <a:lvl8pPr lvl="7" marR="0" algn="l">
              <a:lnSpc>
                <a:spcPct val="100000"/>
              </a:lnSpc>
              <a:spcBef>
                <a:spcPts val="0"/>
              </a:spcBef>
              <a:spcAft>
                <a:spcPts val="0"/>
              </a:spcAft>
              <a:buSzPts val="1400"/>
              <a:buNone/>
              <a:defRPr/>
            </a:lvl8pPr>
            <a:lvl9pPr lvl="8" marR="0" algn="l">
              <a:lnSpc>
                <a:spcPct val="100000"/>
              </a:lnSpc>
              <a:spcBef>
                <a:spcPts val="0"/>
              </a:spcBef>
              <a:spcAft>
                <a:spcPts val="0"/>
              </a:spcAft>
              <a:buSzPts val="1400"/>
              <a:buNone/>
              <a:defRPr/>
            </a:lvl9pPr>
          </a:lstStyle>
          <a:p/>
        </p:txBody>
      </p:sp>
      <p:sp>
        <p:nvSpPr>
          <p:cNvPr id="13" name="Google Shape;13;p2"/>
          <p:cNvSpPr txBox="1"/>
          <p:nvPr>
            <p:ph idx="1" type="subTitle"/>
          </p:nvPr>
        </p:nvSpPr>
        <p:spPr>
          <a:xfrm>
            <a:off x="1524000" y="3602037"/>
            <a:ext cx="9144000" cy="1655761"/>
          </a:xfrm>
          <a:prstGeom prst="rect">
            <a:avLst/>
          </a:prstGeom>
          <a:noFill/>
          <a:ln>
            <a:noFill/>
          </a:ln>
        </p:spPr>
        <p:txBody>
          <a:bodyPr anchorCtr="0" anchor="t" bIns="91425" lIns="91425" spcFirstLastPara="1" rIns="91425" wrap="square" tIns="91425">
            <a:noAutofit/>
          </a:bodyPr>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2"/>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6" name="Google Shape;16;p2"/>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0" name="Google Shape;20;p3"/>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1" name="Google Shape;21;p3"/>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2" name="Google Shape;22;p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3" name="Google Shape;23;p3"/>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24" name="Shape 24"/>
        <p:cNvGrpSpPr/>
        <p:nvPr/>
      </p:nvGrpSpPr>
      <p:grpSpPr>
        <a:xfrm>
          <a:off x="0" y="0"/>
          <a:ext cx="0" cy="0"/>
          <a:chOff x="0" y="0"/>
          <a:chExt cx="0" cy="0"/>
        </a:xfrm>
      </p:grpSpPr>
      <p:sp>
        <p:nvSpPr>
          <p:cNvPr id="25" name="Google Shape;25;p4"/>
          <p:cNvSpPr txBox="1"/>
          <p:nvPr>
            <p:ph type="title"/>
          </p:nvPr>
        </p:nvSpPr>
        <p:spPr>
          <a:xfrm>
            <a:off x="839787"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 type="body"/>
          </p:nvPr>
        </p:nvSpPr>
        <p:spPr>
          <a:xfrm>
            <a:off x="839787" y="1681163"/>
            <a:ext cx="51577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27" name="Google Shape;27;p4"/>
          <p:cNvSpPr txBox="1"/>
          <p:nvPr>
            <p:ph idx="2" type="body"/>
          </p:nvPr>
        </p:nvSpPr>
        <p:spPr>
          <a:xfrm>
            <a:off x="839787" y="2505075"/>
            <a:ext cx="51577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8" name="Google Shape;28;p4"/>
          <p:cNvSpPr txBox="1"/>
          <p:nvPr>
            <p:ph idx="3" type="body"/>
          </p:nvPr>
        </p:nvSpPr>
        <p:spPr>
          <a:xfrm>
            <a:off x="6172200" y="1681163"/>
            <a:ext cx="51831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29" name="Google Shape;29;p4"/>
          <p:cNvSpPr txBox="1"/>
          <p:nvPr>
            <p:ph idx="4" type="body"/>
          </p:nvPr>
        </p:nvSpPr>
        <p:spPr>
          <a:xfrm>
            <a:off x="6172200" y="2505075"/>
            <a:ext cx="51831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0" name="Google Shape;30;p4"/>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2" name="Google Shape;32;p4"/>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6" name="Google Shape;36;p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7" name="Google Shape;37;p5"/>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38" name="Shape 38"/>
        <p:cNvGrpSpPr/>
        <p:nvPr/>
      </p:nvGrpSpPr>
      <p:grpSpPr>
        <a:xfrm>
          <a:off x="0" y="0"/>
          <a:ext cx="0" cy="0"/>
          <a:chOff x="0" y="0"/>
          <a:chExt cx="0" cy="0"/>
        </a:xfrm>
      </p:grpSpPr>
      <p:sp>
        <p:nvSpPr>
          <p:cNvPr id="39" name="Google Shape;39;p6"/>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0" name="Google Shape;40;p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1" name="Google Shape;41;p6"/>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42" name="Shape 42"/>
        <p:cNvGrpSpPr/>
        <p:nvPr/>
      </p:nvGrpSpPr>
      <p:grpSpPr>
        <a:xfrm>
          <a:off x="0" y="0"/>
          <a:ext cx="0" cy="0"/>
          <a:chOff x="0" y="0"/>
          <a:chExt cx="0" cy="0"/>
        </a:xfrm>
      </p:grpSpPr>
      <p:sp>
        <p:nvSpPr>
          <p:cNvPr id="43" name="Google Shape;43;p7"/>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7"/>
          <p:cNvSpPr txBox="1"/>
          <p:nvPr>
            <p:ph idx="1" type="body"/>
          </p:nvPr>
        </p:nvSpPr>
        <p:spPr>
          <a:xfrm>
            <a:off x="5183187" y="987425"/>
            <a:ext cx="6172199" cy="4873624"/>
          </a:xfrm>
          <a:prstGeom prst="rect">
            <a:avLst/>
          </a:prstGeom>
          <a:noFill/>
          <a:ln>
            <a:noFill/>
          </a:ln>
        </p:spPr>
        <p:txBody>
          <a:bodyPr anchorCtr="0" anchor="t" bIns="91425" lIns="91425" spcFirstLastPara="1" rIns="91425" wrap="square" tIns="91425">
            <a:noAutofit/>
          </a:bodyPr>
          <a:lstStyle>
            <a:lvl1pPr indent="-431800" lvl="0" marL="457200" algn="l">
              <a:lnSpc>
                <a:spcPct val="90000"/>
              </a:lnSpc>
              <a:spcBef>
                <a:spcPts val="0"/>
              </a:spcBef>
              <a:spcAft>
                <a:spcPts val="0"/>
              </a:spcAft>
              <a:buSzPts val="3200"/>
              <a:buChar char="•"/>
              <a:defRPr sz="3200"/>
            </a:lvl1pPr>
            <a:lvl2pPr indent="-406400" lvl="1" marL="914400" algn="l">
              <a:lnSpc>
                <a:spcPct val="90000"/>
              </a:lnSpc>
              <a:spcBef>
                <a:spcPts val="0"/>
              </a:spcBef>
              <a:spcAft>
                <a:spcPts val="0"/>
              </a:spcAft>
              <a:buSzPts val="2800"/>
              <a:buChar char="•"/>
              <a:defRPr sz="2800"/>
            </a:lvl2pPr>
            <a:lvl3pPr indent="-381000" lvl="2" marL="1371600" algn="l">
              <a:lnSpc>
                <a:spcPct val="90000"/>
              </a:lnSpc>
              <a:spcBef>
                <a:spcPts val="0"/>
              </a:spcBef>
              <a:spcAft>
                <a:spcPts val="0"/>
              </a:spcAft>
              <a:buSzPts val="2400"/>
              <a:buChar char="•"/>
              <a:defRPr sz="2400"/>
            </a:lvl3pPr>
            <a:lvl4pPr indent="-355600" lvl="3" marL="1828800" algn="l">
              <a:lnSpc>
                <a:spcPct val="90000"/>
              </a:lnSpc>
              <a:spcBef>
                <a:spcPts val="0"/>
              </a:spcBef>
              <a:spcAft>
                <a:spcPts val="0"/>
              </a:spcAft>
              <a:buSzPts val="2000"/>
              <a:buChar char="•"/>
              <a:defRPr sz="2000"/>
            </a:lvl4pPr>
            <a:lvl5pPr indent="-355600" lvl="4" marL="2286000" algn="l">
              <a:lnSpc>
                <a:spcPct val="90000"/>
              </a:lnSpc>
              <a:spcBef>
                <a:spcPts val="0"/>
              </a:spcBef>
              <a:spcAft>
                <a:spcPts val="0"/>
              </a:spcAft>
              <a:buSzPts val="2000"/>
              <a:buChar char="•"/>
              <a:defRPr sz="2000"/>
            </a:lvl5pPr>
            <a:lvl6pPr indent="-355600" lvl="5" marL="2743200" algn="l">
              <a:lnSpc>
                <a:spcPct val="90000"/>
              </a:lnSpc>
              <a:spcBef>
                <a:spcPts val="0"/>
              </a:spcBef>
              <a:spcAft>
                <a:spcPts val="0"/>
              </a:spcAft>
              <a:buSzPts val="2000"/>
              <a:buChar char="•"/>
              <a:defRPr sz="2000"/>
            </a:lvl6pPr>
            <a:lvl7pPr indent="-355600" lvl="6" marL="3200400" algn="l">
              <a:lnSpc>
                <a:spcPct val="90000"/>
              </a:lnSpc>
              <a:spcBef>
                <a:spcPts val="0"/>
              </a:spcBef>
              <a:spcAft>
                <a:spcPts val="0"/>
              </a:spcAft>
              <a:buSzPts val="2000"/>
              <a:buChar char="•"/>
              <a:defRPr sz="2000"/>
            </a:lvl7pPr>
            <a:lvl8pPr indent="-355600" lvl="7" marL="3657600" algn="l">
              <a:lnSpc>
                <a:spcPct val="90000"/>
              </a:lnSpc>
              <a:spcBef>
                <a:spcPts val="0"/>
              </a:spcBef>
              <a:spcAft>
                <a:spcPts val="0"/>
              </a:spcAft>
              <a:buSzPts val="2000"/>
              <a:buChar char="•"/>
              <a:defRPr sz="2000"/>
            </a:lvl8pPr>
            <a:lvl9pPr indent="-355600" lvl="8" marL="4114800" algn="l">
              <a:lnSpc>
                <a:spcPct val="90000"/>
              </a:lnSpc>
              <a:spcBef>
                <a:spcPts val="0"/>
              </a:spcBef>
              <a:spcAft>
                <a:spcPts val="0"/>
              </a:spcAft>
              <a:buSzPts val="2000"/>
              <a:buChar char="•"/>
              <a:defRPr sz="2000"/>
            </a:lvl9pPr>
          </a:lstStyle>
          <a:p/>
        </p:txBody>
      </p:sp>
      <p:sp>
        <p:nvSpPr>
          <p:cNvPr id="45" name="Google Shape;45;p7"/>
          <p:cNvSpPr txBox="1"/>
          <p:nvPr>
            <p:ph idx="2"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46" name="Google Shape;46;p7"/>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7" name="Google Shape;47;p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8" name="Google Shape;48;p7"/>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49" name="Shape 49"/>
        <p:cNvGrpSpPr/>
        <p:nvPr/>
      </p:nvGrpSpPr>
      <p:grpSpPr>
        <a:xfrm>
          <a:off x="0" y="0"/>
          <a:ext cx="0" cy="0"/>
          <a:chOff x="0" y="0"/>
          <a:chExt cx="0" cy="0"/>
        </a:xfrm>
      </p:grpSpPr>
      <p:sp>
        <p:nvSpPr>
          <p:cNvPr id="50" name="Google Shape;50;p8"/>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
          <p:cNvSpPr/>
          <p:nvPr>
            <p:ph idx="2" type="pic"/>
          </p:nvPr>
        </p:nvSpPr>
        <p:spPr>
          <a:xfrm>
            <a:off x="5183187" y="987425"/>
            <a:ext cx="6172199" cy="4873624"/>
          </a:xfrm>
          <a:prstGeom prst="rect">
            <a:avLst/>
          </a:prstGeom>
          <a:noFill/>
          <a:ln>
            <a:noFill/>
          </a:ln>
        </p:spPr>
      </p:sp>
      <p:sp>
        <p:nvSpPr>
          <p:cNvPr id="52" name="Google Shape;52;p8"/>
          <p:cNvSpPr txBox="1"/>
          <p:nvPr>
            <p:ph idx="1"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3" name="Google Shape;53;p8"/>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4" name="Google Shape;54;p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5" name="Google Shape;55;p8"/>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56" name="Shape 56"/>
        <p:cNvGrpSpPr/>
        <p:nvPr/>
      </p:nvGrpSpPr>
      <p:grpSpPr>
        <a:xfrm>
          <a:off x="0" y="0"/>
          <a:ext cx="0" cy="0"/>
          <a:chOff x="0" y="0"/>
          <a:chExt cx="0" cy="0"/>
        </a:xfrm>
      </p:grpSpPr>
      <p:sp>
        <p:nvSpPr>
          <p:cNvPr id="57" name="Google Shape;57;p9"/>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9"/>
          <p:cNvSpPr txBox="1"/>
          <p:nvPr>
            <p:ph idx="1" type="body"/>
          </p:nvPr>
        </p:nvSpPr>
        <p:spPr>
          <a:xfrm rot="5400000">
            <a:off x="3920331" y="-1256505"/>
            <a:ext cx="4351338" cy="105155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59" name="Google Shape;59;p9"/>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0" name="Google Shape;60;p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1" name="Google Shape;61;p9"/>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62" name="Shape 62"/>
        <p:cNvGrpSpPr/>
        <p:nvPr/>
      </p:nvGrpSpPr>
      <p:grpSpPr>
        <a:xfrm>
          <a:off x="0" y="0"/>
          <a:ext cx="0" cy="0"/>
          <a:chOff x="0" y="0"/>
          <a:chExt cx="0" cy="0"/>
        </a:xfrm>
      </p:grpSpPr>
      <p:sp>
        <p:nvSpPr>
          <p:cNvPr id="63" name="Google Shape;63;p10"/>
          <p:cNvSpPr txBox="1"/>
          <p:nvPr>
            <p:ph type="title"/>
          </p:nvPr>
        </p:nvSpPr>
        <p:spPr>
          <a:xfrm rot="5400000">
            <a:off x="7133431" y="1956594"/>
            <a:ext cx="5811838" cy="2628899"/>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0"/>
          <p:cNvSpPr txBox="1"/>
          <p:nvPr>
            <p:ph idx="1" type="body"/>
          </p:nvPr>
        </p:nvSpPr>
        <p:spPr>
          <a:xfrm rot="5400000">
            <a:off x="1799431" y="-596105"/>
            <a:ext cx="5811838" cy="77342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65" name="Google Shape;65;p10"/>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7" name="Google Shape;67;p10"/>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838200" y="1825625"/>
            <a:ext cx="10515599"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1"/>
          <p:cNvSpPr/>
          <p:nvPr/>
        </p:nvSpPr>
        <p:spPr>
          <a:xfrm>
            <a:off x="2301833" y="2823358"/>
            <a:ext cx="7588333" cy="1211283"/>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s-ES" sz="1800" u="none" cap="none" strike="noStrike">
                <a:solidFill>
                  <a:schemeClr val="lt1"/>
                </a:solidFill>
                <a:latin typeface="Arial"/>
                <a:ea typeface="Arial"/>
                <a:cs typeface="Arial"/>
                <a:sym typeface="Arial"/>
              </a:rPr>
              <a:t>CF04_3_infografía_estándares</a:t>
            </a:r>
            <a:endParaRPr b="0" i="0" sz="1400" u="none" cap="none" strike="noStrike">
              <a:solidFill>
                <a:srgbClr val="000000"/>
              </a:solidFill>
              <a:latin typeface="Arial"/>
              <a:ea typeface="Arial"/>
              <a:cs typeface="Arial"/>
              <a:sym typeface="Arial"/>
            </a:endParaRPr>
          </a:p>
        </p:txBody>
      </p:sp>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2"/>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8" name="Google Shape;78;p12"/>
          <p:cNvSpPr txBox="1"/>
          <p:nvPr/>
        </p:nvSpPr>
        <p:spPr>
          <a:xfrm>
            <a:off x="8506897" y="1048064"/>
            <a:ext cx="3347411"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Favor realizar gráfico de acuerdo a referencia visual dada.</a:t>
            </a:r>
            <a:endParaRPr b="0" i="0" sz="1400" u="none" cap="none" strike="noStrike">
              <a:solidFill>
                <a:schemeClr val="dk1"/>
              </a:solidFill>
              <a:latin typeface="Arial"/>
              <a:ea typeface="Arial"/>
              <a:cs typeface="Arial"/>
              <a:sym typeface="Arial"/>
            </a:endParaRPr>
          </a:p>
        </p:txBody>
      </p:sp>
      <p:sp>
        <p:nvSpPr>
          <p:cNvPr id="79" name="Google Shape;79;p12"/>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80" name="Google Shape;80;p12"/>
          <p:cNvSpPr/>
          <p:nvPr/>
        </p:nvSpPr>
        <p:spPr>
          <a:xfrm>
            <a:off x="8253350" y="5112326"/>
            <a:ext cx="3948174" cy="1745671"/>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0" i="0" lang="es-ES" sz="1100" u="none" cap="none" strike="noStrike">
                <a:solidFill>
                  <a:schemeClr val="dk1"/>
                </a:solidFill>
                <a:latin typeface="Arial"/>
                <a:ea typeface="Arial"/>
                <a:cs typeface="Arial"/>
                <a:sym typeface="Arial"/>
              </a:rPr>
              <a:t>Referencias de las imágenes: https://www.freepik.es/vector-gratis/desarrolladores-robots-trabajan-computadora-portatil-lupa-ciberseguridad-industrial-malware-robotica-industrial-salvaguardia-concepto-robotica-industrial-ilustracion-aislada-violeta-vibrante-brillante_10780568.htm#page=2&amp;query=ciberseguridad&amp;position=47&amp;from_view=search</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100" u="none" cap="none" strike="noStrike">
              <a:solidFill>
                <a:schemeClr val="dk1"/>
              </a:solidFill>
              <a:latin typeface="Arial"/>
              <a:ea typeface="Arial"/>
              <a:cs typeface="Arial"/>
              <a:sym typeface="Arial"/>
            </a:endParaRPr>
          </a:p>
        </p:txBody>
      </p:sp>
      <p:pic>
        <p:nvPicPr>
          <p:cNvPr descr="Desarrolladores, robots trabajan en una computadora portátil con lupa. ciberseguridad industrial, malware de robótica industrial, salvaguardia del concepto de robótica industrial. ilustración aislada violeta vibrante brillante vector gratuito" id="81" name="Google Shape;81;p12"/>
          <p:cNvPicPr preferRelativeResize="0"/>
          <p:nvPr/>
        </p:nvPicPr>
        <p:blipFill rotWithShape="1">
          <a:blip r:embed="rId3">
            <a:alphaModFix/>
          </a:blip>
          <a:srcRect b="0" l="0" r="0" t="0"/>
          <a:stretch/>
        </p:blipFill>
        <p:spPr>
          <a:xfrm>
            <a:off x="1772368" y="1806695"/>
            <a:ext cx="4870804" cy="3244609"/>
          </a:xfrm>
          <a:prstGeom prst="rect">
            <a:avLst/>
          </a:prstGeom>
          <a:noFill/>
          <a:ln>
            <a:noFill/>
          </a:ln>
        </p:spPr>
      </p:pic>
      <p:cxnSp>
        <p:nvCxnSpPr>
          <p:cNvPr id="82" name="Google Shape;82;p12"/>
          <p:cNvCxnSpPr/>
          <p:nvPr/>
        </p:nvCxnSpPr>
        <p:spPr>
          <a:xfrm>
            <a:off x="826265" y="467623"/>
            <a:ext cx="3117900" cy="2361300"/>
          </a:xfrm>
          <a:prstGeom prst="bentConnector3">
            <a:avLst>
              <a:gd fmla="val -177" name="adj1"/>
            </a:avLst>
          </a:prstGeom>
          <a:noFill/>
          <a:ln cap="flat" cmpd="sng" w="38100">
            <a:solidFill>
              <a:srgbClr val="1F3864"/>
            </a:solidFill>
            <a:prstDash val="solid"/>
            <a:round/>
            <a:headEnd len="sm" w="sm" type="none"/>
            <a:tailEnd len="sm" w="sm" type="none"/>
          </a:ln>
        </p:spPr>
      </p:cxnSp>
      <p:sp>
        <p:nvSpPr>
          <p:cNvPr id="83" name="Google Shape;83;p12"/>
          <p:cNvSpPr/>
          <p:nvPr/>
        </p:nvSpPr>
        <p:spPr>
          <a:xfrm>
            <a:off x="1033076" y="725830"/>
            <a:ext cx="6349388" cy="1154122"/>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Clr>
                <a:srgbClr val="000000"/>
              </a:buClr>
              <a:buSzPts val="1000"/>
              <a:buFont typeface="Arial"/>
              <a:buNone/>
            </a:pPr>
            <a:r>
              <a:rPr b="0" i="0" lang="es-ES" sz="1000" u="none" cap="none" strike="noStrike">
                <a:solidFill>
                  <a:srgbClr val="000000"/>
                </a:solidFill>
                <a:latin typeface="Arial"/>
                <a:ea typeface="Arial"/>
                <a:cs typeface="Arial"/>
                <a:sym typeface="Arial"/>
              </a:rPr>
              <a:t>Son plataformas que permiten la gestión de la seguridad de la información. Sus siglas significan </a:t>
            </a:r>
            <a:r>
              <a:rPr b="1" i="0" lang="es-ES" sz="1000" u="none" cap="none" strike="noStrike">
                <a:solidFill>
                  <a:srgbClr val="000000"/>
                </a:solidFill>
                <a:latin typeface="Arial"/>
                <a:ea typeface="Arial"/>
                <a:cs typeface="Arial"/>
                <a:sym typeface="Arial"/>
              </a:rPr>
              <a:t>Centros de Operaciones de Seguridad. </a:t>
            </a:r>
            <a:r>
              <a:rPr b="0" i="0" lang="es-ES" sz="1000" u="none" cap="none" strike="noStrike">
                <a:solidFill>
                  <a:srgbClr val="000000"/>
                </a:solidFill>
                <a:latin typeface="Arial"/>
                <a:ea typeface="Arial"/>
                <a:cs typeface="Arial"/>
                <a:sym typeface="Arial"/>
              </a:rPr>
              <a:t>Estas herramientas permiten la recolección de información y eventos que se pueden presentar, para generar eventos visibles para el personal encargado y así tomar las medidas necesarias de acuerdo con el nivel de riesgo que se pueda presentar. Estos sistemas son indispensables en las organizaciones que deseen mantener un sistema de prevención de riesgo en la infraestructura tecnológica.</a:t>
            </a:r>
            <a:endParaRPr b="0" i="0" sz="1400" u="none" cap="none" strike="noStrike">
              <a:solidFill>
                <a:srgbClr val="000000"/>
              </a:solidFill>
              <a:latin typeface="Arial"/>
              <a:ea typeface="Arial"/>
              <a:cs typeface="Arial"/>
              <a:sym typeface="Arial"/>
            </a:endParaRPr>
          </a:p>
        </p:txBody>
      </p:sp>
      <p:sp>
        <p:nvSpPr>
          <p:cNvPr id="84" name="Google Shape;84;p12"/>
          <p:cNvSpPr txBox="1"/>
          <p:nvPr/>
        </p:nvSpPr>
        <p:spPr>
          <a:xfrm>
            <a:off x="996174" y="356498"/>
            <a:ext cx="68480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s-ES" sz="1800" u="none" cap="none" strike="noStrike">
                <a:solidFill>
                  <a:srgbClr val="002060"/>
                </a:solidFill>
                <a:latin typeface="Arial"/>
                <a:ea typeface="Arial"/>
                <a:cs typeface="Arial"/>
                <a:sym typeface="Arial"/>
              </a:rPr>
              <a:t>SOC</a:t>
            </a:r>
            <a:endParaRPr b="0" i="0" sz="1400" u="none" cap="none" strike="noStrike">
              <a:solidFill>
                <a:srgbClr val="000000"/>
              </a:solidFill>
              <a:latin typeface="Arial"/>
              <a:ea typeface="Arial"/>
              <a:cs typeface="Arial"/>
              <a:sym typeface="Arial"/>
            </a:endParaRPr>
          </a:p>
        </p:txBody>
      </p:sp>
      <p:sp>
        <p:nvSpPr>
          <p:cNvPr id="85" name="Google Shape;85;p12"/>
          <p:cNvSpPr/>
          <p:nvPr/>
        </p:nvSpPr>
        <p:spPr>
          <a:xfrm>
            <a:off x="727114" y="409441"/>
            <a:ext cx="190386" cy="190386"/>
          </a:xfrm>
          <a:prstGeom prst="ellipse">
            <a:avLst/>
          </a:prstGeom>
          <a:solidFill>
            <a:srgbClr val="00206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cxnSp>
        <p:nvCxnSpPr>
          <p:cNvPr id="86" name="Google Shape;86;p12"/>
          <p:cNvCxnSpPr/>
          <p:nvPr/>
        </p:nvCxnSpPr>
        <p:spPr>
          <a:xfrm flipH="1">
            <a:off x="822311" y="3718448"/>
            <a:ext cx="4632900" cy="1451700"/>
          </a:xfrm>
          <a:prstGeom prst="bentConnector3">
            <a:avLst>
              <a:gd fmla="val -175" name="adj1"/>
            </a:avLst>
          </a:prstGeom>
          <a:noFill/>
          <a:ln cap="flat" cmpd="sng" w="38100">
            <a:solidFill>
              <a:srgbClr val="80246D"/>
            </a:solidFill>
            <a:prstDash val="solid"/>
            <a:round/>
            <a:headEnd len="sm" w="sm" type="none"/>
            <a:tailEnd len="sm" w="sm" type="none"/>
          </a:ln>
        </p:spPr>
      </p:cxnSp>
      <p:cxnSp>
        <p:nvCxnSpPr>
          <p:cNvPr id="87" name="Google Shape;87;p12"/>
          <p:cNvCxnSpPr/>
          <p:nvPr/>
        </p:nvCxnSpPr>
        <p:spPr>
          <a:xfrm>
            <a:off x="822307" y="5170046"/>
            <a:ext cx="0" cy="354319"/>
          </a:xfrm>
          <a:prstGeom prst="straightConnector1">
            <a:avLst/>
          </a:prstGeom>
          <a:noFill/>
          <a:ln cap="flat" cmpd="sng" w="38100">
            <a:solidFill>
              <a:srgbClr val="80246D"/>
            </a:solidFill>
            <a:prstDash val="solid"/>
            <a:round/>
            <a:headEnd len="sm" w="sm" type="none"/>
            <a:tailEnd len="sm" w="sm" type="none"/>
          </a:ln>
        </p:spPr>
      </p:cxnSp>
      <p:sp>
        <p:nvSpPr>
          <p:cNvPr id="88" name="Google Shape;88;p12"/>
          <p:cNvSpPr/>
          <p:nvPr/>
        </p:nvSpPr>
        <p:spPr>
          <a:xfrm>
            <a:off x="727114" y="5429172"/>
            <a:ext cx="190386" cy="190386"/>
          </a:xfrm>
          <a:prstGeom prst="ellipse">
            <a:avLst/>
          </a:prstGeom>
          <a:solidFill>
            <a:srgbClr val="80246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9" name="Google Shape;89;p12"/>
          <p:cNvSpPr txBox="1"/>
          <p:nvPr/>
        </p:nvSpPr>
        <p:spPr>
          <a:xfrm>
            <a:off x="974707" y="5339699"/>
            <a:ext cx="87716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s-ES" sz="1800" u="none" cap="none" strike="noStrike">
                <a:solidFill>
                  <a:srgbClr val="80246D"/>
                </a:solidFill>
                <a:latin typeface="Arial"/>
                <a:ea typeface="Arial"/>
                <a:cs typeface="Arial"/>
                <a:sym typeface="Arial"/>
              </a:rPr>
              <a:t>CSIRT</a:t>
            </a:r>
            <a:endParaRPr b="0" i="0" sz="1400" u="none" cap="none" strike="noStrike">
              <a:solidFill>
                <a:srgbClr val="000000"/>
              </a:solidFill>
              <a:latin typeface="Arial"/>
              <a:ea typeface="Arial"/>
              <a:cs typeface="Arial"/>
              <a:sym typeface="Arial"/>
            </a:endParaRPr>
          </a:p>
        </p:txBody>
      </p:sp>
      <p:sp>
        <p:nvSpPr>
          <p:cNvPr id="90" name="Google Shape;90;p12"/>
          <p:cNvSpPr/>
          <p:nvPr/>
        </p:nvSpPr>
        <p:spPr>
          <a:xfrm>
            <a:off x="974707" y="5709031"/>
            <a:ext cx="6549814" cy="800179"/>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Clr>
                <a:srgbClr val="000000"/>
              </a:buClr>
              <a:buSzPts val="1000"/>
              <a:buFont typeface="Arial"/>
              <a:buNone/>
            </a:pPr>
            <a:r>
              <a:rPr b="0" i="0" lang="es-ES" sz="1000" u="none" cap="none" strike="noStrike">
                <a:solidFill>
                  <a:srgbClr val="000000"/>
                </a:solidFill>
                <a:latin typeface="Arial"/>
                <a:ea typeface="Arial"/>
                <a:cs typeface="Arial"/>
                <a:sym typeface="Arial"/>
              </a:rPr>
              <a:t>Es un equipo de respuesta para el manejo de emergencias de la seguridad de la información, al cual pertenecen un número significativo de profesionales expertos en el tema. Este equipo cuenta con un portafolio de servicios, el cual puede ser usado por las organizaciones interesadas en dichos beneficios. Adicional a esto, cuentan con una base de datos de incidentes presentados y también ofrecen asesoría en este ámbito.</a:t>
            </a:r>
            <a:endParaRPr b="0" i="0" sz="1100" u="none" cap="none" strike="noStrike">
              <a:solidFill>
                <a:srgbClr val="000000"/>
              </a:solidFill>
              <a:latin typeface="Arial"/>
              <a:ea typeface="Arial"/>
              <a:cs typeface="Arial"/>
              <a:sym typeface="Arial"/>
            </a:endParaRPr>
          </a:p>
        </p:txBody>
      </p:sp>
    </p:spTree>
  </p:cSld>
  <p:clrMapOvr>
    <a:masterClrMapping/>
  </p:clrMapOvr>
  <p:transition spd="slow">
    <p:fade thruBlk="1"/>
  </p:transition>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