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4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contrato-digital-firma-electronica-documento-archivo-autentico-seguridad-fuente-datos_4102867.htm#page=3&amp;query=ciberseguridad&amp;position=27&amp;from_view=search" TargetMode="External"/><Relationship Id="rId4" Type="http://schemas.openxmlformats.org/officeDocument/2006/relationships/hyperlink" Target="https://www.freepik.es/vector-gratis/pack-cuatro-banners-infograficos-planos_1146790.htm#query=infograf%C3%ADa%20cuatro&amp;position=4&amp;from_view=search#position=4&amp;query=infograf%C3%ADa%20cuatro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CF04_4_infografía_certificaciones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267655" y="1257300"/>
            <a:ext cx="7673069" cy="4062856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8372688" y="907977"/>
            <a:ext cx="3551657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gráfico de acuerdo a referencia visual dada.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8253350" y="4273499"/>
            <a:ext cx="3948174" cy="25844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s-CO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https://www.freepik.es/vector-gratis/contrato-digital-firma-electronica-documento-archivo-autentico-seguridad-fuente-datos_4102867.htm#page=3&amp;query=ciberseguridad&amp;position=27&amp;from_view=search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https://www.freepik.es/vector-gratis/pack-cuatro-banners-infograficos-planos_1146790.htm#query=infograf%C3%ADa%20cuatro&amp;position=4&amp;from_view=search#position=4&amp;query=infograf%C3%ADa%20cuatro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trato digital, firma electrónica del documento, archivo auténtico, seguridad de la fuente de datos vector gratuito" id="82" name="Google Shape;82;p12"/>
          <p:cNvPicPr preferRelativeResize="0"/>
          <p:nvPr/>
        </p:nvPicPr>
        <p:blipFill rotWithShape="1">
          <a:blip r:embed="rId5">
            <a:alphaModFix/>
          </a:blip>
          <a:srcRect b="10206" l="35870" r="8247" t="21116"/>
          <a:stretch/>
        </p:blipFill>
        <p:spPr>
          <a:xfrm>
            <a:off x="3825635" y="1571947"/>
            <a:ext cx="4115089" cy="33688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ck de cuatro banners infográficos planos vector gratuito" id="83" name="Google Shape;83;p12"/>
          <p:cNvPicPr preferRelativeResize="0"/>
          <p:nvPr/>
        </p:nvPicPr>
        <p:blipFill rotWithShape="1">
          <a:blip r:embed="rId6">
            <a:alphaModFix/>
          </a:blip>
          <a:srcRect b="7934" l="14608" r="14476" t="7073"/>
          <a:stretch/>
        </p:blipFill>
        <p:spPr>
          <a:xfrm>
            <a:off x="267655" y="1257300"/>
            <a:ext cx="3389946" cy="406285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/>
          <p:nvPr/>
        </p:nvSpPr>
        <p:spPr>
          <a:xfrm>
            <a:off x="1489753" y="1417834"/>
            <a:ext cx="1921267" cy="760287"/>
          </a:xfrm>
          <a:prstGeom prst="round2SameRect">
            <a:avLst>
              <a:gd fmla="val 11539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1489752" y="2416077"/>
            <a:ext cx="1921267" cy="760287"/>
          </a:xfrm>
          <a:prstGeom prst="round2SameRect">
            <a:avLst>
              <a:gd fmla="val 11539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1489379" y="3414320"/>
            <a:ext cx="1921267" cy="760287"/>
          </a:xfrm>
          <a:prstGeom prst="round2SameRect">
            <a:avLst>
              <a:gd fmla="val 11539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1489378" y="4335141"/>
            <a:ext cx="1921267" cy="760287"/>
          </a:xfrm>
          <a:prstGeom prst="round2SameRect">
            <a:avLst>
              <a:gd fmla="val 11539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1479104" y="1495315"/>
            <a:ext cx="19212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certificación asociada a los lineamientos iniciales que son los tres pilares de la seguridad: integridad, confidencialidad y disponibilidad.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1499276" y="2479811"/>
            <a:ext cx="18211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Está orientada a la integración de sistemas de seguridad de la información y permite también realizar el monitoreo de los mismos.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1449805" y="3459756"/>
            <a:ext cx="2000412" cy="669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Está enfocada a profesionales iniciándose en el mundo de la seguridad de la información y algunas organizaciones la exigen para validar los conocimientos de los aspirantes a este cargo. </a:t>
            </a:r>
            <a:endParaRPr b="0" i="0" sz="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1468830" y="4465884"/>
            <a:ext cx="19813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certificación está orientada a profesionales especializados y que tienen una basta experiencia en el uso y manejo de sistemas de seguridad.</a:t>
            </a:r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780836" y="1417834"/>
            <a:ext cx="575353" cy="55480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780835" y="2416077"/>
            <a:ext cx="575353" cy="55480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780834" y="3410214"/>
            <a:ext cx="575353" cy="55480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780834" y="4385958"/>
            <a:ext cx="575353" cy="55480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729344" y="1440434"/>
            <a:ext cx="63749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CCNA Security - CISCO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760167" y="2447301"/>
            <a:ext cx="63749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CCNP Security - CISCO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749893" y="3502950"/>
            <a:ext cx="637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CISA - ISACA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767867" y="4478694"/>
            <a:ext cx="637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CISM - ISACA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